
<file path=[Content_Types].xml><?xml version="1.0" encoding="utf-8"?>
<Types xmlns="http://schemas.openxmlformats.org/package/2006/content-types">
  <Default Extension="png" ContentType="image/png"/>
  <Default Extension="webm" ContentType="video/webm"/>
  <Default Extension="emf" ContentType="image/x-emf"/>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mp4" ContentType="video/mp4"/>
  <Default Extension="jpg" ContentType="image/jpg"/>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2.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3.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4.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media/image79.jpg" ContentType="image/jpeg"/>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media/image129.jpg" ContentType="image/jpeg"/>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00" r:id="rId1"/>
    <p:sldMasterId id="2147483734" r:id="rId2"/>
    <p:sldMasterId id="2147483768" r:id="rId3"/>
    <p:sldMasterId id="2147483802" r:id="rId4"/>
    <p:sldMasterId id="2147483836" r:id="rId5"/>
  </p:sldMasterIdLst>
  <p:notesMasterIdLst>
    <p:notesMasterId r:id="rId139"/>
  </p:notesMasterIdLst>
  <p:handoutMasterIdLst>
    <p:handoutMasterId r:id="rId140"/>
  </p:handoutMasterIdLst>
  <p:sldIdLst>
    <p:sldId id="257" r:id="rId6"/>
    <p:sldId id="300" r:id="rId7"/>
    <p:sldId id="433" r:id="rId8"/>
    <p:sldId id="434" r:id="rId9"/>
    <p:sldId id="435" r:id="rId10"/>
    <p:sldId id="299" r:id="rId11"/>
    <p:sldId id="447" r:id="rId12"/>
    <p:sldId id="391" r:id="rId13"/>
    <p:sldId id="272" r:id="rId14"/>
    <p:sldId id="301" r:id="rId15"/>
    <p:sldId id="413" r:id="rId16"/>
    <p:sldId id="448" r:id="rId17"/>
    <p:sldId id="451" r:id="rId18"/>
    <p:sldId id="449" r:id="rId19"/>
    <p:sldId id="450" r:id="rId20"/>
    <p:sldId id="270" r:id="rId21"/>
    <p:sldId id="271" r:id="rId22"/>
    <p:sldId id="302" r:id="rId23"/>
    <p:sldId id="334" r:id="rId24"/>
    <p:sldId id="303" r:id="rId25"/>
    <p:sldId id="405" r:id="rId26"/>
    <p:sldId id="273" r:id="rId27"/>
    <p:sldId id="463" r:id="rId28"/>
    <p:sldId id="304" r:id="rId29"/>
    <p:sldId id="335" r:id="rId30"/>
    <p:sldId id="283" r:id="rId31"/>
    <p:sldId id="290" r:id="rId32"/>
    <p:sldId id="291" r:id="rId33"/>
    <p:sldId id="347" r:id="rId34"/>
    <p:sldId id="292" r:id="rId35"/>
    <p:sldId id="293" r:id="rId36"/>
    <p:sldId id="436" r:id="rId37"/>
    <p:sldId id="437" r:id="rId38"/>
    <p:sldId id="319" r:id="rId39"/>
    <p:sldId id="320" r:id="rId40"/>
    <p:sldId id="321" r:id="rId41"/>
    <p:sldId id="322" r:id="rId42"/>
    <p:sldId id="323" r:id="rId43"/>
    <p:sldId id="324" r:id="rId44"/>
    <p:sldId id="325" r:id="rId45"/>
    <p:sldId id="284" r:id="rId46"/>
    <p:sldId id="326" r:id="rId47"/>
    <p:sldId id="329" r:id="rId48"/>
    <p:sldId id="327" r:id="rId49"/>
    <p:sldId id="328" r:id="rId50"/>
    <p:sldId id="348" r:id="rId51"/>
    <p:sldId id="330" r:id="rId52"/>
    <p:sldId id="350" r:id="rId53"/>
    <p:sldId id="351" r:id="rId54"/>
    <p:sldId id="331" r:id="rId55"/>
    <p:sldId id="352" r:id="rId56"/>
    <p:sldId id="438" r:id="rId57"/>
    <p:sldId id="464" r:id="rId58"/>
    <p:sldId id="465" r:id="rId59"/>
    <p:sldId id="439" r:id="rId60"/>
    <p:sldId id="440" r:id="rId61"/>
    <p:sldId id="441" r:id="rId62"/>
    <p:sldId id="442" r:id="rId63"/>
    <p:sldId id="416" r:id="rId64"/>
    <p:sldId id="443" r:id="rId65"/>
    <p:sldId id="269" r:id="rId66"/>
    <p:sldId id="297" r:id="rId67"/>
    <p:sldId id="332" r:id="rId68"/>
    <p:sldId id="298" r:id="rId69"/>
    <p:sldId id="386" r:id="rId70"/>
    <p:sldId id="412" r:id="rId71"/>
    <p:sldId id="411" r:id="rId72"/>
    <p:sldId id="387" r:id="rId73"/>
    <p:sldId id="410" r:id="rId74"/>
    <p:sldId id="388" r:id="rId75"/>
    <p:sldId id="389" r:id="rId76"/>
    <p:sldId id="390" r:id="rId77"/>
    <p:sldId id="444" r:id="rId78"/>
    <p:sldId id="295" r:id="rId79"/>
    <p:sldId id="296" r:id="rId80"/>
    <p:sldId id="286" r:id="rId81"/>
    <p:sldId id="418" r:id="rId82"/>
    <p:sldId id="417" r:id="rId83"/>
    <p:sldId id="307" r:id="rId84"/>
    <p:sldId id="337" r:id="rId85"/>
    <p:sldId id="336" r:id="rId86"/>
    <p:sldId id="338" r:id="rId87"/>
    <p:sldId id="339" r:id="rId88"/>
    <p:sldId id="279" r:id="rId89"/>
    <p:sldId id="393" r:id="rId90"/>
    <p:sldId id="308" r:id="rId91"/>
    <p:sldId id="340" r:id="rId92"/>
    <p:sldId id="306" r:id="rId93"/>
    <p:sldId id="309" r:id="rId94"/>
    <p:sldId id="275" r:id="rId95"/>
    <p:sldId id="276" r:id="rId96"/>
    <p:sldId id="277" r:id="rId97"/>
    <p:sldId id="392" r:id="rId98"/>
    <p:sldId id="263" r:id="rId99"/>
    <p:sldId id="264" r:id="rId100"/>
    <p:sldId id="265" r:id="rId101"/>
    <p:sldId id="266" r:id="rId102"/>
    <p:sldId id="267" r:id="rId103"/>
    <p:sldId id="268" r:id="rId104"/>
    <p:sldId id="419" r:id="rId105"/>
    <p:sldId id="310" r:id="rId106"/>
    <p:sldId id="280" r:id="rId107"/>
    <p:sldId id="395" r:id="rId108"/>
    <p:sldId id="408" r:id="rId109"/>
    <p:sldId id="394" r:id="rId110"/>
    <p:sldId id="341" r:id="rId111"/>
    <p:sldId id="342" r:id="rId112"/>
    <p:sldId id="343" r:id="rId113"/>
    <p:sldId id="344" r:id="rId114"/>
    <p:sldId id="311" r:id="rId115"/>
    <p:sldId id="312" r:id="rId116"/>
    <p:sldId id="420" r:id="rId117"/>
    <p:sldId id="313" r:id="rId118"/>
    <p:sldId id="445" r:id="rId119"/>
    <p:sldId id="406" r:id="rId120"/>
    <p:sldId id="314" r:id="rId121"/>
    <p:sldId id="315" r:id="rId122"/>
    <p:sldId id="345" r:id="rId123"/>
    <p:sldId id="316" r:id="rId124"/>
    <p:sldId id="317" r:id="rId125"/>
    <p:sldId id="346" r:id="rId126"/>
    <p:sldId id="318" r:id="rId127"/>
    <p:sldId id="282" r:id="rId128"/>
    <p:sldId id="421" r:id="rId129"/>
    <p:sldId id="333" r:id="rId130"/>
    <p:sldId id="349" r:id="rId131"/>
    <p:sldId id="353" r:id="rId132"/>
    <p:sldId id="288" r:id="rId133"/>
    <p:sldId id="432" r:id="rId134"/>
    <p:sldId id="354" r:id="rId135"/>
    <p:sldId id="355" r:id="rId136"/>
    <p:sldId id="356" r:id="rId137"/>
    <p:sldId id="357" r:id="rId138"/>
  </p:sldIdLst>
  <p:sldSz cx="12192000" cy="6858000"/>
  <p:notesSz cx="6797675" cy="9926638"/>
  <p:custShowLst>
    <p:custShow name="seecon-Ingenieure Fresh-up" id="0">
      <p:sldLst>
        <p:sld r:id="rId6"/>
        <p:sld r:id="rId7"/>
        <p:sld r:id="rId15"/>
        <p:sld r:id="rId23"/>
        <p:sld r:id="rId29"/>
        <p:sld r:id="rId89"/>
        <p:sld r:id="rId106"/>
        <p:sld r:id="rId107"/>
        <p:sld r:id="rId108"/>
        <p:sld r:id="rId116"/>
        <p:sld r:id="rId118"/>
        <p:sld r:id="rId128"/>
        <p:sld r:id="rId39"/>
        <p:sld r:id="rId40"/>
        <p:sld r:id="rId46"/>
        <p:sld r:id="rId70"/>
        <p:sld r:id="rId73"/>
        <p:sld r:id="rId75"/>
        <p:sld r:id="rId76"/>
        <p:sld r:id="rId77"/>
      </p:sldLst>
    </p:custShow>
    <p:custShow name="Kopieren von seecon-Ingenieure Fresh-up" id="1">
      <p:sldLst>
        <p:sld r:id="rId6"/>
        <p:sld r:id="rId7"/>
        <p:sld r:id="rId15"/>
        <p:sld r:id="rId23"/>
        <p:sld r:id="rId29"/>
        <p:sld r:id="rId89"/>
        <p:sld r:id="rId106"/>
        <p:sld r:id="rId107"/>
        <p:sld r:id="rId108"/>
        <p:sld r:id="rId116"/>
        <p:sld r:id="rId118"/>
        <p:sld r:id="rId128"/>
        <p:sld r:id="rId39"/>
        <p:sld r:id="rId40"/>
        <p:sld r:id="rId46"/>
        <p:sld r:id="rId70"/>
        <p:sld r:id="rId73"/>
        <p:sld r:id="rId75"/>
        <p:sld r:id="rId76"/>
        <p:sld r:id="rId77"/>
      </p:sldLst>
    </p:custShow>
  </p:custShowLst>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8897" autoAdjust="0"/>
    <p:restoredTop sz="93488" autoAdjust="0"/>
  </p:normalViewPr>
  <p:slideViewPr>
    <p:cSldViewPr>
      <p:cViewPr varScale="1">
        <p:scale>
          <a:sx n="65" d="100"/>
          <a:sy n="65" d="100"/>
        </p:scale>
        <p:origin x="288" y="4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10" d="100"/>
        <a:sy n="11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slide" Target="slides/slide128.xml"/><Relationship Id="rId138" Type="http://schemas.openxmlformats.org/officeDocument/2006/relationships/slide" Target="slides/slide133.xml"/><Relationship Id="rId16" Type="http://schemas.openxmlformats.org/officeDocument/2006/relationships/slide" Target="slides/slide1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28" Type="http://schemas.openxmlformats.org/officeDocument/2006/relationships/slide" Target="slides/slide123.xml"/><Relationship Id="rId144" Type="http://schemas.openxmlformats.org/officeDocument/2006/relationships/tableStyles" Target="tableStyles.xml"/><Relationship Id="rId5" Type="http://schemas.openxmlformats.org/officeDocument/2006/relationships/slideMaster" Target="slideMasters/slideMaster5.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openxmlformats.org/officeDocument/2006/relationships/slide" Target="slides/slide108.xml"/><Relationship Id="rId118" Type="http://schemas.openxmlformats.org/officeDocument/2006/relationships/slide" Target="slides/slide113.xml"/><Relationship Id="rId134" Type="http://schemas.openxmlformats.org/officeDocument/2006/relationships/slide" Target="slides/slide129.xml"/><Relationship Id="rId139"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slide" Target="slides/slide80.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142"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103" Type="http://schemas.openxmlformats.org/officeDocument/2006/relationships/slide" Target="slides/slide98.xml"/><Relationship Id="rId108" Type="http://schemas.openxmlformats.org/officeDocument/2006/relationships/slide" Target="slides/slide103.xml"/><Relationship Id="rId116" Type="http://schemas.openxmlformats.org/officeDocument/2006/relationships/slide" Target="slides/slide111.xml"/><Relationship Id="rId124" Type="http://schemas.openxmlformats.org/officeDocument/2006/relationships/slide" Target="slides/slide119.xml"/><Relationship Id="rId129" Type="http://schemas.openxmlformats.org/officeDocument/2006/relationships/slide" Target="slides/slide124.xml"/><Relationship Id="rId137" Type="http://schemas.openxmlformats.org/officeDocument/2006/relationships/slide" Target="slides/slide13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slide" Target="slides/slide86.xml"/><Relationship Id="rId96" Type="http://schemas.openxmlformats.org/officeDocument/2006/relationships/slide" Target="slides/slide91.xml"/><Relationship Id="rId111" Type="http://schemas.openxmlformats.org/officeDocument/2006/relationships/slide" Target="slides/slide106.xml"/><Relationship Id="rId132" Type="http://schemas.openxmlformats.org/officeDocument/2006/relationships/slide" Target="slides/slide127.xml"/><Relationship Id="rId14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6" Type="http://schemas.openxmlformats.org/officeDocument/2006/relationships/slide" Target="slides/slide101.xml"/><Relationship Id="rId114" Type="http://schemas.openxmlformats.org/officeDocument/2006/relationships/slide" Target="slides/slide109.xml"/><Relationship Id="rId119" Type="http://schemas.openxmlformats.org/officeDocument/2006/relationships/slide" Target="slides/slide114.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130" Type="http://schemas.openxmlformats.org/officeDocument/2006/relationships/slide" Target="slides/slide125.xml"/><Relationship Id="rId135" Type="http://schemas.openxmlformats.org/officeDocument/2006/relationships/slide" Target="slides/slide130.xml"/><Relationship Id="rId143"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141" Type="http://schemas.openxmlformats.org/officeDocument/2006/relationships/presProps" Target="presProps.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slideMaster" Target="slideMasters/slideMaster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slide" Target="slides/slide126.xml"/><Relationship Id="rId136" Type="http://schemas.openxmlformats.org/officeDocument/2006/relationships/slide" Target="slides/slide131.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7E97219-3FDB-4E21-AD3E-B26EB9A71358}" type="datetimeFigureOut">
              <a:rPr lang="de-DE" smtClean="0"/>
              <a:t>02.05.2023</a:t>
            </a:fld>
            <a:endParaRPr lang="de-DE"/>
          </a:p>
        </p:txBody>
      </p:sp>
      <p:sp>
        <p:nvSpPr>
          <p:cNvPr id="4" name="Fußzeilenplatzhalt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C75B4AAC-9479-41C2-A88B-C1EC072172DE}" type="slidenum">
              <a:rPr lang="de-DE" smtClean="0"/>
              <a:t>‹Nr.›</a:t>
            </a:fld>
            <a:endParaRPr lang="de-DE"/>
          </a:p>
        </p:txBody>
      </p:sp>
    </p:spTree>
    <p:extLst>
      <p:ext uri="{BB962C8B-B14F-4D97-AF65-F5344CB8AC3E}">
        <p14:creationId xmlns:p14="http://schemas.microsoft.com/office/powerpoint/2010/main" val="22510763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1245E45A-2AAF-4573-AAF4-C5A421EFE9AC}" type="datetimeFigureOut">
              <a:rPr lang="de-DE" smtClean="0"/>
              <a:t>02.05.2023</a:t>
            </a:fld>
            <a:endParaRPr lang="de-DE"/>
          </a:p>
        </p:txBody>
      </p:sp>
      <p:sp>
        <p:nvSpPr>
          <p:cNvPr id="4" name="Folienbildplatzhalter 3"/>
          <p:cNvSpPr>
            <a:spLocks noGrp="1" noRot="1" noChangeAspect="1"/>
          </p:cNvSpPr>
          <p:nvPr>
            <p:ph type="sldImg" idx="2"/>
          </p:nvPr>
        </p:nvSpPr>
        <p:spPr>
          <a:xfrm>
            <a:off x="90488" y="744538"/>
            <a:ext cx="6616700" cy="3722687"/>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6" name="Fußzeilenplatzhalt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8403478-1070-4C0A-927A-BA2D3DB60837}" type="slidenum">
              <a:rPr lang="de-DE" smtClean="0"/>
              <a:t>‹Nr.›</a:t>
            </a:fld>
            <a:endParaRPr lang="de-DE"/>
          </a:p>
        </p:txBody>
      </p:sp>
    </p:spTree>
    <p:extLst>
      <p:ext uri="{BB962C8B-B14F-4D97-AF65-F5344CB8AC3E}">
        <p14:creationId xmlns:p14="http://schemas.microsoft.com/office/powerpoint/2010/main" val="3186670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extLst>
      <p:ext uri="{BB962C8B-B14F-4D97-AF65-F5344CB8AC3E}">
        <p14:creationId xmlns:p14="http://schemas.microsoft.com/office/powerpoint/2010/main" val="4256344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extLst>
      <p:ext uri="{BB962C8B-B14F-4D97-AF65-F5344CB8AC3E}">
        <p14:creationId xmlns:p14="http://schemas.microsoft.com/office/powerpoint/2010/main" val="3838578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extLst>
      <p:ext uri="{BB962C8B-B14F-4D97-AF65-F5344CB8AC3E}">
        <p14:creationId xmlns:p14="http://schemas.microsoft.com/office/powerpoint/2010/main" val="495511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Folienbildplatzhalt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7"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de-DE" altLang="de-DE" smtClean="0"/>
          </a:p>
        </p:txBody>
      </p:sp>
      <p:sp>
        <p:nvSpPr>
          <p:cNvPr id="231428"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E01CEB8-6822-4B70-8257-AB952BCEE567}" type="slidenum">
              <a:rPr lang="de-DE" altLang="de-DE">
                <a:solidFill>
                  <a:prstClr val="black"/>
                </a:solidFill>
                <a:latin typeface="Arial" pitchFamily="34" charset="0"/>
              </a:rPr>
              <a:pPr eaLnBrk="1" hangingPunct="1">
                <a:spcBef>
                  <a:spcPct val="0"/>
                </a:spcBef>
              </a:pPr>
              <a:t>65</a:t>
            </a:fld>
            <a:endParaRPr lang="de-DE" altLang="de-DE">
              <a:solidFill>
                <a:prstClr val="black"/>
              </a:solidFill>
              <a:latin typeface="Arial"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Folienbildplatzhalt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7"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de-DE" altLang="de-DE" smtClean="0"/>
          </a:p>
        </p:txBody>
      </p:sp>
      <p:sp>
        <p:nvSpPr>
          <p:cNvPr id="231428"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E01CEB8-6822-4B70-8257-AB952BCEE567}" type="slidenum">
              <a:rPr lang="de-DE" altLang="de-DE">
                <a:solidFill>
                  <a:prstClr val="black"/>
                </a:solidFill>
                <a:latin typeface="Arial" pitchFamily="34" charset="0"/>
              </a:rPr>
              <a:pPr eaLnBrk="1" hangingPunct="1">
                <a:spcBef>
                  <a:spcPct val="0"/>
                </a:spcBef>
              </a:pPr>
              <a:t>66</a:t>
            </a:fld>
            <a:endParaRPr lang="de-DE" altLang="de-DE">
              <a:solidFill>
                <a:prstClr val="black"/>
              </a:solidFill>
              <a:latin typeface="Arial" pitchFamily="34" charset="0"/>
            </a:endParaRPr>
          </a:p>
        </p:txBody>
      </p:sp>
    </p:spTree>
    <p:extLst>
      <p:ext uri="{BB962C8B-B14F-4D97-AF65-F5344CB8AC3E}">
        <p14:creationId xmlns:p14="http://schemas.microsoft.com/office/powerpoint/2010/main" val="3366824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Folienbildplatzhalt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7"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de-DE" altLang="de-DE" smtClean="0"/>
          </a:p>
        </p:txBody>
      </p:sp>
      <p:sp>
        <p:nvSpPr>
          <p:cNvPr id="231428"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E01CEB8-6822-4B70-8257-AB952BCEE567}" type="slidenum">
              <a:rPr lang="de-DE" altLang="de-DE">
                <a:solidFill>
                  <a:prstClr val="black"/>
                </a:solidFill>
                <a:latin typeface="Arial" pitchFamily="34" charset="0"/>
              </a:rPr>
              <a:pPr eaLnBrk="1" hangingPunct="1">
                <a:spcBef>
                  <a:spcPct val="0"/>
                </a:spcBef>
              </a:pPr>
              <a:t>67</a:t>
            </a:fld>
            <a:endParaRPr lang="de-DE" altLang="de-DE">
              <a:solidFill>
                <a:prstClr val="black"/>
              </a:solidFill>
              <a:latin typeface="Arial" pitchFamily="34" charset="0"/>
            </a:endParaRPr>
          </a:p>
        </p:txBody>
      </p:sp>
    </p:spTree>
    <p:extLst>
      <p:ext uri="{BB962C8B-B14F-4D97-AF65-F5344CB8AC3E}">
        <p14:creationId xmlns:p14="http://schemas.microsoft.com/office/powerpoint/2010/main" val="25771617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Folienbildplatzhalt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7"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de-DE" altLang="de-DE" smtClean="0"/>
          </a:p>
        </p:txBody>
      </p:sp>
      <p:sp>
        <p:nvSpPr>
          <p:cNvPr id="231428"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E01CEB8-6822-4B70-8257-AB952BCEE567}" type="slidenum">
              <a:rPr lang="de-DE" altLang="de-DE">
                <a:solidFill>
                  <a:prstClr val="black"/>
                </a:solidFill>
                <a:latin typeface="Arial" pitchFamily="34" charset="0"/>
              </a:rPr>
              <a:pPr eaLnBrk="1" hangingPunct="1">
                <a:spcBef>
                  <a:spcPct val="0"/>
                </a:spcBef>
              </a:pPr>
              <a:t>68</a:t>
            </a:fld>
            <a:endParaRPr lang="de-DE" altLang="de-DE">
              <a:solidFill>
                <a:prstClr val="black"/>
              </a:solidFill>
              <a:latin typeface="Arial"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Folienbildplatzhalt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7"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de-DE" altLang="de-DE" smtClean="0"/>
          </a:p>
        </p:txBody>
      </p:sp>
      <p:sp>
        <p:nvSpPr>
          <p:cNvPr id="231428"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E01CEB8-6822-4B70-8257-AB952BCEE567}" type="slidenum">
              <a:rPr lang="de-DE" altLang="de-DE">
                <a:solidFill>
                  <a:prstClr val="black"/>
                </a:solidFill>
                <a:latin typeface="Arial" pitchFamily="34" charset="0"/>
              </a:rPr>
              <a:pPr eaLnBrk="1" hangingPunct="1">
                <a:spcBef>
                  <a:spcPct val="0"/>
                </a:spcBef>
              </a:pPr>
              <a:t>69</a:t>
            </a:fld>
            <a:endParaRPr lang="de-DE" altLang="de-DE">
              <a:solidFill>
                <a:prstClr val="black"/>
              </a:solidFill>
              <a:latin typeface="Arial" pitchFamily="34" charset="0"/>
            </a:endParaRPr>
          </a:p>
        </p:txBody>
      </p:sp>
    </p:spTree>
    <p:extLst>
      <p:ext uri="{BB962C8B-B14F-4D97-AF65-F5344CB8AC3E}">
        <p14:creationId xmlns:p14="http://schemas.microsoft.com/office/powerpoint/2010/main" val="5293686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Folienbildplatzhalt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7"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de-DE" altLang="de-DE" smtClean="0"/>
          </a:p>
        </p:txBody>
      </p:sp>
      <p:sp>
        <p:nvSpPr>
          <p:cNvPr id="231428"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E01CEB8-6822-4B70-8257-AB952BCEE567}" type="slidenum">
              <a:rPr lang="de-DE" altLang="de-DE">
                <a:solidFill>
                  <a:prstClr val="black"/>
                </a:solidFill>
                <a:latin typeface="Arial" pitchFamily="34" charset="0"/>
              </a:rPr>
              <a:pPr eaLnBrk="1" hangingPunct="1">
                <a:spcBef>
                  <a:spcPct val="0"/>
                </a:spcBef>
              </a:pPr>
              <a:t>70</a:t>
            </a:fld>
            <a:endParaRPr lang="de-DE" altLang="de-DE">
              <a:solidFill>
                <a:prstClr val="black"/>
              </a:solidFill>
              <a:latin typeface="Arial"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Folienbildplatzhalt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7"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de-DE" altLang="de-DE" smtClean="0"/>
          </a:p>
        </p:txBody>
      </p:sp>
      <p:sp>
        <p:nvSpPr>
          <p:cNvPr id="231428"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E01CEB8-6822-4B70-8257-AB952BCEE567}" type="slidenum">
              <a:rPr lang="de-DE" altLang="de-DE">
                <a:solidFill>
                  <a:prstClr val="black"/>
                </a:solidFill>
                <a:latin typeface="Arial" pitchFamily="34" charset="0"/>
              </a:rPr>
              <a:pPr eaLnBrk="1" hangingPunct="1">
                <a:spcBef>
                  <a:spcPct val="0"/>
                </a:spcBef>
              </a:pPr>
              <a:t>71</a:t>
            </a:fld>
            <a:endParaRPr lang="de-DE" altLang="de-DE">
              <a:solidFill>
                <a:prstClr val="black"/>
              </a:solidFill>
              <a:latin typeface="Arial"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Folienbildplatzhalt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7"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de-DE" altLang="de-DE" smtClean="0"/>
          </a:p>
        </p:txBody>
      </p:sp>
      <p:sp>
        <p:nvSpPr>
          <p:cNvPr id="231428"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E01CEB8-6822-4B70-8257-AB952BCEE567}" type="slidenum">
              <a:rPr lang="de-DE" altLang="de-DE">
                <a:solidFill>
                  <a:prstClr val="black"/>
                </a:solidFill>
                <a:latin typeface="Arial" pitchFamily="34" charset="0"/>
              </a:rPr>
              <a:pPr eaLnBrk="1" hangingPunct="1">
                <a:spcBef>
                  <a:spcPct val="0"/>
                </a:spcBef>
              </a:pPr>
              <a:t>72</a:t>
            </a:fld>
            <a:endParaRPr lang="de-DE" altLang="de-DE">
              <a:solidFill>
                <a:prstClr val="black"/>
              </a:solidFill>
              <a:latin typeface="Arial"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Folienbildplatzhalt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7"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de-DE" altLang="de-DE" smtClean="0"/>
          </a:p>
        </p:txBody>
      </p:sp>
      <p:sp>
        <p:nvSpPr>
          <p:cNvPr id="231428"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CE01CEB8-6822-4B70-8257-AB952BCEE567}" type="slidenum">
              <a:rPr kumimoji="0" lang="de-DE" altLang="de-DE" sz="1200" b="0" i="0" u="none" strike="noStrike" kern="1200" cap="none" spc="0" normalizeH="0" baseline="0" noProof="0">
                <a:ln>
                  <a:noFill/>
                </a:ln>
                <a:solidFill>
                  <a:prstClr val="black"/>
                </a:solidFill>
                <a:effectLst/>
                <a:uLnTx/>
                <a:uFillTx/>
                <a:latin typeface="Arial"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73</a:t>
            </a:fld>
            <a:endParaRPr kumimoji="0" lang="de-DE" altLang="de-DE" sz="1200" b="0" i="0" u="none" strike="noStrike" kern="1200" cap="none" spc="0" normalizeH="0" baseline="0" noProof="0">
              <a:ln>
                <a:noFill/>
              </a:ln>
              <a:solidFill>
                <a:prstClr val="black"/>
              </a:solidFill>
              <a:effectLst/>
              <a:uLnTx/>
              <a:uFillTx/>
              <a:latin typeface="Arial" pitchFamily="34" charset="0"/>
              <a:ea typeface="+mn-ea"/>
              <a:cs typeface="+mn-cs"/>
            </a:endParaRPr>
          </a:p>
        </p:txBody>
      </p:sp>
    </p:spTree>
    <p:extLst>
      <p:ext uri="{BB962C8B-B14F-4D97-AF65-F5344CB8AC3E}">
        <p14:creationId xmlns:p14="http://schemas.microsoft.com/office/powerpoint/2010/main" val="8260733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extLst>
      <p:ext uri="{BB962C8B-B14F-4D97-AF65-F5344CB8AC3E}">
        <p14:creationId xmlns:p14="http://schemas.microsoft.com/office/powerpoint/2010/main" val="378928215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Folienbildplatzhalt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8355"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de-DE" altLang="de-DE" smtClean="0"/>
          </a:p>
        </p:txBody>
      </p:sp>
      <p:sp>
        <p:nvSpPr>
          <p:cNvPr id="228356"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F8E7C3F8-F84C-4E02-AAFC-132400A33577}" type="slidenum">
              <a:rPr lang="de-DE" altLang="de-DE">
                <a:solidFill>
                  <a:srgbClr val="000000"/>
                </a:solidFill>
                <a:latin typeface="Arial" pitchFamily="34" charset="0"/>
              </a:rPr>
              <a:pPr eaLnBrk="1" hangingPunct="1">
                <a:spcBef>
                  <a:spcPct val="0"/>
                </a:spcBef>
              </a:pPr>
              <a:t>130</a:t>
            </a:fld>
            <a:endParaRPr lang="de-DE" altLang="de-DE">
              <a:solidFill>
                <a:srgbClr val="000000"/>
              </a:solidFill>
              <a:latin typeface="Arial" pitchFamily="34" charset="0"/>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Folienbildplatzhalt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9379"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de-DE" altLang="de-DE" smtClean="0"/>
          </a:p>
        </p:txBody>
      </p:sp>
      <p:sp>
        <p:nvSpPr>
          <p:cNvPr id="229380"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92814F3C-B6A6-45D3-BEFE-701C8D5F4404}" type="slidenum">
              <a:rPr lang="de-DE" altLang="de-DE">
                <a:solidFill>
                  <a:srgbClr val="000000"/>
                </a:solidFill>
                <a:latin typeface="Arial" pitchFamily="34" charset="0"/>
              </a:rPr>
              <a:pPr eaLnBrk="1" hangingPunct="1">
                <a:spcBef>
                  <a:spcPct val="0"/>
                </a:spcBef>
              </a:pPr>
              <a:t>131</a:t>
            </a:fld>
            <a:endParaRPr lang="de-DE" altLang="de-DE">
              <a:solidFill>
                <a:srgbClr val="000000"/>
              </a:solidFill>
              <a:latin typeface="Arial" pitchFamily="34" charset="0"/>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Folienbildplatzhalt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0403"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de-DE" altLang="de-DE" smtClean="0"/>
          </a:p>
        </p:txBody>
      </p:sp>
      <p:sp>
        <p:nvSpPr>
          <p:cNvPr id="230404"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21B7C1F1-6C03-42C7-BB7A-7136190A0F39}" type="slidenum">
              <a:rPr lang="de-DE" altLang="de-DE">
                <a:solidFill>
                  <a:srgbClr val="000000"/>
                </a:solidFill>
                <a:latin typeface="Arial" pitchFamily="34" charset="0"/>
              </a:rPr>
              <a:pPr eaLnBrk="1" hangingPunct="1">
                <a:spcBef>
                  <a:spcPct val="0"/>
                </a:spcBef>
              </a:pPr>
              <a:t>132</a:t>
            </a:fld>
            <a:endParaRPr lang="de-DE" altLang="de-DE">
              <a:solidFill>
                <a:srgbClr val="000000"/>
              </a:solidFill>
              <a:latin typeface="Arial" pitchFamily="34" charset="0"/>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Folienbildplatzhalt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7"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de-DE" altLang="de-DE" smtClean="0"/>
          </a:p>
        </p:txBody>
      </p:sp>
      <p:sp>
        <p:nvSpPr>
          <p:cNvPr id="231428"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E01CEB8-6822-4B70-8257-AB952BCEE567}" type="slidenum">
              <a:rPr lang="de-DE" altLang="de-DE">
                <a:solidFill>
                  <a:prstClr val="black"/>
                </a:solidFill>
                <a:latin typeface="Arial" pitchFamily="34" charset="0"/>
              </a:rPr>
              <a:pPr eaLnBrk="1" hangingPunct="1">
                <a:spcBef>
                  <a:spcPct val="0"/>
                </a:spcBef>
              </a:pPr>
              <a:t>133</a:t>
            </a:fld>
            <a:endParaRPr lang="de-DE" altLang="de-DE">
              <a:solidFill>
                <a:prstClr val="black"/>
              </a:solidFill>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emf"/><Relationship Id="rId4" Type="http://schemas.openxmlformats.org/officeDocument/2006/relationships/image" Target="../media/image5.emf"/></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emf"/><Relationship Id="rId4" Type="http://schemas.openxmlformats.org/officeDocument/2006/relationships/image" Target="../media/image6.emf"/></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5.emf"/><Relationship Id="rId4" Type="http://schemas.openxmlformats.org/officeDocument/2006/relationships/image" Target="../media/image4.emf"/></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6.emf"/><Relationship Id="rId4" Type="http://schemas.openxmlformats.org/officeDocument/2006/relationships/image" Target="../media/image4.emf"/></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5.emf"/><Relationship Id="rId4" Type="http://schemas.openxmlformats.org/officeDocument/2006/relationships/image" Target="../media/image7.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6.emf"/><Relationship Id="rId4" Type="http://schemas.openxmlformats.org/officeDocument/2006/relationships/image" Target="../media/image7.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5" Type="http://schemas.openxmlformats.org/officeDocument/2006/relationships/image" Target="../media/image4.emf"/><Relationship Id="rId4" Type="http://schemas.openxmlformats.org/officeDocument/2006/relationships/image" Target="../media/image5.emf"/></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5" Type="http://schemas.openxmlformats.org/officeDocument/2006/relationships/image" Target="../media/image4.emf"/><Relationship Id="rId4" Type="http://schemas.openxmlformats.org/officeDocument/2006/relationships/image" Target="../media/image6.emf"/></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5" Type="http://schemas.openxmlformats.org/officeDocument/2006/relationships/image" Target="../media/image5.emf"/><Relationship Id="rId4" Type="http://schemas.openxmlformats.org/officeDocument/2006/relationships/image" Target="../media/image4.emf"/></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5" Type="http://schemas.openxmlformats.org/officeDocument/2006/relationships/image" Target="../media/image6.emf"/><Relationship Id="rId4" Type="http://schemas.openxmlformats.org/officeDocument/2006/relationships/image" Target="../media/image4.emf"/></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5" Type="http://schemas.openxmlformats.org/officeDocument/2006/relationships/image" Target="../media/image5.emf"/><Relationship Id="rId4" Type="http://schemas.openxmlformats.org/officeDocument/2006/relationships/image" Target="../media/image9.png"/></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5" Type="http://schemas.openxmlformats.org/officeDocument/2006/relationships/image" Target="../media/image6.emf"/><Relationship Id="rId4" Type="http://schemas.openxmlformats.org/officeDocument/2006/relationships/image" Target="../media/image9.png"/></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4.emf"/><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5" Type="http://schemas.openxmlformats.org/officeDocument/2006/relationships/image" Target="../media/image4.emf"/><Relationship Id="rId4" Type="http://schemas.openxmlformats.org/officeDocument/2006/relationships/image" Target="../media/image5.emf"/></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5" Type="http://schemas.openxmlformats.org/officeDocument/2006/relationships/image" Target="../media/image4.emf"/><Relationship Id="rId4" Type="http://schemas.openxmlformats.org/officeDocument/2006/relationships/image" Target="../media/image6.emf"/></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5" Type="http://schemas.openxmlformats.org/officeDocument/2006/relationships/image" Target="../media/image5.emf"/><Relationship Id="rId4" Type="http://schemas.openxmlformats.org/officeDocument/2006/relationships/image" Target="../media/image4.emf"/></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5" Type="http://schemas.openxmlformats.org/officeDocument/2006/relationships/image" Target="../media/image6.emf"/><Relationship Id="rId4" Type="http://schemas.openxmlformats.org/officeDocument/2006/relationships/image" Target="../media/image4.emf"/></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5" Type="http://schemas.openxmlformats.org/officeDocument/2006/relationships/image" Target="../media/image5.emf"/><Relationship Id="rId4" Type="http://schemas.openxmlformats.org/officeDocument/2006/relationships/image" Target="../media/image9.png"/></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5" Type="http://schemas.openxmlformats.org/officeDocument/2006/relationships/image" Target="../media/image6.emf"/><Relationship Id="rId4" Type="http://schemas.openxmlformats.org/officeDocument/2006/relationships/image" Target="../media/image9.png"/></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emf"/><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4.emf"/><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4.emf"/><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4.emf"/><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5" Type="http://schemas.openxmlformats.org/officeDocument/2006/relationships/image" Target="../media/image4.emf"/><Relationship Id="rId4" Type="http://schemas.openxmlformats.org/officeDocument/2006/relationships/image" Target="../media/image5.emf"/></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5" Type="http://schemas.openxmlformats.org/officeDocument/2006/relationships/image" Target="../media/image4.emf"/><Relationship Id="rId4" Type="http://schemas.openxmlformats.org/officeDocument/2006/relationships/image" Target="../media/image6.emf"/></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5" Type="http://schemas.openxmlformats.org/officeDocument/2006/relationships/image" Target="../media/image5.emf"/><Relationship Id="rId4" Type="http://schemas.openxmlformats.org/officeDocument/2006/relationships/image" Target="../media/image4.emf"/></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5" Type="http://schemas.openxmlformats.org/officeDocument/2006/relationships/image" Target="../media/image6.emf"/><Relationship Id="rId4" Type="http://schemas.openxmlformats.org/officeDocument/2006/relationships/image" Target="../media/image4.emf"/></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5" Type="http://schemas.openxmlformats.org/officeDocument/2006/relationships/image" Target="../media/image5.emf"/><Relationship Id="rId4" Type="http://schemas.openxmlformats.org/officeDocument/2006/relationships/image" Target="../media/image7.png"/></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5" Type="http://schemas.openxmlformats.org/officeDocument/2006/relationships/image" Target="../media/image6.emf"/><Relationship Id="rId4" Type="http://schemas.openxmlformats.org/officeDocument/2006/relationships/image" Target="../media/image7.png"/></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4.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emf"/><Relationship Id="rId1" Type="http://schemas.openxmlformats.org/officeDocument/2006/relationships/slideMaster" Target="../slideMasters/slideMaster4.xml"/></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4.emf"/><Relationship Id="rId1" Type="http://schemas.openxmlformats.org/officeDocument/2006/relationships/slideMaster" Target="../slideMasters/slideMaster4.xml"/></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Master" Target="../slideMasters/slideMaster4.xml"/></Relationships>
</file>

<file path=ppt/slideLayouts/_rels/slideLayout13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4.emf"/><Relationship Id="rId1" Type="http://schemas.openxmlformats.org/officeDocument/2006/relationships/slideMaster" Target="../slideMasters/slideMaster4.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4.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4.xml"/></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Master" Target="../slideMasters/slideMaster5.xml"/></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4.emf"/><Relationship Id="rId1" Type="http://schemas.openxmlformats.org/officeDocument/2006/relationships/slideMaster" Target="../slideMasters/slideMaster5.xml"/></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5.xml"/><Relationship Id="rId5" Type="http://schemas.openxmlformats.org/officeDocument/2006/relationships/image" Target="../media/image4.emf"/><Relationship Id="rId4" Type="http://schemas.openxmlformats.org/officeDocument/2006/relationships/image" Target="../media/image5.emf"/></Relationships>
</file>

<file path=ppt/slideLayouts/_rels/slideLayout1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5.xml"/><Relationship Id="rId5" Type="http://schemas.openxmlformats.org/officeDocument/2006/relationships/image" Target="../media/image4.emf"/><Relationship Id="rId4" Type="http://schemas.openxmlformats.org/officeDocument/2006/relationships/image" Target="../media/image6.emf"/></Relationships>
</file>

<file path=ppt/slideLayouts/_rels/slideLayout1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5.xml"/><Relationship Id="rId5" Type="http://schemas.openxmlformats.org/officeDocument/2006/relationships/image" Target="../media/image5.emf"/><Relationship Id="rId4" Type="http://schemas.openxmlformats.org/officeDocument/2006/relationships/image" Target="../media/image4.emf"/></Relationships>
</file>

<file path=ppt/slideLayouts/_rels/slideLayout1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5.xml"/><Relationship Id="rId5" Type="http://schemas.openxmlformats.org/officeDocument/2006/relationships/image" Target="../media/image6.emf"/><Relationship Id="rId4" Type="http://schemas.openxmlformats.org/officeDocument/2006/relationships/image" Target="../media/image4.emf"/></Relationships>
</file>

<file path=ppt/slideLayouts/_rels/slideLayout1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5.xml"/><Relationship Id="rId5" Type="http://schemas.openxmlformats.org/officeDocument/2006/relationships/image" Target="../media/image5.emf"/><Relationship Id="rId4" Type="http://schemas.openxmlformats.org/officeDocument/2006/relationships/image" Target="../media/image9.png"/></Relationships>
</file>

<file path=ppt/slideLayouts/_rels/slideLayout1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5.xml"/><Relationship Id="rId5" Type="http://schemas.openxmlformats.org/officeDocument/2006/relationships/image" Target="../media/image6.emf"/><Relationship Id="rId4" Type="http://schemas.openxmlformats.org/officeDocument/2006/relationships/image" Target="../media/image9.png"/></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5.xml"/></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emf"/><Relationship Id="rId1" Type="http://schemas.openxmlformats.org/officeDocument/2006/relationships/slideMaster" Target="../slideMasters/slideMaster5.xml"/></Relationships>
</file>

<file path=ppt/slideLayouts/_rels/slideLayout16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4.emf"/><Relationship Id="rId1" Type="http://schemas.openxmlformats.org/officeDocument/2006/relationships/slideMaster" Target="../slideMasters/slideMaster5.xml"/></Relationships>
</file>

<file path=ppt/slideLayouts/_rels/slideLayout16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Master" Target="../slideMasters/slideMaster5.xml"/></Relationships>
</file>

<file path=ppt/slideLayouts/_rels/slideLayout16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4.emf"/><Relationship Id="rId1" Type="http://schemas.openxmlformats.org/officeDocument/2006/relationships/slideMaster" Target="../slideMasters/slideMaster5.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5.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over Johanniter">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9DCE5CE9-A68C-4D9E-9622-77ACDA268BFA}"/>
              </a:ext>
            </a:extLst>
          </p:cNvPr>
          <p:cNvSpPr>
            <a:spLocks noGrp="1"/>
          </p:cNvSpPr>
          <p:nvPr>
            <p:ph type="sldNum" sz="quarter" idx="10"/>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7" name="Aus Liebe zum Leben">
            <a:extLst>
              <a:ext uri="{FF2B5EF4-FFF2-40B4-BE49-F238E27FC236}">
                <a16:creationId xmlns:a16="http://schemas.microsoft.com/office/drawing/2014/main" id="{3AD435CF-69DC-4B5A-9253-26A0243E05DB}"/>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pic>
        <p:nvPicPr>
          <p:cNvPr id="5" name="Johanniter Logo">
            <a:extLst>
              <a:ext uri="{FF2B5EF4-FFF2-40B4-BE49-F238E27FC236}">
                <a16:creationId xmlns:a16="http://schemas.microsoft.com/office/drawing/2014/main" id="{70094C41-9A88-423E-860C-79A68059271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839650" y="2876402"/>
            <a:ext cx="4514695" cy="1019381"/>
          </a:xfrm>
          <a:prstGeom prst="rect">
            <a:avLst/>
          </a:prstGeom>
        </p:spPr>
      </p:pic>
    </p:spTree>
    <p:extLst>
      <p:ext uri="{BB962C8B-B14F-4D97-AF65-F5344CB8AC3E}">
        <p14:creationId xmlns:p14="http://schemas.microsoft.com/office/powerpoint/2010/main" val="226608960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ver JUH">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9DCE5CE9-A68C-4D9E-9622-77ACDA268BFA}"/>
              </a:ext>
            </a:extLst>
          </p:cNvPr>
          <p:cNvSpPr>
            <a:spLocks noGrp="1"/>
          </p:cNvSpPr>
          <p:nvPr>
            <p:ph type="sldNum" sz="quarter" idx="10"/>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7" name="Aus Liebe zum Leben">
            <a:extLst>
              <a:ext uri="{FF2B5EF4-FFF2-40B4-BE49-F238E27FC236}">
                <a16:creationId xmlns:a16="http://schemas.microsoft.com/office/drawing/2014/main" id="{3AD435CF-69DC-4B5A-9253-26A0243E05DB}"/>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pic>
        <p:nvPicPr>
          <p:cNvPr id="5" name="JUH Logo">
            <a:extLst>
              <a:ext uri="{FF2B5EF4-FFF2-40B4-BE49-F238E27FC236}">
                <a16:creationId xmlns:a16="http://schemas.microsoft.com/office/drawing/2014/main" id="{70094C41-9A88-423E-860C-79A68059271C}"/>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3839650" y="2876402"/>
            <a:ext cx="4514695" cy="1019381"/>
          </a:xfrm>
          <a:prstGeom prst="rect">
            <a:avLst/>
          </a:prstGeom>
        </p:spPr>
      </p:pic>
    </p:spTree>
    <p:extLst>
      <p:ext uri="{BB962C8B-B14F-4D97-AF65-F5344CB8AC3E}">
        <p14:creationId xmlns:p14="http://schemas.microsoft.com/office/powerpoint/2010/main" val="3653330774"/>
      </p:ext>
    </p:extLst>
  </p:cSld>
  <p:clrMapOvr>
    <a:overrideClrMapping bg1="dk1" tx1="lt1" bg2="dk2" tx2="lt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el mit Bild Johanniter">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97C92144-28F9-4DE6-B642-572CD27EB2D6}"/>
              </a:ext>
            </a:extLst>
          </p:cNvPr>
          <p:cNvGrpSpPr>
            <a:grpSpLocks noChangeAspect="1"/>
          </p:cNvGrpSpPr>
          <p:nvPr userDrawn="1"/>
        </p:nvGrpSpPr>
        <p:grpSpPr>
          <a:xfrm>
            <a:off x="-1926126" y="-396001"/>
            <a:ext cx="16057047" cy="3888001"/>
            <a:chOff x="-1650972" y="-253680"/>
            <a:chExt cx="15627840" cy="3784320"/>
          </a:xfrm>
        </p:grpSpPr>
        <p:sp>
          <p:nvSpPr>
            <p:cNvPr id="11" name="Hilfslinien">
              <a:extLst>
                <a:ext uri="{FF2B5EF4-FFF2-40B4-BE49-F238E27FC236}">
                  <a16:creationId xmlns:a16="http://schemas.microsoft.com/office/drawing/2014/main" id="{9ED36E01-21E3-4031-93DA-68E1727F437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80"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2" name="Zurücksetzen">
              <a:extLst>
                <a:ext uri="{FF2B5EF4-FFF2-40B4-BE49-F238E27FC236}">
                  <a16:creationId xmlns:a16="http://schemas.microsoft.com/office/drawing/2014/main" id="{5DCF7419-9046-49DF-A79D-59BEEAAFD675}"/>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5" name="Layoutwechsel">
              <a:extLst>
                <a:ext uri="{FF2B5EF4-FFF2-40B4-BE49-F238E27FC236}">
                  <a16:creationId xmlns:a16="http://schemas.microsoft.com/office/drawing/2014/main" id="{0CAF8BEC-7543-4284-9C9A-372F4667B2DF}"/>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6" name="Listenebenen">
              <a:extLst>
                <a:ext uri="{FF2B5EF4-FFF2-40B4-BE49-F238E27FC236}">
                  <a16:creationId xmlns:a16="http://schemas.microsoft.com/office/drawing/2014/main" id="{5AFB49F5-61F6-48A0-8EC1-6E512DAEC9DD}"/>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6DB10EDF-220D-477D-82B1-A70D54FED947}"/>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B9641BBB-D692-4DDB-A7D2-3EF60EDADE6D}"/>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20" name="Listenebenen">
                <a:extLst>
                  <a:ext uri="{FF2B5EF4-FFF2-40B4-BE49-F238E27FC236}">
                    <a16:creationId xmlns:a16="http://schemas.microsoft.com/office/drawing/2014/main" id="{D548896E-9A37-4E0B-82AB-069FDFA41B34}"/>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22" name="Bild // Listenebene verringern">
                <a:extLst>
                  <a:ext uri="{FF2B5EF4-FFF2-40B4-BE49-F238E27FC236}">
                    <a16:creationId xmlns:a16="http://schemas.microsoft.com/office/drawing/2014/main" id="{2C719A35-23CA-4F94-9951-6D58C33C2B0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3" name="Bild // Listenebene erhöhen">
                <a:extLst>
                  <a:ext uri="{FF2B5EF4-FFF2-40B4-BE49-F238E27FC236}">
                    <a16:creationId xmlns:a16="http://schemas.microsoft.com/office/drawing/2014/main" id="{CD90C955-48B4-49CC-ACF3-CB2763F83C43}"/>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7" y="7092000"/>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88BD3C41-170F-4F71-8EDF-9C31EC0AACF7}"/>
              </a:ext>
            </a:extLst>
          </p:cNvPr>
          <p:cNvSpPr>
            <a:spLocks noChangeAspect="1"/>
          </p:cNvSpPr>
          <p:nvPr userDrawn="1"/>
        </p:nvSpPr>
        <p:spPr bwMode="auto">
          <a:xfrm>
            <a:off x="2" y="0"/>
            <a:ext cx="9403375" cy="6858000"/>
          </a:xfrm>
          <a:custGeom>
            <a:avLst/>
            <a:gdLst>
              <a:gd name="T0" fmla="*/ 0 w 52219"/>
              <a:gd name="T1" fmla="*/ 0 h 38100"/>
              <a:gd name="T2" fmla="*/ 0 w 52219"/>
              <a:gd name="T3" fmla="*/ 38100 h 38100"/>
              <a:gd name="T4" fmla="*/ 37453 w 52219"/>
              <a:gd name="T5" fmla="*/ 38100 h 38100"/>
              <a:gd name="T6" fmla="*/ 39954 w 52219"/>
              <a:gd name="T7" fmla="*/ 31647 h 38100"/>
              <a:gd name="T8" fmla="*/ 41195 w 52219"/>
              <a:gd name="T9" fmla="*/ 31888 h 38100"/>
              <a:gd name="T10" fmla="*/ 44507 w 52219"/>
              <a:gd name="T11" fmla="*/ 28577 h 38100"/>
              <a:gd name="T12" fmla="*/ 44507 w 52219"/>
              <a:gd name="T13" fmla="*/ 28575 h 38100"/>
              <a:gd name="T14" fmla="*/ 42348 w 52219"/>
              <a:gd name="T15" fmla="*/ 25470 h 38100"/>
              <a:gd name="T16" fmla="*/ 52219 w 52219"/>
              <a:gd name="T17" fmla="*/ 0 h 38100"/>
              <a:gd name="T18" fmla="*/ 0 w 52219"/>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219" h="38100">
                <a:moveTo>
                  <a:pt x="0" y="0"/>
                </a:moveTo>
                <a:lnTo>
                  <a:pt x="0" y="38100"/>
                </a:lnTo>
                <a:lnTo>
                  <a:pt x="37453" y="38100"/>
                </a:lnTo>
                <a:lnTo>
                  <a:pt x="39954" y="31647"/>
                </a:lnTo>
                <a:cubicBezTo>
                  <a:pt x="40337" y="31803"/>
                  <a:pt x="40756" y="31888"/>
                  <a:pt x="41195" y="31888"/>
                </a:cubicBezTo>
                <a:cubicBezTo>
                  <a:pt x="43024" y="31888"/>
                  <a:pt x="44507" y="30406"/>
                  <a:pt x="44507" y="28577"/>
                </a:cubicBezTo>
                <a:lnTo>
                  <a:pt x="44507" y="28575"/>
                </a:lnTo>
                <a:cubicBezTo>
                  <a:pt x="44507" y="27152"/>
                  <a:pt x="43609" y="25938"/>
                  <a:pt x="42348" y="25470"/>
                </a:cubicBezTo>
                <a:lnTo>
                  <a:pt x="52219" y="0"/>
                </a:lnTo>
                <a:lnTo>
                  <a:pt x="0" y="0"/>
                </a:lnTo>
                <a:close/>
              </a:path>
            </a:pathLst>
          </a:custGeom>
          <a:solidFill>
            <a:schemeClr val="tx2"/>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08033" y="6058773"/>
            <a:ext cx="1884723" cy="425555"/>
          </a:xfrm>
          <a:prstGeom prst="rect">
            <a:avLst/>
          </a:prstGeom>
        </p:spPr>
      </p:pic>
      <p:sp>
        <p:nvSpPr>
          <p:cNvPr id="14" name="Superzeichen">
            <a:extLst>
              <a:ext uri="{FF2B5EF4-FFF2-40B4-BE49-F238E27FC236}">
                <a16:creationId xmlns:a16="http://schemas.microsoft.com/office/drawing/2014/main" id="{F18E309D-4024-4880-BDB1-63EF9E94321A}"/>
              </a:ext>
            </a:extLst>
          </p:cNvPr>
          <p:cNvSpPr>
            <a:spLocks noChangeAspect="1" noEditPoints="1"/>
          </p:cNvSpPr>
          <p:nvPr userDrawn="1"/>
        </p:nvSpPr>
        <p:spPr bwMode="auto">
          <a:xfrm>
            <a:off x="6936240" y="4661696"/>
            <a:ext cx="964469" cy="964407"/>
          </a:xfrm>
          <a:custGeom>
            <a:avLst/>
            <a:gdLst>
              <a:gd name="T0" fmla="*/ 2677 w 5355"/>
              <a:gd name="T1" fmla="*/ 2678 h 5356"/>
              <a:gd name="T2" fmla="*/ 0 w 5355"/>
              <a:gd name="T3" fmla="*/ 1636 h 5356"/>
              <a:gd name="T4" fmla="*/ 1008 w 5355"/>
              <a:gd name="T5" fmla="*/ 2678 h 5356"/>
              <a:gd name="T6" fmla="*/ 0 w 5355"/>
              <a:gd name="T7" fmla="*/ 3720 h 5356"/>
              <a:gd name="T8" fmla="*/ 2677 w 5355"/>
              <a:gd name="T9" fmla="*/ 2678 h 5356"/>
              <a:gd name="T10" fmla="*/ 2677 w 5355"/>
              <a:gd name="T11" fmla="*/ 2678 h 5356"/>
              <a:gd name="T12" fmla="*/ 5355 w 5355"/>
              <a:gd name="T13" fmla="*/ 3720 h 5356"/>
              <a:gd name="T14" fmla="*/ 4346 w 5355"/>
              <a:gd name="T15" fmla="*/ 2678 h 5356"/>
              <a:gd name="T16" fmla="*/ 5355 w 5355"/>
              <a:gd name="T17" fmla="*/ 1636 h 5356"/>
              <a:gd name="T18" fmla="*/ 2677 w 5355"/>
              <a:gd name="T19" fmla="*/ 2678 h 5356"/>
              <a:gd name="T20" fmla="*/ 2677 w 5355"/>
              <a:gd name="T21" fmla="*/ 2678 h 5356"/>
              <a:gd name="T22" fmla="*/ 1635 w 5355"/>
              <a:gd name="T23" fmla="*/ 5356 h 5356"/>
              <a:gd name="T24" fmla="*/ 2677 w 5355"/>
              <a:gd name="T25" fmla="*/ 4347 h 5356"/>
              <a:gd name="T26" fmla="*/ 3719 w 5355"/>
              <a:gd name="T27" fmla="*/ 5356 h 5356"/>
              <a:gd name="T28" fmla="*/ 2677 w 5355"/>
              <a:gd name="T29" fmla="*/ 2678 h 5356"/>
              <a:gd name="T30" fmla="*/ 2677 w 5355"/>
              <a:gd name="T31" fmla="*/ 2678 h 5356"/>
              <a:gd name="T32" fmla="*/ 3719 w 5355"/>
              <a:gd name="T33" fmla="*/ 0 h 5356"/>
              <a:gd name="T34" fmla="*/ 2677 w 5355"/>
              <a:gd name="T35" fmla="*/ 1009 h 5356"/>
              <a:gd name="T36" fmla="*/ 1635 w 5355"/>
              <a:gd name="T37" fmla="*/ 0 h 5356"/>
              <a:gd name="T38" fmla="*/ 2677 w 5355"/>
              <a:gd name="T39" fmla="*/ 2678 h 5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5" h="5356">
                <a:moveTo>
                  <a:pt x="2677" y="2678"/>
                </a:moveTo>
                <a:lnTo>
                  <a:pt x="0" y="1636"/>
                </a:lnTo>
                <a:lnTo>
                  <a:pt x="1008" y="2678"/>
                </a:lnTo>
                <a:lnTo>
                  <a:pt x="0" y="3720"/>
                </a:lnTo>
                <a:lnTo>
                  <a:pt x="2677" y="2678"/>
                </a:lnTo>
                <a:close/>
                <a:moveTo>
                  <a:pt x="2677" y="2678"/>
                </a:moveTo>
                <a:lnTo>
                  <a:pt x="5355" y="3720"/>
                </a:lnTo>
                <a:lnTo>
                  <a:pt x="4346" y="2678"/>
                </a:lnTo>
                <a:lnTo>
                  <a:pt x="5355" y="1636"/>
                </a:lnTo>
                <a:lnTo>
                  <a:pt x="2677" y="2678"/>
                </a:lnTo>
                <a:close/>
                <a:moveTo>
                  <a:pt x="2677" y="2678"/>
                </a:moveTo>
                <a:lnTo>
                  <a:pt x="1635" y="5356"/>
                </a:lnTo>
                <a:lnTo>
                  <a:pt x="2677" y="4347"/>
                </a:lnTo>
                <a:lnTo>
                  <a:pt x="3719" y="5356"/>
                </a:lnTo>
                <a:lnTo>
                  <a:pt x="2677" y="2678"/>
                </a:lnTo>
                <a:close/>
                <a:moveTo>
                  <a:pt x="2677" y="2678"/>
                </a:moveTo>
                <a:lnTo>
                  <a:pt x="3719" y="0"/>
                </a:lnTo>
                <a:lnTo>
                  <a:pt x="2677" y="1009"/>
                </a:lnTo>
                <a:lnTo>
                  <a:pt x="1635" y="0"/>
                </a:lnTo>
                <a:lnTo>
                  <a:pt x="2677" y="2678"/>
                </a:lnTo>
                <a:close/>
              </a:path>
            </a:pathLst>
          </a:custGeom>
          <a:solidFill>
            <a:schemeClr val="bg1"/>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6744378" y="0"/>
            <a:ext cx="5447623" cy="6858000"/>
          </a:xfrm>
          <a:custGeom>
            <a:avLst/>
            <a:gdLst>
              <a:gd name="connsiteX0" fmla="*/ 5317649 w 10894537"/>
              <a:gd name="connsiteY0" fmla="*/ 0 h 13716000"/>
              <a:gd name="connsiteX1" fmla="*/ 10894537 w 10894537"/>
              <a:gd name="connsiteY1" fmla="*/ 0 h 13716000"/>
              <a:gd name="connsiteX2" fmla="*/ 10894537 w 10894537"/>
              <a:gd name="connsiteY2" fmla="*/ 13716000 h 13716000"/>
              <a:gd name="connsiteX3" fmla="*/ 0 w 10894537"/>
              <a:gd name="connsiteY3" fmla="*/ 13716000 h 13716000"/>
              <a:gd name="connsiteX4" fmla="*/ 900680 w 10894537"/>
              <a:gd name="connsiteY4" fmla="*/ 11392920 h 13716000"/>
              <a:gd name="connsiteX5" fmla="*/ 1347599 w 10894537"/>
              <a:gd name="connsiteY5" fmla="*/ 11479680 h 13716000"/>
              <a:gd name="connsiteX6" fmla="*/ 2540343 w 10894537"/>
              <a:gd name="connsiteY6" fmla="*/ 10287720 h 13716000"/>
              <a:gd name="connsiteX7" fmla="*/ 2540343 w 10894537"/>
              <a:gd name="connsiteY7" fmla="*/ 10287000 h 13716000"/>
              <a:gd name="connsiteX8" fmla="*/ 1762826 w 10894537"/>
              <a:gd name="connsiteY8" fmla="*/ 91692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94537" h="13716000">
                <a:moveTo>
                  <a:pt x="5317649" y="0"/>
                </a:moveTo>
                <a:lnTo>
                  <a:pt x="10894537" y="0"/>
                </a:lnTo>
                <a:lnTo>
                  <a:pt x="10894537" y="13716000"/>
                </a:lnTo>
                <a:lnTo>
                  <a:pt x="0" y="13716000"/>
                </a:lnTo>
                <a:lnTo>
                  <a:pt x="900680" y="11392920"/>
                </a:lnTo>
                <a:cubicBezTo>
                  <a:pt x="1038609" y="11449080"/>
                  <a:pt x="1189503" y="11479680"/>
                  <a:pt x="1347599" y="11479680"/>
                </a:cubicBezTo>
                <a:cubicBezTo>
                  <a:pt x="2006273" y="11479680"/>
                  <a:pt x="2540343" y="10946160"/>
                  <a:pt x="2540343" y="10287720"/>
                </a:cubicBezTo>
                <a:lnTo>
                  <a:pt x="2540343" y="10287000"/>
                </a:lnTo>
                <a:cubicBezTo>
                  <a:pt x="2540343" y="9774720"/>
                  <a:pt x="2216948" y="9337680"/>
                  <a:pt x="1762826" y="9169200"/>
                </a:cubicBez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a:t>
            </a:r>
            <a:br>
              <a:rPr lang="de-DE" dirty="0"/>
            </a:br>
            <a:r>
              <a:rPr lang="de-DE" dirty="0"/>
              <a:t> </a:t>
            </a:r>
            <a:br>
              <a:rPr lang="de-DE" dirty="0"/>
            </a:br>
            <a:r>
              <a:rPr lang="de-DE" dirty="0"/>
              <a:t>einfügen</a:t>
            </a:r>
          </a:p>
        </p:txBody>
      </p:sp>
      <p:sp>
        <p:nvSpPr>
          <p:cNvPr id="25" name="Aus Liebe zum Leben">
            <a:extLst>
              <a:ext uri="{FF2B5EF4-FFF2-40B4-BE49-F238E27FC236}">
                <a16:creationId xmlns:a16="http://schemas.microsoft.com/office/drawing/2014/main" id="{DB29C47A-56BE-4239-9CD4-CE1D6C36DEFE}"/>
              </a:ext>
            </a:extLst>
          </p:cNvPr>
          <p:cNvSpPr>
            <a:spLocks noGrp="1" noChangeAspect="1"/>
          </p:cNvSpPr>
          <p:nvPr>
            <p:ph type="body" sz="quarter" idx="15" hasCustomPrompt="1"/>
          </p:nvPr>
        </p:nvSpPr>
        <p:spPr>
          <a:xfrm>
            <a:off x="10127134" y="6241819"/>
            <a:ext cx="1548101" cy="117000"/>
          </a:xfrm>
          <a:blipFill>
            <a:blip r:embed="rId5"/>
            <a:stretch>
              <a:fillRect/>
            </a:stretch>
          </a:blipFill>
        </p:spPr>
        <p:txBody>
          <a:bodyPr wrap="none" tIns="2412000"/>
          <a:lstStyle>
            <a:lvl1pPr marL="0" indent="0">
              <a:lnSpc>
                <a:spcPct val="100000"/>
              </a:lnSpc>
              <a:spcAft>
                <a:spcPts val="0"/>
              </a:spcAft>
              <a:buFont typeface="Arial" panose="020B0604020202020204" pitchFamily="34" charset="0"/>
              <a:buNone/>
              <a:defRPr sz="675">
                <a:solidFill>
                  <a:schemeClr val="tx1"/>
                </a:solidFill>
                <a:latin typeface="+mj-lt"/>
              </a:defRPr>
            </a:lvl1pPr>
            <a:lvl2pPr marL="0" indent="0">
              <a:lnSpc>
                <a:spcPct val="100000"/>
              </a:lnSpc>
              <a:spcAft>
                <a:spcPts val="0"/>
              </a:spcAft>
              <a:buFont typeface="Arial" panose="020B0604020202020204" pitchFamily="34" charset="0"/>
              <a:buNone/>
              <a:defRPr sz="675">
                <a:solidFill>
                  <a:schemeClr val="tx1"/>
                </a:solidFill>
                <a:latin typeface="+mj-lt"/>
              </a:defRPr>
            </a:lvl2pPr>
            <a:lvl3pPr marL="0" indent="0">
              <a:lnSpc>
                <a:spcPct val="100000"/>
              </a:lnSpc>
              <a:spcAft>
                <a:spcPts val="0"/>
              </a:spcAft>
              <a:buNone/>
              <a:defRPr sz="675">
                <a:solidFill>
                  <a:schemeClr val="tx1"/>
                </a:solidFill>
                <a:latin typeface="+mj-lt"/>
              </a:defRPr>
            </a:lvl3pPr>
            <a:lvl4pPr marL="0" indent="0">
              <a:lnSpc>
                <a:spcPct val="100000"/>
              </a:lnSpc>
              <a:spcAft>
                <a:spcPts val="0"/>
              </a:spcAft>
              <a:buNone/>
              <a:defRPr sz="675">
                <a:solidFill>
                  <a:schemeClr val="tx1"/>
                </a:solidFill>
                <a:latin typeface="+mj-lt"/>
              </a:defRPr>
            </a:lvl4pPr>
            <a:lvl5pPr marL="0" indent="0">
              <a:lnSpc>
                <a:spcPct val="100000"/>
              </a:lnSpc>
              <a:spcAft>
                <a:spcPts val="0"/>
              </a:spcAft>
              <a:buFont typeface="Arial" panose="020B0604020202020204" pitchFamily="34" charset="0"/>
              <a:buNone/>
              <a:defRPr sz="675">
                <a:solidFill>
                  <a:schemeClr val="tx1"/>
                </a:solidFill>
                <a:latin typeface="+mj-lt"/>
              </a:defRPr>
            </a:lvl5pPr>
            <a:lvl6pPr marL="0" indent="0">
              <a:lnSpc>
                <a:spcPct val="100000"/>
              </a:lnSpc>
              <a:spcAft>
                <a:spcPts val="0"/>
              </a:spcAft>
              <a:buFont typeface="Arial" panose="020B0604020202020204" pitchFamily="34" charset="0"/>
              <a:buNone/>
              <a:defRPr sz="675">
                <a:solidFill>
                  <a:schemeClr val="tx1"/>
                </a:solidFill>
                <a:latin typeface="+mj-lt"/>
              </a:defRPr>
            </a:lvl6pPr>
            <a:lvl7pPr marL="0" indent="0">
              <a:lnSpc>
                <a:spcPct val="100000"/>
              </a:lnSpc>
              <a:spcAft>
                <a:spcPts val="0"/>
              </a:spcAft>
              <a:buFont typeface="Arial" panose="020B0604020202020204" pitchFamily="34" charset="0"/>
              <a:buNone/>
              <a:defRPr sz="675">
                <a:solidFill>
                  <a:schemeClr val="tx1"/>
                </a:solidFill>
                <a:latin typeface="+mj-lt"/>
              </a:defRPr>
            </a:lvl7pPr>
            <a:lvl8pPr marL="0" indent="0">
              <a:lnSpc>
                <a:spcPct val="100000"/>
              </a:lnSpc>
              <a:spcAft>
                <a:spcPts val="0"/>
              </a:spcAft>
              <a:buFont typeface="Arial" panose="020B0604020202020204" pitchFamily="34" charset="0"/>
              <a:buNone/>
              <a:defRPr sz="675">
                <a:solidFill>
                  <a:schemeClr val="tx1"/>
                </a:solidFill>
                <a:latin typeface="+mj-lt"/>
              </a:defRPr>
            </a:lvl8pPr>
            <a:lvl9pPr marL="0" indent="0">
              <a:lnSpc>
                <a:spcPct val="100000"/>
              </a:lnSpc>
              <a:spcAft>
                <a:spcPts val="0"/>
              </a:spcAft>
              <a:buFont typeface="Arial" panose="020B0604020202020204" pitchFamily="34" charset="0"/>
              <a:buNone/>
              <a:defRPr sz="675">
                <a:solidFill>
                  <a:schemeClr val="tx1"/>
                </a:solidFill>
                <a:latin typeface="+mj-lt"/>
              </a:defRPr>
            </a:lvl9pPr>
          </a:lstStyle>
          <a:p>
            <a:pPr lvl="0"/>
            <a:r>
              <a:rPr lang="de-DE" dirty="0"/>
              <a:t>Bitte nicht löschen/verschieben</a:t>
            </a:r>
          </a:p>
        </p:txBody>
      </p:sp>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4" y="3251994"/>
            <a:ext cx="5587967" cy="1620000"/>
          </a:xfrm>
        </p:spPr>
        <p:txBody>
          <a:bodyPr/>
          <a:lstStyle>
            <a:lvl1pPr marL="0" indent="0" algn="l">
              <a:lnSpc>
                <a:spcPct val="107000"/>
              </a:lnSpc>
              <a:spcAft>
                <a:spcPts val="0"/>
              </a:spcAft>
              <a:buNone/>
              <a:defRPr sz="1313">
                <a:solidFill>
                  <a:schemeClr val="bg1"/>
                </a:solidFill>
                <a:latin typeface="+mj-lt"/>
              </a:defRPr>
            </a:lvl1pPr>
            <a:lvl2pPr marL="0" indent="0" algn="l">
              <a:lnSpc>
                <a:spcPct val="100000"/>
              </a:lnSpc>
              <a:spcBef>
                <a:spcPts val="1163"/>
              </a:spcBef>
              <a:spcAft>
                <a:spcPts val="0"/>
              </a:spcAft>
              <a:buNone/>
              <a:defRPr sz="938">
                <a:solidFill>
                  <a:schemeClr val="bg1"/>
                </a:solidFill>
                <a:latin typeface="+mj-lt"/>
              </a:defRPr>
            </a:lvl2pPr>
            <a:lvl3pPr marL="0" indent="0" algn="l">
              <a:lnSpc>
                <a:spcPct val="100000"/>
              </a:lnSpc>
              <a:spcBef>
                <a:spcPts val="1163"/>
              </a:spcBef>
              <a:spcAft>
                <a:spcPts val="0"/>
              </a:spcAft>
              <a:buNone/>
              <a:defRPr sz="938">
                <a:solidFill>
                  <a:schemeClr val="bg1"/>
                </a:solidFill>
                <a:latin typeface="+mj-lt"/>
              </a:defRPr>
            </a:lvl3pPr>
            <a:lvl4pPr marL="0" indent="0" algn="l">
              <a:lnSpc>
                <a:spcPct val="100000"/>
              </a:lnSpc>
              <a:spcBef>
                <a:spcPts val="1163"/>
              </a:spcBef>
              <a:spcAft>
                <a:spcPts val="0"/>
              </a:spcAft>
              <a:buNone/>
              <a:defRPr sz="938">
                <a:solidFill>
                  <a:schemeClr val="bg1"/>
                </a:solidFill>
                <a:latin typeface="+mj-lt"/>
              </a:defRPr>
            </a:lvl4pPr>
            <a:lvl5pPr marL="0" indent="0" algn="l">
              <a:lnSpc>
                <a:spcPct val="100000"/>
              </a:lnSpc>
              <a:spcBef>
                <a:spcPts val="1163"/>
              </a:spcBef>
              <a:spcAft>
                <a:spcPts val="0"/>
              </a:spcAft>
              <a:buNone/>
              <a:defRPr sz="938">
                <a:solidFill>
                  <a:schemeClr val="bg1"/>
                </a:solidFill>
                <a:latin typeface="+mj-lt"/>
              </a:defRPr>
            </a:lvl5pPr>
            <a:lvl6pPr marL="0" indent="0" algn="l">
              <a:lnSpc>
                <a:spcPct val="100000"/>
              </a:lnSpc>
              <a:spcBef>
                <a:spcPts val="1163"/>
              </a:spcBef>
              <a:spcAft>
                <a:spcPts val="0"/>
              </a:spcAft>
              <a:buNone/>
              <a:defRPr sz="938">
                <a:solidFill>
                  <a:schemeClr val="bg1"/>
                </a:solidFill>
                <a:latin typeface="+mj-lt"/>
              </a:defRPr>
            </a:lvl6pPr>
            <a:lvl7pPr marL="0" indent="0" algn="l">
              <a:lnSpc>
                <a:spcPct val="100000"/>
              </a:lnSpc>
              <a:spcBef>
                <a:spcPts val="1163"/>
              </a:spcBef>
              <a:spcAft>
                <a:spcPts val="0"/>
              </a:spcAft>
              <a:buNone/>
              <a:defRPr sz="938">
                <a:solidFill>
                  <a:schemeClr val="bg1"/>
                </a:solidFill>
                <a:latin typeface="+mj-lt"/>
              </a:defRPr>
            </a:lvl7pPr>
            <a:lvl8pPr marL="0" indent="0" algn="l">
              <a:lnSpc>
                <a:spcPct val="100000"/>
              </a:lnSpc>
              <a:spcBef>
                <a:spcPts val="1163"/>
              </a:spcBef>
              <a:spcAft>
                <a:spcPts val="0"/>
              </a:spcAft>
              <a:buNone/>
              <a:defRPr sz="938">
                <a:solidFill>
                  <a:schemeClr val="bg1"/>
                </a:solidFill>
                <a:latin typeface="+mj-lt"/>
              </a:defRPr>
            </a:lvl8pPr>
            <a:lvl9pPr marL="0" indent="0" algn="l">
              <a:lnSpc>
                <a:spcPct val="100000"/>
              </a:lnSpc>
              <a:spcBef>
                <a:spcPts val="1163"/>
              </a:spcBef>
              <a:spcAft>
                <a:spcPts val="0"/>
              </a:spcAft>
              <a:buNone/>
              <a:defRPr sz="938">
                <a:solidFill>
                  <a:schemeClr val="bg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a:p>
            <a:pPr lvl="2"/>
            <a:endParaRPr lang="de-DE" dirty="0"/>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3"/>
            <a:ext cx="7380480" cy="2595563"/>
          </a:xfrm>
        </p:spPr>
        <p:txBody>
          <a:bodyPr anchor="t" anchorCtr="0"/>
          <a:lstStyle>
            <a:lvl1pPr algn="l">
              <a:lnSpc>
                <a:spcPct val="100000"/>
              </a:lnSpc>
              <a:defRPr sz="3750" b="1" spc="-11" baseline="0">
                <a:solidFill>
                  <a:schemeClr val="bg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3140068983"/>
      </p:ext>
    </p:extLst>
  </p:cSld>
  <p:clrMapOvr>
    <a:masterClrMapping/>
  </p:clrMapOvr>
  <p:extLst mod="1">
    <p:ext uri="{DCECCB84-F9BA-43D5-87BE-67443E8EF086}">
      <p15:sldGuideLst xmlns:p15="http://schemas.microsoft.com/office/powerpoint/2012/main">
        <p15:guide id="1" pos="853" userDrawn="1">
          <p15:clr>
            <a:srgbClr val="FBAE40"/>
          </p15:clr>
        </p15:guide>
        <p15:guide id="2" pos="19627" userDrawn="1">
          <p15:clr>
            <a:srgbClr val="FBAE40"/>
          </p15:clr>
        </p15:guide>
        <p15:guide id="3" orient="horz" pos="827" userDrawn="1">
          <p15:clr>
            <a:srgbClr val="FBAE40"/>
          </p15:clr>
        </p15:guide>
        <p15:guide id="4" orient="horz" pos="4097"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el mit Bild JUH">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544C593B-86CB-44AB-ACF2-71BFE5A193C4}"/>
              </a:ext>
            </a:extLst>
          </p:cNvPr>
          <p:cNvGrpSpPr>
            <a:grpSpLocks noChangeAspect="1"/>
          </p:cNvGrpSpPr>
          <p:nvPr userDrawn="1"/>
        </p:nvGrpSpPr>
        <p:grpSpPr>
          <a:xfrm>
            <a:off x="-1926126" y="-396001"/>
            <a:ext cx="16057047" cy="3888001"/>
            <a:chOff x="-1650972" y="-253680"/>
            <a:chExt cx="15627840" cy="3784320"/>
          </a:xfrm>
        </p:grpSpPr>
        <p:sp>
          <p:nvSpPr>
            <p:cNvPr id="11" name="Hilfslinien">
              <a:extLst>
                <a:ext uri="{FF2B5EF4-FFF2-40B4-BE49-F238E27FC236}">
                  <a16:creationId xmlns:a16="http://schemas.microsoft.com/office/drawing/2014/main" id="{B8D33170-5A67-4A1B-92CE-36C6E23B8E62}"/>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80"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2" name="Zurücksetzen">
              <a:extLst>
                <a:ext uri="{FF2B5EF4-FFF2-40B4-BE49-F238E27FC236}">
                  <a16:creationId xmlns:a16="http://schemas.microsoft.com/office/drawing/2014/main" id="{0E8987C7-6C7C-4B22-9665-0DF7CABACAB5}"/>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5" name="Layoutwechsel">
              <a:extLst>
                <a:ext uri="{FF2B5EF4-FFF2-40B4-BE49-F238E27FC236}">
                  <a16:creationId xmlns:a16="http://schemas.microsoft.com/office/drawing/2014/main" id="{6175C32B-A93B-48F8-BFEA-164D61FB8494}"/>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6" name="Listenebenen">
              <a:extLst>
                <a:ext uri="{FF2B5EF4-FFF2-40B4-BE49-F238E27FC236}">
                  <a16:creationId xmlns:a16="http://schemas.microsoft.com/office/drawing/2014/main" id="{268DD417-5405-45D1-B0B9-FCC597BF4528}"/>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0AADBAA2-3714-4DBC-A49C-C295FB25F6C8}"/>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01F37F69-0421-4CC3-8E09-0E0A37A77344}"/>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20" name="Listenebenen">
                <a:extLst>
                  <a:ext uri="{FF2B5EF4-FFF2-40B4-BE49-F238E27FC236}">
                    <a16:creationId xmlns:a16="http://schemas.microsoft.com/office/drawing/2014/main" id="{81DBE44A-CB10-4A86-92E5-FACF7C56E75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22" name="Bild // Listenebene verringern">
                <a:extLst>
                  <a:ext uri="{FF2B5EF4-FFF2-40B4-BE49-F238E27FC236}">
                    <a16:creationId xmlns:a16="http://schemas.microsoft.com/office/drawing/2014/main" id="{9A6E93DA-E333-4840-821D-864476134377}"/>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3" name="Bild // Listenebene erhöhen">
                <a:extLst>
                  <a:ext uri="{FF2B5EF4-FFF2-40B4-BE49-F238E27FC236}">
                    <a16:creationId xmlns:a16="http://schemas.microsoft.com/office/drawing/2014/main" id="{BC05E06C-D591-483B-B8D1-AA96BD48B396}"/>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7" y="7092000"/>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88BD3C41-170F-4F71-8EDF-9C31EC0AACF7}"/>
              </a:ext>
            </a:extLst>
          </p:cNvPr>
          <p:cNvSpPr>
            <a:spLocks noChangeAspect="1"/>
          </p:cNvSpPr>
          <p:nvPr userDrawn="1"/>
        </p:nvSpPr>
        <p:spPr bwMode="auto">
          <a:xfrm>
            <a:off x="2" y="0"/>
            <a:ext cx="9403375" cy="6858000"/>
          </a:xfrm>
          <a:custGeom>
            <a:avLst/>
            <a:gdLst>
              <a:gd name="T0" fmla="*/ 0 w 52219"/>
              <a:gd name="T1" fmla="*/ 0 h 38100"/>
              <a:gd name="T2" fmla="*/ 0 w 52219"/>
              <a:gd name="T3" fmla="*/ 38100 h 38100"/>
              <a:gd name="T4" fmla="*/ 37453 w 52219"/>
              <a:gd name="T5" fmla="*/ 38100 h 38100"/>
              <a:gd name="T6" fmla="*/ 39954 w 52219"/>
              <a:gd name="T7" fmla="*/ 31647 h 38100"/>
              <a:gd name="T8" fmla="*/ 41195 w 52219"/>
              <a:gd name="T9" fmla="*/ 31888 h 38100"/>
              <a:gd name="T10" fmla="*/ 44507 w 52219"/>
              <a:gd name="T11" fmla="*/ 28577 h 38100"/>
              <a:gd name="T12" fmla="*/ 44507 w 52219"/>
              <a:gd name="T13" fmla="*/ 28575 h 38100"/>
              <a:gd name="T14" fmla="*/ 42348 w 52219"/>
              <a:gd name="T15" fmla="*/ 25470 h 38100"/>
              <a:gd name="T16" fmla="*/ 52219 w 52219"/>
              <a:gd name="T17" fmla="*/ 0 h 38100"/>
              <a:gd name="T18" fmla="*/ 0 w 52219"/>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219" h="38100">
                <a:moveTo>
                  <a:pt x="0" y="0"/>
                </a:moveTo>
                <a:lnTo>
                  <a:pt x="0" y="38100"/>
                </a:lnTo>
                <a:lnTo>
                  <a:pt x="37453" y="38100"/>
                </a:lnTo>
                <a:lnTo>
                  <a:pt x="39954" y="31647"/>
                </a:lnTo>
                <a:cubicBezTo>
                  <a:pt x="40337" y="31803"/>
                  <a:pt x="40756" y="31888"/>
                  <a:pt x="41195" y="31888"/>
                </a:cubicBezTo>
                <a:cubicBezTo>
                  <a:pt x="43024" y="31888"/>
                  <a:pt x="44507" y="30406"/>
                  <a:pt x="44507" y="28577"/>
                </a:cubicBezTo>
                <a:lnTo>
                  <a:pt x="44507" y="28575"/>
                </a:lnTo>
                <a:cubicBezTo>
                  <a:pt x="44507" y="27152"/>
                  <a:pt x="43609" y="25938"/>
                  <a:pt x="42348" y="25470"/>
                </a:cubicBezTo>
                <a:lnTo>
                  <a:pt x="52219" y="0"/>
                </a:lnTo>
                <a:lnTo>
                  <a:pt x="0" y="0"/>
                </a:lnTo>
                <a:close/>
              </a:path>
            </a:pathLst>
          </a:custGeom>
          <a:solidFill>
            <a:schemeClr val="tx2"/>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pic>
        <p:nvPicPr>
          <p:cNvPr id="29" name="JUH Logo">
            <a:extLst>
              <a:ext uri="{FF2B5EF4-FFF2-40B4-BE49-F238E27FC236}">
                <a16:creationId xmlns:a16="http://schemas.microsoft.com/office/drawing/2014/main" id="{1D0A5A8F-4933-4FD9-AEA2-2136E37ECDDC}"/>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508033" y="6058773"/>
            <a:ext cx="1884723" cy="425555"/>
          </a:xfrm>
          <a:prstGeom prst="rect">
            <a:avLst/>
          </a:prstGeom>
        </p:spPr>
      </p:pic>
      <p:sp>
        <p:nvSpPr>
          <p:cNvPr id="14" name="Superzeichen">
            <a:extLst>
              <a:ext uri="{FF2B5EF4-FFF2-40B4-BE49-F238E27FC236}">
                <a16:creationId xmlns:a16="http://schemas.microsoft.com/office/drawing/2014/main" id="{F18E309D-4024-4880-BDB1-63EF9E94321A}"/>
              </a:ext>
            </a:extLst>
          </p:cNvPr>
          <p:cNvSpPr>
            <a:spLocks noChangeAspect="1" noEditPoints="1"/>
          </p:cNvSpPr>
          <p:nvPr userDrawn="1"/>
        </p:nvSpPr>
        <p:spPr bwMode="auto">
          <a:xfrm>
            <a:off x="6936240" y="4661696"/>
            <a:ext cx="964469" cy="964407"/>
          </a:xfrm>
          <a:custGeom>
            <a:avLst/>
            <a:gdLst>
              <a:gd name="T0" fmla="*/ 2677 w 5355"/>
              <a:gd name="T1" fmla="*/ 2678 h 5356"/>
              <a:gd name="T2" fmla="*/ 0 w 5355"/>
              <a:gd name="T3" fmla="*/ 1636 h 5356"/>
              <a:gd name="T4" fmla="*/ 1008 w 5355"/>
              <a:gd name="T5" fmla="*/ 2678 h 5356"/>
              <a:gd name="T6" fmla="*/ 0 w 5355"/>
              <a:gd name="T7" fmla="*/ 3720 h 5356"/>
              <a:gd name="T8" fmla="*/ 2677 w 5355"/>
              <a:gd name="T9" fmla="*/ 2678 h 5356"/>
              <a:gd name="T10" fmla="*/ 2677 w 5355"/>
              <a:gd name="T11" fmla="*/ 2678 h 5356"/>
              <a:gd name="T12" fmla="*/ 5355 w 5355"/>
              <a:gd name="T13" fmla="*/ 3720 h 5356"/>
              <a:gd name="T14" fmla="*/ 4346 w 5355"/>
              <a:gd name="T15" fmla="*/ 2678 h 5356"/>
              <a:gd name="T16" fmla="*/ 5355 w 5355"/>
              <a:gd name="T17" fmla="*/ 1636 h 5356"/>
              <a:gd name="T18" fmla="*/ 2677 w 5355"/>
              <a:gd name="T19" fmla="*/ 2678 h 5356"/>
              <a:gd name="T20" fmla="*/ 2677 w 5355"/>
              <a:gd name="T21" fmla="*/ 2678 h 5356"/>
              <a:gd name="T22" fmla="*/ 1635 w 5355"/>
              <a:gd name="T23" fmla="*/ 5356 h 5356"/>
              <a:gd name="T24" fmla="*/ 2677 w 5355"/>
              <a:gd name="T25" fmla="*/ 4347 h 5356"/>
              <a:gd name="T26" fmla="*/ 3719 w 5355"/>
              <a:gd name="T27" fmla="*/ 5356 h 5356"/>
              <a:gd name="T28" fmla="*/ 2677 w 5355"/>
              <a:gd name="T29" fmla="*/ 2678 h 5356"/>
              <a:gd name="T30" fmla="*/ 2677 w 5355"/>
              <a:gd name="T31" fmla="*/ 2678 h 5356"/>
              <a:gd name="T32" fmla="*/ 3719 w 5355"/>
              <a:gd name="T33" fmla="*/ 0 h 5356"/>
              <a:gd name="T34" fmla="*/ 2677 w 5355"/>
              <a:gd name="T35" fmla="*/ 1009 h 5356"/>
              <a:gd name="T36" fmla="*/ 1635 w 5355"/>
              <a:gd name="T37" fmla="*/ 0 h 5356"/>
              <a:gd name="T38" fmla="*/ 2677 w 5355"/>
              <a:gd name="T39" fmla="*/ 2678 h 5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5" h="5356">
                <a:moveTo>
                  <a:pt x="2677" y="2678"/>
                </a:moveTo>
                <a:lnTo>
                  <a:pt x="0" y="1636"/>
                </a:lnTo>
                <a:lnTo>
                  <a:pt x="1008" y="2678"/>
                </a:lnTo>
                <a:lnTo>
                  <a:pt x="0" y="3720"/>
                </a:lnTo>
                <a:lnTo>
                  <a:pt x="2677" y="2678"/>
                </a:lnTo>
                <a:close/>
                <a:moveTo>
                  <a:pt x="2677" y="2678"/>
                </a:moveTo>
                <a:lnTo>
                  <a:pt x="5355" y="3720"/>
                </a:lnTo>
                <a:lnTo>
                  <a:pt x="4346" y="2678"/>
                </a:lnTo>
                <a:lnTo>
                  <a:pt x="5355" y="1636"/>
                </a:lnTo>
                <a:lnTo>
                  <a:pt x="2677" y="2678"/>
                </a:lnTo>
                <a:close/>
                <a:moveTo>
                  <a:pt x="2677" y="2678"/>
                </a:moveTo>
                <a:lnTo>
                  <a:pt x="1635" y="5356"/>
                </a:lnTo>
                <a:lnTo>
                  <a:pt x="2677" y="4347"/>
                </a:lnTo>
                <a:lnTo>
                  <a:pt x="3719" y="5356"/>
                </a:lnTo>
                <a:lnTo>
                  <a:pt x="2677" y="2678"/>
                </a:lnTo>
                <a:close/>
                <a:moveTo>
                  <a:pt x="2677" y="2678"/>
                </a:moveTo>
                <a:lnTo>
                  <a:pt x="3719" y="0"/>
                </a:lnTo>
                <a:lnTo>
                  <a:pt x="2677" y="1009"/>
                </a:lnTo>
                <a:lnTo>
                  <a:pt x="1635" y="0"/>
                </a:lnTo>
                <a:lnTo>
                  <a:pt x="2677" y="2678"/>
                </a:lnTo>
                <a:close/>
              </a:path>
            </a:pathLst>
          </a:custGeom>
          <a:solidFill>
            <a:schemeClr val="bg1"/>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6744378" y="0"/>
            <a:ext cx="5447623" cy="6858000"/>
          </a:xfrm>
          <a:custGeom>
            <a:avLst/>
            <a:gdLst>
              <a:gd name="connsiteX0" fmla="*/ 5317649 w 10894537"/>
              <a:gd name="connsiteY0" fmla="*/ 0 h 13716000"/>
              <a:gd name="connsiteX1" fmla="*/ 10894537 w 10894537"/>
              <a:gd name="connsiteY1" fmla="*/ 0 h 13716000"/>
              <a:gd name="connsiteX2" fmla="*/ 10894537 w 10894537"/>
              <a:gd name="connsiteY2" fmla="*/ 13716000 h 13716000"/>
              <a:gd name="connsiteX3" fmla="*/ 0 w 10894537"/>
              <a:gd name="connsiteY3" fmla="*/ 13716000 h 13716000"/>
              <a:gd name="connsiteX4" fmla="*/ 900680 w 10894537"/>
              <a:gd name="connsiteY4" fmla="*/ 11392920 h 13716000"/>
              <a:gd name="connsiteX5" fmla="*/ 1347599 w 10894537"/>
              <a:gd name="connsiteY5" fmla="*/ 11479680 h 13716000"/>
              <a:gd name="connsiteX6" fmla="*/ 2540343 w 10894537"/>
              <a:gd name="connsiteY6" fmla="*/ 10287720 h 13716000"/>
              <a:gd name="connsiteX7" fmla="*/ 2540343 w 10894537"/>
              <a:gd name="connsiteY7" fmla="*/ 10287000 h 13716000"/>
              <a:gd name="connsiteX8" fmla="*/ 1762826 w 10894537"/>
              <a:gd name="connsiteY8" fmla="*/ 91692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94537" h="13716000">
                <a:moveTo>
                  <a:pt x="5317649" y="0"/>
                </a:moveTo>
                <a:lnTo>
                  <a:pt x="10894537" y="0"/>
                </a:lnTo>
                <a:lnTo>
                  <a:pt x="10894537" y="13716000"/>
                </a:lnTo>
                <a:lnTo>
                  <a:pt x="0" y="13716000"/>
                </a:lnTo>
                <a:lnTo>
                  <a:pt x="900680" y="11392920"/>
                </a:lnTo>
                <a:cubicBezTo>
                  <a:pt x="1038609" y="11449080"/>
                  <a:pt x="1189503" y="11479680"/>
                  <a:pt x="1347599" y="11479680"/>
                </a:cubicBezTo>
                <a:cubicBezTo>
                  <a:pt x="2006273" y="11479680"/>
                  <a:pt x="2540343" y="10946160"/>
                  <a:pt x="2540343" y="10287720"/>
                </a:cubicBezTo>
                <a:lnTo>
                  <a:pt x="2540343" y="10287000"/>
                </a:lnTo>
                <a:cubicBezTo>
                  <a:pt x="2540343" y="9774720"/>
                  <a:pt x="2216948" y="9337680"/>
                  <a:pt x="1762826" y="9169200"/>
                </a:cubicBez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25" name="Aus Liebe zum Leben">
            <a:extLst>
              <a:ext uri="{FF2B5EF4-FFF2-40B4-BE49-F238E27FC236}">
                <a16:creationId xmlns:a16="http://schemas.microsoft.com/office/drawing/2014/main" id="{DB29C47A-56BE-4239-9CD4-CE1D6C36DEFE}"/>
              </a:ext>
            </a:extLst>
          </p:cNvPr>
          <p:cNvSpPr>
            <a:spLocks noGrp="1" noChangeAspect="1"/>
          </p:cNvSpPr>
          <p:nvPr>
            <p:ph type="body" sz="quarter" idx="15" hasCustomPrompt="1"/>
          </p:nvPr>
        </p:nvSpPr>
        <p:spPr>
          <a:xfrm>
            <a:off x="10127134" y="6241819"/>
            <a:ext cx="1548101" cy="117000"/>
          </a:xfrm>
          <a:blipFill>
            <a:blip r:embed="rId5"/>
            <a:stretch>
              <a:fillRect/>
            </a:stretch>
          </a:blipFill>
        </p:spPr>
        <p:txBody>
          <a:bodyPr wrap="none" tIns="2412000"/>
          <a:lstStyle>
            <a:lvl1pPr marL="0" indent="0">
              <a:lnSpc>
                <a:spcPct val="100000"/>
              </a:lnSpc>
              <a:spcAft>
                <a:spcPts val="0"/>
              </a:spcAft>
              <a:buFont typeface="Arial" panose="020B0604020202020204" pitchFamily="34" charset="0"/>
              <a:buNone/>
              <a:defRPr sz="675">
                <a:solidFill>
                  <a:schemeClr val="tx1"/>
                </a:solidFill>
                <a:latin typeface="+mj-lt"/>
              </a:defRPr>
            </a:lvl1pPr>
            <a:lvl2pPr marL="0" indent="0">
              <a:lnSpc>
                <a:spcPct val="100000"/>
              </a:lnSpc>
              <a:spcAft>
                <a:spcPts val="0"/>
              </a:spcAft>
              <a:buFont typeface="Arial" panose="020B0604020202020204" pitchFamily="34" charset="0"/>
              <a:buNone/>
              <a:defRPr sz="675">
                <a:solidFill>
                  <a:schemeClr val="tx1"/>
                </a:solidFill>
                <a:latin typeface="+mj-lt"/>
              </a:defRPr>
            </a:lvl2pPr>
            <a:lvl3pPr marL="0" indent="0">
              <a:lnSpc>
                <a:spcPct val="100000"/>
              </a:lnSpc>
              <a:spcAft>
                <a:spcPts val="0"/>
              </a:spcAft>
              <a:buNone/>
              <a:defRPr sz="675">
                <a:solidFill>
                  <a:schemeClr val="tx1"/>
                </a:solidFill>
                <a:latin typeface="+mj-lt"/>
              </a:defRPr>
            </a:lvl3pPr>
            <a:lvl4pPr marL="0" indent="0">
              <a:lnSpc>
                <a:spcPct val="100000"/>
              </a:lnSpc>
              <a:spcAft>
                <a:spcPts val="0"/>
              </a:spcAft>
              <a:buNone/>
              <a:defRPr sz="675">
                <a:solidFill>
                  <a:schemeClr val="tx1"/>
                </a:solidFill>
                <a:latin typeface="+mj-lt"/>
              </a:defRPr>
            </a:lvl4pPr>
            <a:lvl5pPr marL="0" indent="0">
              <a:lnSpc>
                <a:spcPct val="100000"/>
              </a:lnSpc>
              <a:spcAft>
                <a:spcPts val="0"/>
              </a:spcAft>
              <a:buFont typeface="Arial" panose="020B0604020202020204" pitchFamily="34" charset="0"/>
              <a:buNone/>
              <a:defRPr sz="675">
                <a:solidFill>
                  <a:schemeClr val="tx1"/>
                </a:solidFill>
                <a:latin typeface="+mj-lt"/>
              </a:defRPr>
            </a:lvl5pPr>
            <a:lvl6pPr marL="0" indent="0">
              <a:lnSpc>
                <a:spcPct val="100000"/>
              </a:lnSpc>
              <a:spcAft>
                <a:spcPts val="0"/>
              </a:spcAft>
              <a:buFont typeface="Arial" panose="020B0604020202020204" pitchFamily="34" charset="0"/>
              <a:buNone/>
              <a:defRPr sz="675">
                <a:solidFill>
                  <a:schemeClr val="tx1"/>
                </a:solidFill>
                <a:latin typeface="+mj-lt"/>
              </a:defRPr>
            </a:lvl6pPr>
            <a:lvl7pPr marL="0" indent="0">
              <a:lnSpc>
                <a:spcPct val="100000"/>
              </a:lnSpc>
              <a:spcAft>
                <a:spcPts val="0"/>
              </a:spcAft>
              <a:buFont typeface="Arial" panose="020B0604020202020204" pitchFamily="34" charset="0"/>
              <a:buNone/>
              <a:defRPr sz="675">
                <a:solidFill>
                  <a:schemeClr val="tx1"/>
                </a:solidFill>
                <a:latin typeface="+mj-lt"/>
              </a:defRPr>
            </a:lvl7pPr>
            <a:lvl8pPr marL="0" indent="0">
              <a:lnSpc>
                <a:spcPct val="100000"/>
              </a:lnSpc>
              <a:spcAft>
                <a:spcPts val="0"/>
              </a:spcAft>
              <a:buFont typeface="Arial" panose="020B0604020202020204" pitchFamily="34" charset="0"/>
              <a:buNone/>
              <a:defRPr sz="675">
                <a:solidFill>
                  <a:schemeClr val="tx1"/>
                </a:solidFill>
                <a:latin typeface="+mj-lt"/>
              </a:defRPr>
            </a:lvl8pPr>
            <a:lvl9pPr marL="0" indent="0">
              <a:lnSpc>
                <a:spcPct val="100000"/>
              </a:lnSpc>
              <a:spcAft>
                <a:spcPts val="0"/>
              </a:spcAft>
              <a:buFont typeface="Arial" panose="020B0604020202020204" pitchFamily="34" charset="0"/>
              <a:buNone/>
              <a:defRPr sz="675">
                <a:solidFill>
                  <a:schemeClr val="tx1"/>
                </a:solidFill>
                <a:latin typeface="+mj-lt"/>
              </a:defRPr>
            </a:lvl9pPr>
          </a:lstStyle>
          <a:p>
            <a:pPr lvl="0"/>
            <a:r>
              <a:rPr lang="de-DE" dirty="0"/>
              <a:t>Bitte nicht löschen/verschieben</a:t>
            </a:r>
          </a:p>
        </p:txBody>
      </p:sp>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4" y="3251994"/>
            <a:ext cx="5587967" cy="1620000"/>
          </a:xfrm>
        </p:spPr>
        <p:txBody>
          <a:bodyPr/>
          <a:lstStyle>
            <a:lvl1pPr marL="0" indent="0" algn="l">
              <a:lnSpc>
                <a:spcPct val="107000"/>
              </a:lnSpc>
              <a:spcAft>
                <a:spcPts val="0"/>
              </a:spcAft>
              <a:buNone/>
              <a:defRPr sz="1313">
                <a:solidFill>
                  <a:schemeClr val="bg1"/>
                </a:solidFill>
                <a:latin typeface="+mj-lt"/>
              </a:defRPr>
            </a:lvl1pPr>
            <a:lvl2pPr marL="0" indent="0" algn="l">
              <a:lnSpc>
                <a:spcPct val="100000"/>
              </a:lnSpc>
              <a:spcBef>
                <a:spcPts val="1163"/>
              </a:spcBef>
              <a:spcAft>
                <a:spcPts val="0"/>
              </a:spcAft>
              <a:buNone/>
              <a:defRPr sz="938">
                <a:solidFill>
                  <a:schemeClr val="bg1"/>
                </a:solidFill>
                <a:latin typeface="+mj-lt"/>
              </a:defRPr>
            </a:lvl2pPr>
            <a:lvl3pPr marL="0" indent="0" algn="l">
              <a:lnSpc>
                <a:spcPct val="100000"/>
              </a:lnSpc>
              <a:spcBef>
                <a:spcPts val="1163"/>
              </a:spcBef>
              <a:spcAft>
                <a:spcPts val="0"/>
              </a:spcAft>
              <a:buNone/>
              <a:defRPr sz="938">
                <a:solidFill>
                  <a:schemeClr val="bg1"/>
                </a:solidFill>
                <a:latin typeface="+mj-lt"/>
              </a:defRPr>
            </a:lvl3pPr>
            <a:lvl4pPr marL="0" indent="0" algn="l">
              <a:lnSpc>
                <a:spcPct val="100000"/>
              </a:lnSpc>
              <a:spcBef>
                <a:spcPts val="1163"/>
              </a:spcBef>
              <a:spcAft>
                <a:spcPts val="0"/>
              </a:spcAft>
              <a:buNone/>
              <a:defRPr sz="938">
                <a:solidFill>
                  <a:schemeClr val="bg1"/>
                </a:solidFill>
                <a:latin typeface="+mj-lt"/>
              </a:defRPr>
            </a:lvl4pPr>
            <a:lvl5pPr marL="0" indent="0" algn="l">
              <a:lnSpc>
                <a:spcPct val="100000"/>
              </a:lnSpc>
              <a:spcBef>
                <a:spcPts val="1163"/>
              </a:spcBef>
              <a:spcAft>
                <a:spcPts val="0"/>
              </a:spcAft>
              <a:buNone/>
              <a:defRPr sz="938">
                <a:solidFill>
                  <a:schemeClr val="bg1"/>
                </a:solidFill>
                <a:latin typeface="+mj-lt"/>
              </a:defRPr>
            </a:lvl5pPr>
            <a:lvl6pPr marL="0" indent="0" algn="l">
              <a:lnSpc>
                <a:spcPct val="100000"/>
              </a:lnSpc>
              <a:spcBef>
                <a:spcPts val="1163"/>
              </a:spcBef>
              <a:spcAft>
                <a:spcPts val="0"/>
              </a:spcAft>
              <a:buNone/>
              <a:defRPr sz="938">
                <a:solidFill>
                  <a:schemeClr val="bg1"/>
                </a:solidFill>
                <a:latin typeface="+mj-lt"/>
              </a:defRPr>
            </a:lvl6pPr>
            <a:lvl7pPr marL="0" indent="0" algn="l">
              <a:lnSpc>
                <a:spcPct val="100000"/>
              </a:lnSpc>
              <a:spcBef>
                <a:spcPts val="1163"/>
              </a:spcBef>
              <a:spcAft>
                <a:spcPts val="0"/>
              </a:spcAft>
              <a:buNone/>
              <a:defRPr sz="938">
                <a:solidFill>
                  <a:schemeClr val="bg1"/>
                </a:solidFill>
                <a:latin typeface="+mj-lt"/>
              </a:defRPr>
            </a:lvl7pPr>
            <a:lvl8pPr marL="0" indent="0" algn="l">
              <a:lnSpc>
                <a:spcPct val="100000"/>
              </a:lnSpc>
              <a:spcBef>
                <a:spcPts val="1163"/>
              </a:spcBef>
              <a:spcAft>
                <a:spcPts val="0"/>
              </a:spcAft>
              <a:buNone/>
              <a:defRPr sz="938">
                <a:solidFill>
                  <a:schemeClr val="bg1"/>
                </a:solidFill>
                <a:latin typeface="+mj-lt"/>
              </a:defRPr>
            </a:lvl8pPr>
            <a:lvl9pPr marL="0" indent="0" algn="l">
              <a:lnSpc>
                <a:spcPct val="100000"/>
              </a:lnSpc>
              <a:spcBef>
                <a:spcPts val="1163"/>
              </a:spcBef>
              <a:spcAft>
                <a:spcPts val="0"/>
              </a:spcAft>
              <a:buNone/>
              <a:defRPr sz="938">
                <a:solidFill>
                  <a:schemeClr val="bg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a:p>
            <a:pPr lvl="2"/>
            <a:endParaRPr lang="de-DE" dirty="0"/>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3"/>
            <a:ext cx="7380480" cy="2595563"/>
          </a:xfrm>
        </p:spPr>
        <p:txBody>
          <a:bodyPr anchor="t" anchorCtr="0"/>
          <a:lstStyle>
            <a:lvl1pPr algn="l">
              <a:lnSpc>
                <a:spcPct val="100000"/>
              </a:lnSpc>
              <a:defRPr sz="3750" b="1" spc="-11" baseline="0">
                <a:solidFill>
                  <a:schemeClr val="bg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2972982530"/>
      </p:ext>
    </p:extLst>
  </p:cSld>
  <p:clrMapOvr>
    <a:masterClrMapping/>
  </p:clrMapOvr>
  <p:extLst mod="1">
    <p:ext uri="{DCECCB84-F9BA-43D5-87BE-67443E8EF086}">
      <p15:sldGuideLst xmlns:p15="http://schemas.microsoft.com/office/powerpoint/2012/main">
        <p15:guide id="1" pos="853" userDrawn="1">
          <p15:clr>
            <a:srgbClr val="FBAE40"/>
          </p15:clr>
        </p15:guide>
        <p15:guide id="2" pos="19627" userDrawn="1">
          <p15:clr>
            <a:srgbClr val="FBAE40"/>
          </p15:clr>
        </p15:guide>
        <p15:guide id="3" orient="horz" pos="827" userDrawn="1">
          <p15:clr>
            <a:srgbClr val="FBAE40"/>
          </p15:clr>
        </p15:guide>
        <p15:guide id="4" orient="horz" pos="4097"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el Johanniter">
    <p:bg>
      <p:bgRef idx="1001">
        <a:schemeClr val="bg1"/>
      </p:bgRef>
    </p:bg>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CD7F07F6-B58D-4C77-B1C2-2CD0E064F667}"/>
              </a:ext>
            </a:extLst>
          </p:cNvPr>
          <p:cNvGrpSpPr>
            <a:grpSpLocks noChangeAspect="1"/>
          </p:cNvGrpSpPr>
          <p:nvPr userDrawn="1"/>
        </p:nvGrpSpPr>
        <p:grpSpPr>
          <a:xfrm>
            <a:off x="-1926126" y="-396001"/>
            <a:ext cx="16057047" cy="3888001"/>
            <a:chOff x="-1650972" y="-253680"/>
            <a:chExt cx="15627840" cy="3784320"/>
          </a:xfrm>
        </p:grpSpPr>
        <p:sp>
          <p:nvSpPr>
            <p:cNvPr id="12" name="Hilfslinien">
              <a:extLst>
                <a:ext uri="{FF2B5EF4-FFF2-40B4-BE49-F238E27FC236}">
                  <a16:creationId xmlns:a16="http://schemas.microsoft.com/office/drawing/2014/main" id="{BCA36815-3546-44FB-B6F6-0947C473173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80"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3" name="Zurücksetzen">
              <a:extLst>
                <a:ext uri="{FF2B5EF4-FFF2-40B4-BE49-F238E27FC236}">
                  <a16:creationId xmlns:a16="http://schemas.microsoft.com/office/drawing/2014/main" id="{AFACDDD9-C609-4637-8A07-D227C0116507}"/>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4" name="Layoutwechsel">
              <a:extLst>
                <a:ext uri="{FF2B5EF4-FFF2-40B4-BE49-F238E27FC236}">
                  <a16:creationId xmlns:a16="http://schemas.microsoft.com/office/drawing/2014/main" id="{45EF3854-CCA2-4DFF-A006-926FF43BE6DE}"/>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F1A60363-1E2A-4705-862D-045EF7F6FCC8}"/>
                </a:ext>
              </a:extLst>
            </p:cNvPr>
            <p:cNvGrpSpPr/>
            <p:nvPr userDrawn="1"/>
          </p:nvGrpSpPr>
          <p:grpSpPr>
            <a:xfrm>
              <a:off x="-1650972" y="2032315"/>
              <a:ext cx="1752000" cy="1498325"/>
              <a:chOff x="-1650972" y="2032315"/>
              <a:chExt cx="1752000" cy="1498325"/>
            </a:xfrm>
          </p:grpSpPr>
          <p:sp>
            <p:nvSpPr>
              <p:cNvPr id="16" name="Text // Listenebene erhöhen">
                <a:extLst>
                  <a:ext uri="{FF2B5EF4-FFF2-40B4-BE49-F238E27FC236}">
                    <a16:creationId xmlns:a16="http://schemas.microsoft.com/office/drawing/2014/main" id="{0D618021-9BF1-4F51-B692-612EB6FA501E}"/>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7" name="Text // Listenebene verringern">
                <a:extLst>
                  <a:ext uri="{FF2B5EF4-FFF2-40B4-BE49-F238E27FC236}">
                    <a16:creationId xmlns:a16="http://schemas.microsoft.com/office/drawing/2014/main" id="{C7A6782E-CEB6-4183-B84C-F04DE7B111A9}"/>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18" name="Listenebenen">
                <a:extLst>
                  <a:ext uri="{FF2B5EF4-FFF2-40B4-BE49-F238E27FC236}">
                    <a16:creationId xmlns:a16="http://schemas.microsoft.com/office/drawing/2014/main" id="{14879D48-CCB7-4B54-91AD-9C3958B10A4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19" name="Bild // Listenebene verringern">
                <a:extLst>
                  <a:ext uri="{FF2B5EF4-FFF2-40B4-BE49-F238E27FC236}">
                    <a16:creationId xmlns:a16="http://schemas.microsoft.com/office/drawing/2014/main" id="{B3FB5B41-0961-49E7-BADB-51E27DF07C94}"/>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0" name="Bild // Listenebene erhöhen">
                <a:extLst>
                  <a:ext uri="{FF2B5EF4-FFF2-40B4-BE49-F238E27FC236}">
                    <a16:creationId xmlns:a16="http://schemas.microsoft.com/office/drawing/2014/main" id="{3F6248C1-4813-4438-9465-8379AC9206AB}"/>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1" name="Aus Liebe zum Leben">
            <a:extLst>
              <a:ext uri="{FF2B5EF4-FFF2-40B4-BE49-F238E27FC236}">
                <a16:creationId xmlns:a16="http://schemas.microsoft.com/office/drawing/2014/main" id="{FE29ED0E-297B-434B-BF81-F3900BF036D4}"/>
              </a:ext>
            </a:extLst>
          </p:cNvPr>
          <p:cNvPicPr preferRelativeResize="0">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sp>
        <p:nvSpPr>
          <p:cNvPr id="8" name="Fläche">
            <a:extLst>
              <a:ext uri="{FF2B5EF4-FFF2-40B4-BE49-F238E27FC236}">
                <a16:creationId xmlns:a16="http://schemas.microsoft.com/office/drawing/2014/main" id="{63E9DF70-8BBB-4935-A4F3-681BD08DE8A2}"/>
              </a:ext>
            </a:extLst>
          </p:cNvPr>
          <p:cNvSpPr>
            <a:spLocks noChangeAspect="1"/>
          </p:cNvSpPr>
          <p:nvPr userDrawn="1"/>
        </p:nvSpPr>
        <p:spPr bwMode="auto">
          <a:xfrm>
            <a:off x="0" y="2"/>
            <a:ext cx="12192000" cy="6018213"/>
          </a:xfrm>
          <a:custGeom>
            <a:avLst/>
            <a:gdLst>
              <a:gd name="T0" fmla="*/ 53088 w 67733"/>
              <a:gd name="T1" fmla="*/ 27766 h 33442"/>
              <a:gd name="T2" fmla="*/ 49691 w 67733"/>
              <a:gd name="T3" fmla="*/ 30061 h 33442"/>
              <a:gd name="T4" fmla="*/ 46030 w 67733"/>
              <a:gd name="T5" fmla="*/ 26400 h 33442"/>
              <a:gd name="T6" fmla="*/ 46260 w 67733"/>
              <a:gd name="T7" fmla="*/ 25120 h 33442"/>
              <a:gd name="T8" fmla="*/ 0 w 67733"/>
              <a:gd name="T9" fmla="*/ 7192 h 33442"/>
              <a:gd name="T10" fmla="*/ 0 w 67733"/>
              <a:gd name="T11" fmla="*/ 0 h 33442"/>
              <a:gd name="T12" fmla="*/ 67733 w 67733"/>
              <a:gd name="T13" fmla="*/ 0 h 33442"/>
              <a:gd name="T14" fmla="*/ 67733 w 67733"/>
              <a:gd name="T15" fmla="*/ 33442 h 33442"/>
              <a:gd name="T16" fmla="*/ 53088 w 67733"/>
              <a:gd name="T17" fmla="*/ 27766 h 33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33" h="33442">
                <a:moveTo>
                  <a:pt x="53088" y="27766"/>
                </a:moveTo>
                <a:cubicBezTo>
                  <a:pt x="52547" y="29111"/>
                  <a:pt x="51230" y="30061"/>
                  <a:pt x="49691" y="30061"/>
                </a:cubicBezTo>
                <a:cubicBezTo>
                  <a:pt x="47669" y="30061"/>
                  <a:pt x="46030" y="28422"/>
                  <a:pt x="46030" y="26400"/>
                </a:cubicBezTo>
                <a:cubicBezTo>
                  <a:pt x="46030" y="25949"/>
                  <a:pt x="46111" y="25518"/>
                  <a:pt x="46260" y="25120"/>
                </a:cubicBezTo>
                <a:lnTo>
                  <a:pt x="0" y="7192"/>
                </a:lnTo>
                <a:lnTo>
                  <a:pt x="0" y="0"/>
                </a:lnTo>
                <a:lnTo>
                  <a:pt x="67733" y="0"/>
                </a:lnTo>
                <a:lnTo>
                  <a:pt x="67733" y="33442"/>
                </a:lnTo>
                <a:lnTo>
                  <a:pt x="53088" y="27766"/>
                </a:lnTo>
                <a:close/>
              </a:path>
            </a:pathLst>
          </a:custGeom>
          <a:solidFill>
            <a:srgbClr val="EB00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34290" tIns="17145" rIns="34290" bIns="17145" numCol="1" anchor="t" anchorCtr="0" compatLnSpc="1">
            <a:prstTxWarp prst="textNoShape">
              <a:avLst/>
            </a:prstTxWarp>
          </a:bodyPr>
          <a:lstStyle/>
          <a:p>
            <a:endParaRPr lang="de-DE" sz="675"/>
          </a:p>
        </p:txBody>
      </p:sp>
      <p:sp>
        <p:nvSpPr>
          <p:cNvPr id="9" name="Superzeichen">
            <a:extLst>
              <a:ext uri="{FF2B5EF4-FFF2-40B4-BE49-F238E27FC236}">
                <a16:creationId xmlns:a16="http://schemas.microsoft.com/office/drawing/2014/main" id="{1FD856E5-A04B-4503-B8BA-710E36A08BEC}"/>
              </a:ext>
            </a:extLst>
          </p:cNvPr>
          <p:cNvSpPr>
            <a:spLocks noChangeAspect="1" noEditPoints="1"/>
          </p:cNvSpPr>
          <p:nvPr userDrawn="1"/>
        </p:nvSpPr>
        <p:spPr bwMode="auto">
          <a:xfrm>
            <a:off x="8411917" y="4217990"/>
            <a:ext cx="1065283" cy="1066007"/>
          </a:xfrm>
          <a:custGeom>
            <a:avLst/>
            <a:gdLst>
              <a:gd name="T0" fmla="*/ 2960 w 5919"/>
              <a:gd name="T1" fmla="*/ 2960 h 5920"/>
              <a:gd name="T2" fmla="*/ 0 w 5919"/>
              <a:gd name="T3" fmla="*/ 1808 h 5920"/>
              <a:gd name="T4" fmla="*/ 1115 w 5919"/>
              <a:gd name="T5" fmla="*/ 2960 h 5920"/>
              <a:gd name="T6" fmla="*/ 0 w 5919"/>
              <a:gd name="T7" fmla="*/ 4112 h 5920"/>
              <a:gd name="T8" fmla="*/ 2960 w 5919"/>
              <a:gd name="T9" fmla="*/ 2960 h 5920"/>
              <a:gd name="T10" fmla="*/ 2960 w 5919"/>
              <a:gd name="T11" fmla="*/ 2960 h 5920"/>
              <a:gd name="T12" fmla="*/ 5919 w 5919"/>
              <a:gd name="T13" fmla="*/ 4112 h 5920"/>
              <a:gd name="T14" fmla="*/ 4805 w 5919"/>
              <a:gd name="T15" fmla="*/ 2960 h 5920"/>
              <a:gd name="T16" fmla="*/ 5919 w 5919"/>
              <a:gd name="T17" fmla="*/ 1808 h 5920"/>
              <a:gd name="T18" fmla="*/ 2960 w 5919"/>
              <a:gd name="T19" fmla="*/ 2960 h 5920"/>
              <a:gd name="T20" fmla="*/ 2960 w 5919"/>
              <a:gd name="T21" fmla="*/ 2960 h 5920"/>
              <a:gd name="T22" fmla="*/ 1808 w 5919"/>
              <a:gd name="T23" fmla="*/ 5920 h 5920"/>
              <a:gd name="T24" fmla="*/ 2960 w 5919"/>
              <a:gd name="T25" fmla="*/ 4805 h 5920"/>
              <a:gd name="T26" fmla="*/ 4111 w 5919"/>
              <a:gd name="T27" fmla="*/ 5920 h 5920"/>
              <a:gd name="T28" fmla="*/ 2960 w 5919"/>
              <a:gd name="T29" fmla="*/ 2960 h 5920"/>
              <a:gd name="T30" fmla="*/ 2960 w 5919"/>
              <a:gd name="T31" fmla="*/ 2960 h 5920"/>
              <a:gd name="T32" fmla="*/ 4111 w 5919"/>
              <a:gd name="T33" fmla="*/ 0 h 5920"/>
              <a:gd name="T34" fmla="*/ 2960 w 5919"/>
              <a:gd name="T35" fmla="*/ 1115 h 5920"/>
              <a:gd name="T36" fmla="*/ 1808 w 5919"/>
              <a:gd name="T37" fmla="*/ 0 h 5920"/>
              <a:gd name="T38" fmla="*/ 2960 w 5919"/>
              <a:gd name="T39" fmla="*/ 2960 h 59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919" h="5920">
                <a:moveTo>
                  <a:pt x="2960" y="2960"/>
                </a:moveTo>
                <a:lnTo>
                  <a:pt x="0" y="1808"/>
                </a:lnTo>
                <a:lnTo>
                  <a:pt x="1115" y="2960"/>
                </a:lnTo>
                <a:lnTo>
                  <a:pt x="0" y="4112"/>
                </a:lnTo>
                <a:lnTo>
                  <a:pt x="2960" y="2960"/>
                </a:lnTo>
                <a:close/>
                <a:moveTo>
                  <a:pt x="2960" y="2960"/>
                </a:moveTo>
                <a:lnTo>
                  <a:pt x="5919" y="4112"/>
                </a:lnTo>
                <a:lnTo>
                  <a:pt x="4805" y="2960"/>
                </a:lnTo>
                <a:lnTo>
                  <a:pt x="5919" y="1808"/>
                </a:lnTo>
                <a:lnTo>
                  <a:pt x="2960" y="2960"/>
                </a:lnTo>
                <a:close/>
                <a:moveTo>
                  <a:pt x="2960" y="2960"/>
                </a:moveTo>
                <a:lnTo>
                  <a:pt x="1808" y="5920"/>
                </a:lnTo>
                <a:lnTo>
                  <a:pt x="2960" y="4805"/>
                </a:lnTo>
                <a:lnTo>
                  <a:pt x="4111" y="5920"/>
                </a:lnTo>
                <a:lnTo>
                  <a:pt x="2960" y="2960"/>
                </a:lnTo>
                <a:close/>
                <a:moveTo>
                  <a:pt x="2960" y="2960"/>
                </a:moveTo>
                <a:lnTo>
                  <a:pt x="4111" y="0"/>
                </a:lnTo>
                <a:lnTo>
                  <a:pt x="2960" y="1115"/>
                </a:lnTo>
                <a:lnTo>
                  <a:pt x="1808" y="0"/>
                </a:lnTo>
                <a:lnTo>
                  <a:pt x="2960" y="29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34290" tIns="17145" rIns="34290" bIns="17145" numCol="1" anchor="t" anchorCtr="0" compatLnSpc="1">
            <a:prstTxWarp prst="textNoShape">
              <a:avLst/>
            </a:prstTxWarp>
          </a:bodyPr>
          <a:lstStyle/>
          <a:p>
            <a:endParaRPr lang="de-DE" sz="675"/>
          </a:p>
        </p:txBody>
      </p:sp>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08033" y="6058773"/>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2" y="3251994"/>
            <a:ext cx="7200469" cy="1620000"/>
          </a:xfrm>
        </p:spPr>
        <p:txBody>
          <a:bodyPr/>
          <a:lstStyle>
            <a:lvl1pPr marL="0" indent="0" algn="l">
              <a:lnSpc>
                <a:spcPct val="107000"/>
              </a:lnSpc>
              <a:spcAft>
                <a:spcPts val="0"/>
              </a:spcAft>
              <a:buNone/>
              <a:defRPr sz="1313">
                <a:solidFill>
                  <a:schemeClr val="tx1"/>
                </a:solidFill>
                <a:latin typeface="+mj-lt"/>
              </a:defRPr>
            </a:lvl1pPr>
            <a:lvl2pPr marL="0" indent="0" algn="l">
              <a:lnSpc>
                <a:spcPct val="100000"/>
              </a:lnSpc>
              <a:spcBef>
                <a:spcPts val="1163"/>
              </a:spcBef>
              <a:spcAft>
                <a:spcPts val="0"/>
              </a:spcAft>
              <a:buNone/>
              <a:defRPr sz="938">
                <a:solidFill>
                  <a:schemeClr val="tx1"/>
                </a:solidFill>
                <a:latin typeface="+mj-lt"/>
              </a:defRPr>
            </a:lvl2pPr>
            <a:lvl3pPr marL="0" indent="0" algn="l">
              <a:lnSpc>
                <a:spcPct val="100000"/>
              </a:lnSpc>
              <a:spcBef>
                <a:spcPts val="1163"/>
              </a:spcBef>
              <a:spcAft>
                <a:spcPts val="0"/>
              </a:spcAft>
              <a:buNone/>
              <a:defRPr sz="938">
                <a:solidFill>
                  <a:schemeClr val="tx1"/>
                </a:solidFill>
                <a:latin typeface="+mj-lt"/>
              </a:defRPr>
            </a:lvl3pPr>
            <a:lvl4pPr marL="0" indent="0" algn="l">
              <a:lnSpc>
                <a:spcPct val="100000"/>
              </a:lnSpc>
              <a:spcBef>
                <a:spcPts val="1163"/>
              </a:spcBef>
              <a:spcAft>
                <a:spcPts val="0"/>
              </a:spcAft>
              <a:buNone/>
              <a:defRPr sz="938">
                <a:solidFill>
                  <a:schemeClr val="tx1"/>
                </a:solidFill>
                <a:latin typeface="+mj-lt"/>
              </a:defRPr>
            </a:lvl4pPr>
            <a:lvl5pPr marL="0" indent="0" algn="l">
              <a:lnSpc>
                <a:spcPct val="100000"/>
              </a:lnSpc>
              <a:spcBef>
                <a:spcPts val="1163"/>
              </a:spcBef>
              <a:spcAft>
                <a:spcPts val="0"/>
              </a:spcAft>
              <a:buNone/>
              <a:defRPr sz="938">
                <a:solidFill>
                  <a:schemeClr val="tx1"/>
                </a:solidFill>
                <a:latin typeface="+mj-lt"/>
              </a:defRPr>
            </a:lvl5pPr>
            <a:lvl6pPr marL="0" indent="0" algn="l">
              <a:lnSpc>
                <a:spcPct val="100000"/>
              </a:lnSpc>
              <a:spcBef>
                <a:spcPts val="1163"/>
              </a:spcBef>
              <a:spcAft>
                <a:spcPts val="0"/>
              </a:spcAft>
              <a:buNone/>
              <a:defRPr sz="938">
                <a:solidFill>
                  <a:schemeClr val="tx1"/>
                </a:solidFill>
                <a:latin typeface="+mj-lt"/>
              </a:defRPr>
            </a:lvl6pPr>
            <a:lvl7pPr marL="0" indent="0" algn="l">
              <a:lnSpc>
                <a:spcPct val="100000"/>
              </a:lnSpc>
              <a:spcBef>
                <a:spcPts val="1163"/>
              </a:spcBef>
              <a:spcAft>
                <a:spcPts val="0"/>
              </a:spcAft>
              <a:buNone/>
              <a:defRPr sz="938">
                <a:solidFill>
                  <a:schemeClr val="tx1"/>
                </a:solidFill>
                <a:latin typeface="+mj-lt"/>
              </a:defRPr>
            </a:lvl7pPr>
            <a:lvl8pPr marL="0" indent="0" algn="l">
              <a:lnSpc>
                <a:spcPct val="100000"/>
              </a:lnSpc>
              <a:spcBef>
                <a:spcPts val="1163"/>
              </a:spcBef>
              <a:spcAft>
                <a:spcPts val="0"/>
              </a:spcAft>
              <a:buNone/>
              <a:defRPr sz="938">
                <a:solidFill>
                  <a:schemeClr val="tx1"/>
                </a:solidFill>
                <a:latin typeface="+mj-lt"/>
              </a:defRPr>
            </a:lvl8pPr>
            <a:lvl9pPr marL="0" indent="0" algn="l">
              <a:lnSpc>
                <a:spcPct val="100000"/>
              </a:lnSpc>
              <a:spcBef>
                <a:spcPts val="1163"/>
              </a:spcBef>
              <a:spcAft>
                <a:spcPts val="0"/>
              </a:spcAft>
              <a:buNone/>
              <a:defRPr sz="938">
                <a:solidFill>
                  <a:schemeClr val="tx1"/>
                </a:solidFill>
                <a:latin typeface="+mj-lt"/>
              </a:defRPr>
            </a:lvl9pPr>
          </a:lstStyle>
          <a:p>
            <a:pPr lvl="0"/>
            <a:r>
              <a:rPr lang="de-DE" dirty="0"/>
              <a:t>Erste Ebene Text (Max. 2-Zeilig,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4" y="656433"/>
            <a:ext cx="11176727" cy="2595563"/>
          </a:xfrm>
        </p:spPr>
        <p:txBody>
          <a:bodyPr anchor="t" anchorCtr="0"/>
          <a:lstStyle>
            <a:lvl1pPr algn="l">
              <a:lnSpc>
                <a:spcPct val="100000"/>
              </a:lnSpc>
              <a:defRPr sz="3750" b="1" spc="-11"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579054233"/>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pos="853" userDrawn="1">
          <p15:clr>
            <a:srgbClr val="FBAE40"/>
          </p15:clr>
        </p15:guide>
        <p15:guide id="2" pos="19627" userDrawn="1">
          <p15:clr>
            <a:srgbClr val="FBAE40"/>
          </p15:clr>
        </p15:guide>
        <p15:guide id="3" orient="horz" pos="827" userDrawn="1">
          <p15:clr>
            <a:srgbClr val="FBAE40"/>
          </p15:clr>
        </p15:guide>
        <p15:guide id="4" orient="horz" pos="409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el JUH">
    <p:bg>
      <p:bgRef idx="1001">
        <a:schemeClr val="bg1"/>
      </p:bgRef>
    </p:bg>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76D934B8-2682-4539-98EA-153218967CA3}"/>
              </a:ext>
            </a:extLst>
          </p:cNvPr>
          <p:cNvGrpSpPr>
            <a:grpSpLocks noChangeAspect="1"/>
          </p:cNvGrpSpPr>
          <p:nvPr userDrawn="1"/>
        </p:nvGrpSpPr>
        <p:grpSpPr>
          <a:xfrm>
            <a:off x="-1926126" y="-396001"/>
            <a:ext cx="16057047" cy="3888001"/>
            <a:chOff x="-1650972" y="-253680"/>
            <a:chExt cx="15627840" cy="3784320"/>
          </a:xfrm>
        </p:grpSpPr>
        <p:sp>
          <p:nvSpPr>
            <p:cNvPr id="12" name="Hilfslinien">
              <a:extLst>
                <a:ext uri="{FF2B5EF4-FFF2-40B4-BE49-F238E27FC236}">
                  <a16:creationId xmlns:a16="http://schemas.microsoft.com/office/drawing/2014/main" id="{FC579F6D-11E4-4885-8F33-0E851824E896}"/>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80"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3" name="Zurücksetzen">
              <a:extLst>
                <a:ext uri="{FF2B5EF4-FFF2-40B4-BE49-F238E27FC236}">
                  <a16:creationId xmlns:a16="http://schemas.microsoft.com/office/drawing/2014/main" id="{39019F36-3F83-4D6F-811E-67209E268C06}"/>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4" name="Layoutwechsel">
              <a:extLst>
                <a:ext uri="{FF2B5EF4-FFF2-40B4-BE49-F238E27FC236}">
                  <a16:creationId xmlns:a16="http://schemas.microsoft.com/office/drawing/2014/main" id="{6FB1DA58-3279-426A-8B4B-208DFF9D45E8}"/>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6A5AAE1E-A7EF-484C-93E8-AC02A6C20ED0}"/>
                </a:ext>
              </a:extLst>
            </p:cNvPr>
            <p:cNvGrpSpPr/>
            <p:nvPr userDrawn="1"/>
          </p:nvGrpSpPr>
          <p:grpSpPr>
            <a:xfrm>
              <a:off x="-1650972" y="2032315"/>
              <a:ext cx="1752000" cy="1498325"/>
              <a:chOff x="-1650972" y="2032315"/>
              <a:chExt cx="1752000" cy="1498325"/>
            </a:xfrm>
          </p:grpSpPr>
          <p:sp>
            <p:nvSpPr>
              <p:cNvPr id="16" name="Text // Listenebene erhöhen">
                <a:extLst>
                  <a:ext uri="{FF2B5EF4-FFF2-40B4-BE49-F238E27FC236}">
                    <a16:creationId xmlns:a16="http://schemas.microsoft.com/office/drawing/2014/main" id="{0E312D88-089B-47AA-82C9-995D1DD1EEE8}"/>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7" name="Text // Listenebene verringern">
                <a:extLst>
                  <a:ext uri="{FF2B5EF4-FFF2-40B4-BE49-F238E27FC236}">
                    <a16:creationId xmlns:a16="http://schemas.microsoft.com/office/drawing/2014/main" id="{86567421-3D92-4648-8D2D-25C85AB17AC4}"/>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18" name="Listenebenen">
                <a:extLst>
                  <a:ext uri="{FF2B5EF4-FFF2-40B4-BE49-F238E27FC236}">
                    <a16:creationId xmlns:a16="http://schemas.microsoft.com/office/drawing/2014/main" id="{87BB571F-9641-4E94-940B-D266E1C7260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19" name="Bild // Listenebene verringern">
                <a:extLst>
                  <a:ext uri="{FF2B5EF4-FFF2-40B4-BE49-F238E27FC236}">
                    <a16:creationId xmlns:a16="http://schemas.microsoft.com/office/drawing/2014/main" id="{FF9CBFBD-C9B9-47E7-B4F5-86C93F0FB4D3}"/>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0" name="Bild // Listenebene erhöhen">
                <a:extLst>
                  <a:ext uri="{FF2B5EF4-FFF2-40B4-BE49-F238E27FC236}">
                    <a16:creationId xmlns:a16="http://schemas.microsoft.com/office/drawing/2014/main" id="{11C4F173-C036-4E7B-BB47-2BDD8A6C9B16}"/>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1" name="Aus Liebe zum Leben">
            <a:extLst>
              <a:ext uri="{FF2B5EF4-FFF2-40B4-BE49-F238E27FC236}">
                <a16:creationId xmlns:a16="http://schemas.microsoft.com/office/drawing/2014/main" id="{FE29ED0E-297B-434B-BF81-F3900BF036D4}"/>
              </a:ext>
            </a:extLst>
          </p:cNvPr>
          <p:cNvPicPr preferRelativeResize="0">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sp>
        <p:nvSpPr>
          <p:cNvPr id="8" name="Fläche">
            <a:extLst>
              <a:ext uri="{FF2B5EF4-FFF2-40B4-BE49-F238E27FC236}">
                <a16:creationId xmlns:a16="http://schemas.microsoft.com/office/drawing/2014/main" id="{63E9DF70-8BBB-4935-A4F3-681BD08DE8A2}"/>
              </a:ext>
            </a:extLst>
          </p:cNvPr>
          <p:cNvSpPr>
            <a:spLocks noChangeAspect="1"/>
          </p:cNvSpPr>
          <p:nvPr userDrawn="1"/>
        </p:nvSpPr>
        <p:spPr bwMode="auto">
          <a:xfrm>
            <a:off x="0" y="2"/>
            <a:ext cx="12192000" cy="6018213"/>
          </a:xfrm>
          <a:custGeom>
            <a:avLst/>
            <a:gdLst>
              <a:gd name="T0" fmla="*/ 53088 w 67733"/>
              <a:gd name="T1" fmla="*/ 27766 h 33442"/>
              <a:gd name="T2" fmla="*/ 49691 w 67733"/>
              <a:gd name="T3" fmla="*/ 30061 h 33442"/>
              <a:gd name="T4" fmla="*/ 46030 w 67733"/>
              <a:gd name="T5" fmla="*/ 26400 h 33442"/>
              <a:gd name="T6" fmla="*/ 46260 w 67733"/>
              <a:gd name="T7" fmla="*/ 25120 h 33442"/>
              <a:gd name="T8" fmla="*/ 0 w 67733"/>
              <a:gd name="T9" fmla="*/ 7192 h 33442"/>
              <a:gd name="T10" fmla="*/ 0 w 67733"/>
              <a:gd name="T11" fmla="*/ 0 h 33442"/>
              <a:gd name="T12" fmla="*/ 67733 w 67733"/>
              <a:gd name="T13" fmla="*/ 0 h 33442"/>
              <a:gd name="T14" fmla="*/ 67733 w 67733"/>
              <a:gd name="T15" fmla="*/ 33442 h 33442"/>
              <a:gd name="T16" fmla="*/ 53088 w 67733"/>
              <a:gd name="T17" fmla="*/ 27766 h 33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33" h="33442">
                <a:moveTo>
                  <a:pt x="53088" y="27766"/>
                </a:moveTo>
                <a:cubicBezTo>
                  <a:pt x="52547" y="29111"/>
                  <a:pt x="51230" y="30061"/>
                  <a:pt x="49691" y="30061"/>
                </a:cubicBezTo>
                <a:cubicBezTo>
                  <a:pt x="47669" y="30061"/>
                  <a:pt x="46030" y="28422"/>
                  <a:pt x="46030" y="26400"/>
                </a:cubicBezTo>
                <a:cubicBezTo>
                  <a:pt x="46030" y="25949"/>
                  <a:pt x="46111" y="25518"/>
                  <a:pt x="46260" y="25120"/>
                </a:cubicBezTo>
                <a:lnTo>
                  <a:pt x="0" y="7192"/>
                </a:lnTo>
                <a:lnTo>
                  <a:pt x="0" y="0"/>
                </a:lnTo>
                <a:lnTo>
                  <a:pt x="67733" y="0"/>
                </a:lnTo>
                <a:lnTo>
                  <a:pt x="67733" y="33442"/>
                </a:lnTo>
                <a:lnTo>
                  <a:pt x="53088" y="27766"/>
                </a:lnTo>
                <a:close/>
              </a:path>
            </a:pathLst>
          </a:custGeom>
          <a:solidFill>
            <a:srgbClr val="EB00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34290" tIns="17145" rIns="34290" bIns="17145" numCol="1" anchor="t" anchorCtr="0" compatLnSpc="1">
            <a:prstTxWarp prst="textNoShape">
              <a:avLst/>
            </a:prstTxWarp>
          </a:bodyPr>
          <a:lstStyle/>
          <a:p>
            <a:endParaRPr lang="de-DE" sz="675"/>
          </a:p>
        </p:txBody>
      </p:sp>
      <p:sp>
        <p:nvSpPr>
          <p:cNvPr id="9" name="Superzeichen">
            <a:extLst>
              <a:ext uri="{FF2B5EF4-FFF2-40B4-BE49-F238E27FC236}">
                <a16:creationId xmlns:a16="http://schemas.microsoft.com/office/drawing/2014/main" id="{1FD856E5-A04B-4503-B8BA-710E36A08BEC}"/>
              </a:ext>
            </a:extLst>
          </p:cNvPr>
          <p:cNvSpPr>
            <a:spLocks noChangeAspect="1" noEditPoints="1"/>
          </p:cNvSpPr>
          <p:nvPr userDrawn="1"/>
        </p:nvSpPr>
        <p:spPr bwMode="auto">
          <a:xfrm>
            <a:off x="8411917" y="4217990"/>
            <a:ext cx="1065283" cy="1066007"/>
          </a:xfrm>
          <a:custGeom>
            <a:avLst/>
            <a:gdLst>
              <a:gd name="T0" fmla="*/ 2960 w 5919"/>
              <a:gd name="T1" fmla="*/ 2960 h 5920"/>
              <a:gd name="T2" fmla="*/ 0 w 5919"/>
              <a:gd name="T3" fmla="*/ 1808 h 5920"/>
              <a:gd name="T4" fmla="*/ 1115 w 5919"/>
              <a:gd name="T5" fmla="*/ 2960 h 5920"/>
              <a:gd name="T6" fmla="*/ 0 w 5919"/>
              <a:gd name="T7" fmla="*/ 4112 h 5920"/>
              <a:gd name="T8" fmla="*/ 2960 w 5919"/>
              <a:gd name="T9" fmla="*/ 2960 h 5920"/>
              <a:gd name="T10" fmla="*/ 2960 w 5919"/>
              <a:gd name="T11" fmla="*/ 2960 h 5920"/>
              <a:gd name="T12" fmla="*/ 5919 w 5919"/>
              <a:gd name="T13" fmla="*/ 4112 h 5920"/>
              <a:gd name="T14" fmla="*/ 4805 w 5919"/>
              <a:gd name="T15" fmla="*/ 2960 h 5920"/>
              <a:gd name="T16" fmla="*/ 5919 w 5919"/>
              <a:gd name="T17" fmla="*/ 1808 h 5920"/>
              <a:gd name="T18" fmla="*/ 2960 w 5919"/>
              <a:gd name="T19" fmla="*/ 2960 h 5920"/>
              <a:gd name="T20" fmla="*/ 2960 w 5919"/>
              <a:gd name="T21" fmla="*/ 2960 h 5920"/>
              <a:gd name="T22" fmla="*/ 1808 w 5919"/>
              <a:gd name="T23" fmla="*/ 5920 h 5920"/>
              <a:gd name="T24" fmla="*/ 2960 w 5919"/>
              <a:gd name="T25" fmla="*/ 4805 h 5920"/>
              <a:gd name="T26" fmla="*/ 4111 w 5919"/>
              <a:gd name="T27" fmla="*/ 5920 h 5920"/>
              <a:gd name="T28" fmla="*/ 2960 w 5919"/>
              <a:gd name="T29" fmla="*/ 2960 h 5920"/>
              <a:gd name="T30" fmla="*/ 2960 w 5919"/>
              <a:gd name="T31" fmla="*/ 2960 h 5920"/>
              <a:gd name="T32" fmla="*/ 4111 w 5919"/>
              <a:gd name="T33" fmla="*/ 0 h 5920"/>
              <a:gd name="T34" fmla="*/ 2960 w 5919"/>
              <a:gd name="T35" fmla="*/ 1115 h 5920"/>
              <a:gd name="T36" fmla="*/ 1808 w 5919"/>
              <a:gd name="T37" fmla="*/ 0 h 5920"/>
              <a:gd name="T38" fmla="*/ 2960 w 5919"/>
              <a:gd name="T39" fmla="*/ 2960 h 59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919" h="5920">
                <a:moveTo>
                  <a:pt x="2960" y="2960"/>
                </a:moveTo>
                <a:lnTo>
                  <a:pt x="0" y="1808"/>
                </a:lnTo>
                <a:lnTo>
                  <a:pt x="1115" y="2960"/>
                </a:lnTo>
                <a:lnTo>
                  <a:pt x="0" y="4112"/>
                </a:lnTo>
                <a:lnTo>
                  <a:pt x="2960" y="2960"/>
                </a:lnTo>
                <a:close/>
                <a:moveTo>
                  <a:pt x="2960" y="2960"/>
                </a:moveTo>
                <a:lnTo>
                  <a:pt x="5919" y="4112"/>
                </a:lnTo>
                <a:lnTo>
                  <a:pt x="4805" y="2960"/>
                </a:lnTo>
                <a:lnTo>
                  <a:pt x="5919" y="1808"/>
                </a:lnTo>
                <a:lnTo>
                  <a:pt x="2960" y="2960"/>
                </a:lnTo>
                <a:close/>
                <a:moveTo>
                  <a:pt x="2960" y="2960"/>
                </a:moveTo>
                <a:lnTo>
                  <a:pt x="1808" y="5920"/>
                </a:lnTo>
                <a:lnTo>
                  <a:pt x="2960" y="4805"/>
                </a:lnTo>
                <a:lnTo>
                  <a:pt x="4111" y="5920"/>
                </a:lnTo>
                <a:lnTo>
                  <a:pt x="2960" y="2960"/>
                </a:lnTo>
                <a:close/>
                <a:moveTo>
                  <a:pt x="2960" y="2960"/>
                </a:moveTo>
                <a:lnTo>
                  <a:pt x="4111" y="0"/>
                </a:lnTo>
                <a:lnTo>
                  <a:pt x="2960" y="1115"/>
                </a:lnTo>
                <a:lnTo>
                  <a:pt x="1808" y="0"/>
                </a:lnTo>
                <a:lnTo>
                  <a:pt x="2960" y="29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34290" tIns="17145" rIns="34290" bIns="17145" numCol="1" anchor="t" anchorCtr="0" compatLnSpc="1">
            <a:prstTxWarp prst="textNoShape">
              <a:avLst/>
            </a:prstTxWarp>
          </a:bodyPr>
          <a:lstStyle/>
          <a:p>
            <a:endParaRPr lang="de-DE" sz="675"/>
          </a:p>
        </p:txBody>
      </p:sp>
      <p:pic>
        <p:nvPicPr>
          <p:cNvPr id="4" name="JUH Logo">
            <a:extLst>
              <a:ext uri="{FF2B5EF4-FFF2-40B4-BE49-F238E27FC236}">
                <a16:creationId xmlns:a16="http://schemas.microsoft.com/office/drawing/2014/main" id="{F26A89EE-5A41-43B1-8BDD-A88003922E35}"/>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p:blipFill>
        <p:spPr>
          <a:xfrm>
            <a:off x="508033" y="6058773"/>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2" y="3251994"/>
            <a:ext cx="7200469" cy="1620000"/>
          </a:xfrm>
        </p:spPr>
        <p:txBody>
          <a:bodyPr/>
          <a:lstStyle>
            <a:lvl1pPr marL="0" indent="0" algn="l">
              <a:lnSpc>
                <a:spcPct val="107000"/>
              </a:lnSpc>
              <a:spcAft>
                <a:spcPts val="0"/>
              </a:spcAft>
              <a:buNone/>
              <a:defRPr sz="1313">
                <a:solidFill>
                  <a:schemeClr val="tx1"/>
                </a:solidFill>
                <a:latin typeface="+mj-lt"/>
              </a:defRPr>
            </a:lvl1pPr>
            <a:lvl2pPr marL="0" indent="0" algn="l">
              <a:lnSpc>
                <a:spcPct val="100000"/>
              </a:lnSpc>
              <a:spcBef>
                <a:spcPts val="1163"/>
              </a:spcBef>
              <a:spcAft>
                <a:spcPts val="0"/>
              </a:spcAft>
              <a:buNone/>
              <a:defRPr sz="938">
                <a:solidFill>
                  <a:schemeClr val="tx1"/>
                </a:solidFill>
                <a:latin typeface="+mj-lt"/>
              </a:defRPr>
            </a:lvl2pPr>
            <a:lvl3pPr marL="0" indent="0" algn="l">
              <a:lnSpc>
                <a:spcPct val="100000"/>
              </a:lnSpc>
              <a:spcBef>
                <a:spcPts val="1163"/>
              </a:spcBef>
              <a:spcAft>
                <a:spcPts val="0"/>
              </a:spcAft>
              <a:buNone/>
              <a:defRPr sz="938">
                <a:solidFill>
                  <a:schemeClr val="tx1"/>
                </a:solidFill>
                <a:latin typeface="+mj-lt"/>
              </a:defRPr>
            </a:lvl3pPr>
            <a:lvl4pPr marL="0" indent="0" algn="l">
              <a:lnSpc>
                <a:spcPct val="100000"/>
              </a:lnSpc>
              <a:spcBef>
                <a:spcPts val="1163"/>
              </a:spcBef>
              <a:spcAft>
                <a:spcPts val="0"/>
              </a:spcAft>
              <a:buNone/>
              <a:defRPr sz="938">
                <a:solidFill>
                  <a:schemeClr val="tx1"/>
                </a:solidFill>
                <a:latin typeface="+mj-lt"/>
              </a:defRPr>
            </a:lvl4pPr>
            <a:lvl5pPr marL="0" indent="0" algn="l">
              <a:lnSpc>
                <a:spcPct val="100000"/>
              </a:lnSpc>
              <a:spcBef>
                <a:spcPts val="1163"/>
              </a:spcBef>
              <a:spcAft>
                <a:spcPts val="0"/>
              </a:spcAft>
              <a:buNone/>
              <a:defRPr sz="938">
                <a:solidFill>
                  <a:schemeClr val="tx1"/>
                </a:solidFill>
                <a:latin typeface="+mj-lt"/>
              </a:defRPr>
            </a:lvl5pPr>
            <a:lvl6pPr marL="0" indent="0" algn="l">
              <a:lnSpc>
                <a:spcPct val="100000"/>
              </a:lnSpc>
              <a:spcBef>
                <a:spcPts val="1163"/>
              </a:spcBef>
              <a:spcAft>
                <a:spcPts val="0"/>
              </a:spcAft>
              <a:buNone/>
              <a:defRPr sz="938">
                <a:solidFill>
                  <a:schemeClr val="tx1"/>
                </a:solidFill>
                <a:latin typeface="+mj-lt"/>
              </a:defRPr>
            </a:lvl6pPr>
            <a:lvl7pPr marL="0" indent="0" algn="l">
              <a:lnSpc>
                <a:spcPct val="100000"/>
              </a:lnSpc>
              <a:spcBef>
                <a:spcPts val="1163"/>
              </a:spcBef>
              <a:spcAft>
                <a:spcPts val="0"/>
              </a:spcAft>
              <a:buNone/>
              <a:defRPr sz="938">
                <a:solidFill>
                  <a:schemeClr val="tx1"/>
                </a:solidFill>
                <a:latin typeface="+mj-lt"/>
              </a:defRPr>
            </a:lvl7pPr>
            <a:lvl8pPr marL="0" indent="0" algn="l">
              <a:lnSpc>
                <a:spcPct val="100000"/>
              </a:lnSpc>
              <a:spcBef>
                <a:spcPts val="1163"/>
              </a:spcBef>
              <a:spcAft>
                <a:spcPts val="0"/>
              </a:spcAft>
              <a:buNone/>
              <a:defRPr sz="938">
                <a:solidFill>
                  <a:schemeClr val="tx1"/>
                </a:solidFill>
                <a:latin typeface="+mj-lt"/>
              </a:defRPr>
            </a:lvl8pPr>
            <a:lvl9pPr marL="0" indent="0" algn="l">
              <a:lnSpc>
                <a:spcPct val="100000"/>
              </a:lnSpc>
              <a:spcBef>
                <a:spcPts val="1163"/>
              </a:spcBef>
              <a:spcAft>
                <a:spcPts val="0"/>
              </a:spcAft>
              <a:buNone/>
              <a:defRPr sz="938">
                <a:solidFill>
                  <a:schemeClr val="tx1"/>
                </a:solidFill>
                <a:latin typeface="+mj-lt"/>
              </a:defRPr>
            </a:lvl9pPr>
          </a:lstStyle>
          <a:p>
            <a:pPr lvl="0"/>
            <a:r>
              <a:rPr lang="de-DE" dirty="0"/>
              <a:t>Erste Ebene Text (Max. 2-Zeilig,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4" y="656433"/>
            <a:ext cx="11176727" cy="2595563"/>
          </a:xfrm>
        </p:spPr>
        <p:txBody>
          <a:bodyPr anchor="t" anchorCtr="0"/>
          <a:lstStyle>
            <a:lvl1pPr algn="l">
              <a:lnSpc>
                <a:spcPct val="100000"/>
              </a:lnSpc>
              <a:defRPr sz="3750" b="1" spc="-11"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3741323562"/>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pos="853" userDrawn="1">
          <p15:clr>
            <a:srgbClr val="FBAE40"/>
          </p15:clr>
        </p15:guide>
        <p15:guide id="2" pos="19627" userDrawn="1">
          <p15:clr>
            <a:srgbClr val="FBAE40"/>
          </p15:clr>
        </p15:guide>
        <p15:guide id="3" orient="horz" pos="827" userDrawn="1">
          <p15:clr>
            <a:srgbClr val="FBAE40"/>
          </p15:clr>
        </p15:guide>
        <p15:guide id="4" orient="horz" pos="4097"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el mit Grafik Johanniter">
    <p:bg>
      <p:bgPr>
        <a:solidFill>
          <a:srgbClr val="FF606E"/>
        </a:solidFill>
        <a:effectLst/>
      </p:bgPr>
    </p:bg>
    <p:spTree>
      <p:nvGrpSpPr>
        <p:cNvPr id="1" name=""/>
        <p:cNvGrpSpPr/>
        <p:nvPr/>
      </p:nvGrpSpPr>
      <p:grpSpPr>
        <a:xfrm>
          <a:off x="0" y="0"/>
          <a:ext cx="0" cy="0"/>
          <a:chOff x="0" y="0"/>
          <a:chExt cx="0" cy="0"/>
        </a:xfrm>
      </p:grpSpPr>
      <p:grpSp>
        <p:nvGrpSpPr>
          <p:cNvPr id="9" name="Regieanweisungen">
            <a:extLst>
              <a:ext uri="{FF2B5EF4-FFF2-40B4-BE49-F238E27FC236}">
                <a16:creationId xmlns:a16="http://schemas.microsoft.com/office/drawing/2014/main" id="{DF798D48-3279-4E33-82BA-51BB95EA9D1F}"/>
              </a:ext>
            </a:extLst>
          </p:cNvPr>
          <p:cNvGrpSpPr>
            <a:grpSpLocks noChangeAspect="1"/>
          </p:cNvGrpSpPr>
          <p:nvPr userDrawn="1"/>
        </p:nvGrpSpPr>
        <p:grpSpPr>
          <a:xfrm>
            <a:off x="-1926126" y="-396001"/>
            <a:ext cx="16057047" cy="3888001"/>
            <a:chOff x="-1650972" y="-253680"/>
            <a:chExt cx="15627840" cy="3784320"/>
          </a:xfrm>
        </p:grpSpPr>
        <p:sp>
          <p:nvSpPr>
            <p:cNvPr id="10" name="Hilfslinien">
              <a:extLst>
                <a:ext uri="{FF2B5EF4-FFF2-40B4-BE49-F238E27FC236}">
                  <a16:creationId xmlns:a16="http://schemas.microsoft.com/office/drawing/2014/main" id="{E0BD55B6-7ACF-445E-9602-AE343F93E22E}"/>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80"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1" name="Zurücksetzen">
              <a:extLst>
                <a:ext uri="{FF2B5EF4-FFF2-40B4-BE49-F238E27FC236}">
                  <a16:creationId xmlns:a16="http://schemas.microsoft.com/office/drawing/2014/main" id="{753E6100-CAFC-4A1A-BFBA-F263C916816B}"/>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2" name="Layoutwechsel">
              <a:extLst>
                <a:ext uri="{FF2B5EF4-FFF2-40B4-BE49-F238E27FC236}">
                  <a16:creationId xmlns:a16="http://schemas.microsoft.com/office/drawing/2014/main" id="{B16A3C6A-A538-4A76-B354-28B3C260E301}"/>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1C9012DD-1962-40A6-B9CE-80454CCD1B60}"/>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CC671556-6376-4E47-ACFE-6B51ACE6BFAC}"/>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E636190C-7668-47F5-BAB4-095E859F04AD}"/>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19" name="Listenebenen">
                <a:extLst>
                  <a:ext uri="{FF2B5EF4-FFF2-40B4-BE49-F238E27FC236}">
                    <a16:creationId xmlns:a16="http://schemas.microsoft.com/office/drawing/2014/main" id="{7444D378-28B5-4E9B-8EDE-2102569C1624}"/>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20" name="Bild // Listenebene verringern">
                <a:extLst>
                  <a:ext uri="{FF2B5EF4-FFF2-40B4-BE49-F238E27FC236}">
                    <a16:creationId xmlns:a16="http://schemas.microsoft.com/office/drawing/2014/main" id="{3EA57174-2845-4465-9FC4-1B5680A07313}"/>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2" name="Bild // Listenebene erhöhen">
                <a:extLst>
                  <a:ext uri="{FF2B5EF4-FFF2-40B4-BE49-F238E27FC236}">
                    <a16:creationId xmlns:a16="http://schemas.microsoft.com/office/drawing/2014/main" id="{5E8E0B16-F845-4D41-9C94-BC9F718BDBCB}"/>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userDrawn="1">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FC281791-E44D-41E7-9CDB-0E784E67E406}"/>
              </a:ext>
            </a:extLst>
          </p:cNvPr>
          <p:cNvSpPr>
            <a:spLocks noChangeAspect="1"/>
          </p:cNvSpPr>
          <p:nvPr userDrawn="1"/>
        </p:nvSpPr>
        <p:spPr bwMode="auto">
          <a:xfrm>
            <a:off x="0" y="0"/>
            <a:ext cx="10929061" cy="6858000"/>
          </a:xfrm>
          <a:custGeom>
            <a:avLst/>
            <a:gdLst>
              <a:gd name="T0" fmla="*/ 60181 w 60678"/>
              <a:gd name="T1" fmla="*/ 10170 h 38100"/>
              <a:gd name="T2" fmla="*/ 56869 w 60678"/>
              <a:gd name="T3" fmla="*/ 13480 h 38100"/>
              <a:gd name="T4" fmla="*/ 55558 w 60678"/>
              <a:gd name="T5" fmla="*/ 13210 h 38100"/>
              <a:gd name="T6" fmla="*/ 45912 w 60678"/>
              <a:gd name="T7" fmla="*/ 38100 h 38100"/>
              <a:gd name="T8" fmla="*/ 0 w 60678"/>
              <a:gd name="T9" fmla="*/ 38100 h 38100"/>
              <a:gd name="T10" fmla="*/ 0 w 60678"/>
              <a:gd name="T11" fmla="*/ 0 h 38100"/>
              <a:gd name="T12" fmla="*/ 60678 w 60678"/>
              <a:gd name="T13" fmla="*/ 0 h 38100"/>
              <a:gd name="T14" fmla="*/ 57951 w 60678"/>
              <a:gd name="T15" fmla="*/ 7036 h 38100"/>
              <a:gd name="T16" fmla="*/ 60181 w 60678"/>
              <a:gd name="T17" fmla="*/ 10165 h 38100"/>
              <a:gd name="T18" fmla="*/ 60181 w 60678"/>
              <a:gd name="T19" fmla="*/ 1017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0678" h="38100">
                <a:moveTo>
                  <a:pt x="60181" y="10170"/>
                </a:moveTo>
                <a:cubicBezTo>
                  <a:pt x="60180" y="11998"/>
                  <a:pt x="58697" y="13480"/>
                  <a:pt x="56869" y="13480"/>
                </a:cubicBezTo>
                <a:cubicBezTo>
                  <a:pt x="56403" y="13480"/>
                  <a:pt x="55960" y="13383"/>
                  <a:pt x="55558" y="13210"/>
                </a:cubicBezTo>
                <a:lnTo>
                  <a:pt x="45912" y="38100"/>
                </a:lnTo>
                <a:lnTo>
                  <a:pt x="0" y="38100"/>
                </a:lnTo>
                <a:lnTo>
                  <a:pt x="0" y="0"/>
                </a:lnTo>
                <a:lnTo>
                  <a:pt x="60678" y="0"/>
                </a:lnTo>
                <a:lnTo>
                  <a:pt x="57951" y="7036"/>
                </a:lnTo>
                <a:cubicBezTo>
                  <a:pt x="59248" y="7484"/>
                  <a:pt x="60180" y="8716"/>
                  <a:pt x="60181" y="10165"/>
                </a:cubicBezTo>
                <a:lnTo>
                  <a:pt x="60181" y="10170"/>
                </a:lnTo>
                <a:close/>
              </a:path>
            </a:pathLst>
          </a:custGeom>
          <a:solidFill>
            <a:schemeClr val="bg2"/>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sp>
        <p:nvSpPr>
          <p:cNvPr id="14" name="Superzeichen">
            <a:extLst>
              <a:ext uri="{FF2B5EF4-FFF2-40B4-BE49-F238E27FC236}">
                <a16:creationId xmlns:a16="http://schemas.microsoft.com/office/drawing/2014/main" id="{9A66EB37-C2B1-41CF-AD1A-03BA7AB6FA11}"/>
              </a:ext>
            </a:extLst>
          </p:cNvPr>
          <p:cNvSpPr>
            <a:spLocks noChangeAspect="1" noEditPoints="1"/>
          </p:cNvSpPr>
          <p:nvPr userDrawn="1"/>
        </p:nvSpPr>
        <p:spPr bwMode="auto">
          <a:xfrm>
            <a:off x="9760586" y="1348584"/>
            <a:ext cx="965263" cy="963613"/>
          </a:xfrm>
          <a:custGeom>
            <a:avLst/>
            <a:gdLst>
              <a:gd name="T0" fmla="*/ 2678 w 5356"/>
              <a:gd name="T1" fmla="*/ 2677 h 5355"/>
              <a:gd name="T2" fmla="*/ 0 w 5356"/>
              <a:gd name="T3" fmla="*/ 1635 h 5355"/>
              <a:gd name="T4" fmla="*/ 1009 w 5356"/>
              <a:gd name="T5" fmla="*/ 2677 h 5355"/>
              <a:gd name="T6" fmla="*/ 0 w 5356"/>
              <a:gd name="T7" fmla="*/ 3719 h 5355"/>
              <a:gd name="T8" fmla="*/ 2678 w 5356"/>
              <a:gd name="T9" fmla="*/ 2677 h 5355"/>
              <a:gd name="T10" fmla="*/ 2678 w 5356"/>
              <a:gd name="T11" fmla="*/ 2677 h 5355"/>
              <a:gd name="T12" fmla="*/ 5356 w 5356"/>
              <a:gd name="T13" fmla="*/ 3719 h 5355"/>
              <a:gd name="T14" fmla="*/ 4347 w 5356"/>
              <a:gd name="T15" fmla="*/ 2677 h 5355"/>
              <a:gd name="T16" fmla="*/ 5356 w 5356"/>
              <a:gd name="T17" fmla="*/ 1635 h 5355"/>
              <a:gd name="T18" fmla="*/ 2678 w 5356"/>
              <a:gd name="T19" fmla="*/ 2677 h 5355"/>
              <a:gd name="T20" fmla="*/ 2678 w 5356"/>
              <a:gd name="T21" fmla="*/ 2677 h 5355"/>
              <a:gd name="T22" fmla="*/ 1636 w 5356"/>
              <a:gd name="T23" fmla="*/ 5355 h 5355"/>
              <a:gd name="T24" fmla="*/ 2678 w 5356"/>
              <a:gd name="T25" fmla="*/ 4347 h 5355"/>
              <a:gd name="T26" fmla="*/ 3720 w 5356"/>
              <a:gd name="T27" fmla="*/ 5355 h 5355"/>
              <a:gd name="T28" fmla="*/ 2678 w 5356"/>
              <a:gd name="T29" fmla="*/ 2677 h 5355"/>
              <a:gd name="T30" fmla="*/ 2678 w 5356"/>
              <a:gd name="T31" fmla="*/ 2677 h 5355"/>
              <a:gd name="T32" fmla="*/ 3720 w 5356"/>
              <a:gd name="T33" fmla="*/ 0 h 5355"/>
              <a:gd name="T34" fmla="*/ 2678 w 5356"/>
              <a:gd name="T35" fmla="*/ 1008 h 5355"/>
              <a:gd name="T36" fmla="*/ 1636 w 5356"/>
              <a:gd name="T37" fmla="*/ 0 h 5355"/>
              <a:gd name="T38" fmla="*/ 2678 w 5356"/>
              <a:gd name="T39" fmla="*/ 2677 h 5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6" h="5355">
                <a:moveTo>
                  <a:pt x="2678" y="2677"/>
                </a:moveTo>
                <a:lnTo>
                  <a:pt x="0" y="1635"/>
                </a:lnTo>
                <a:lnTo>
                  <a:pt x="1009" y="2677"/>
                </a:lnTo>
                <a:lnTo>
                  <a:pt x="0" y="3719"/>
                </a:lnTo>
                <a:lnTo>
                  <a:pt x="2678" y="2677"/>
                </a:lnTo>
                <a:close/>
                <a:moveTo>
                  <a:pt x="2678" y="2677"/>
                </a:moveTo>
                <a:lnTo>
                  <a:pt x="5356" y="3719"/>
                </a:lnTo>
                <a:lnTo>
                  <a:pt x="4347" y="2677"/>
                </a:lnTo>
                <a:lnTo>
                  <a:pt x="5356" y="1635"/>
                </a:lnTo>
                <a:lnTo>
                  <a:pt x="2678" y="2677"/>
                </a:lnTo>
                <a:close/>
                <a:moveTo>
                  <a:pt x="2678" y="2677"/>
                </a:moveTo>
                <a:lnTo>
                  <a:pt x="1636" y="5355"/>
                </a:lnTo>
                <a:lnTo>
                  <a:pt x="2678" y="4347"/>
                </a:lnTo>
                <a:lnTo>
                  <a:pt x="3720" y="5355"/>
                </a:lnTo>
                <a:lnTo>
                  <a:pt x="2678" y="2677"/>
                </a:lnTo>
                <a:close/>
                <a:moveTo>
                  <a:pt x="2678" y="2677"/>
                </a:moveTo>
                <a:lnTo>
                  <a:pt x="3720" y="0"/>
                </a:lnTo>
                <a:lnTo>
                  <a:pt x="2678" y="1008"/>
                </a:lnTo>
                <a:lnTo>
                  <a:pt x="1636" y="0"/>
                </a:lnTo>
                <a:lnTo>
                  <a:pt x="2678" y="2677"/>
                </a:lnTo>
                <a:close/>
              </a:path>
            </a:pathLst>
          </a:custGeom>
          <a:solidFill>
            <a:schemeClr val="tx1"/>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pic>
        <p:nvPicPr>
          <p:cNvPr id="16" name="Illustration" descr="Ein Bild, das Mann, stehend, Spieler, haltend enthält.&#10;&#10;Automatisch generierte Beschreibung">
            <a:extLst>
              <a:ext uri="{FF2B5EF4-FFF2-40B4-BE49-F238E27FC236}">
                <a16:creationId xmlns:a16="http://schemas.microsoft.com/office/drawing/2014/main" id="{2941A1AD-C538-4DAE-B195-73AADED3F2AD}"/>
              </a:ext>
            </a:extLst>
          </p:cNvPr>
          <p:cNvPicPr>
            <a:picLocks noChangeAspect="1"/>
          </p:cNvPicPr>
          <p:nvPr userDrawn="1"/>
        </p:nvPicPr>
        <p:blipFill>
          <a:blip r:embed="rId4" cstate="print">
            <a:alphaModFix/>
            <a:extLst>
              <a:ext uri="{28A0092B-C50C-407E-A947-70E740481C1C}">
                <a14:useLocalDpi xmlns:a14="http://schemas.microsoft.com/office/drawing/2010/main" val="0"/>
              </a:ext>
            </a:extLst>
          </a:blip>
          <a:stretch>
            <a:fillRect/>
          </a:stretch>
        </p:blipFill>
        <p:spPr>
          <a:xfrm>
            <a:off x="6570528" y="3373742"/>
            <a:ext cx="5149965" cy="3096000"/>
          </a:xfrm>
          <a:prstGeom prst="rect">
            <a:avLst/>
          </a:prstGeom>
        </p:spPr>
      </p:pic>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08033" y="6058773"/>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userDrawn="1">
            <p:ph type="subTitle" idx="1" hasCustomPrompt="1"/>
          </p:nvPr>
        </p:nvSpPr>
        <p:spPr>
          <a:xfrm>
            <a:off x="508034" y="3251994"/>
            <a:ext cx="5587967" cy="1620000"/>
          </a:xfrm>
        </p:spPr>
        <p:txBody>
          <a:bodyPr/>
          <a:lstStyle>
            <a:lvl1pPr marL="0" indent="0" algn="l">
              <a:lnSpc>
                <a:spcPct val="107000"/>
              </a:lnSpc>
              <a:spcAft>
                <a:spcPts val="0"/>
              </a:spcAft>
              <a:buNone/>
              <a:defRPr sz="1313">
                <a:solidFill>
                  <a:schemeClr val="tx1"/>
                </a:solidFill>
                <a:latin typeface="+mj-lt"/>
              </a:defRPr>
            </a:lvl1pPr>
            <a:lvl2pPr marL="0" indent="0" algn="l">
              <a:lnSpc>
                <a:spcPct val="100000"/>
              </a:lnSpc>
              <a:spcBef>
                <a:spcPts val="1163"/>
              </a:spcBef>
              <a:spcAft>
                <a:spcPts val="0"/>
              </a:spcAft>
              <a:buNone/>
              <a:defRPr sz="938">
                <a:solidFill>
                  <a:schemeClr val="tx1"/>
                </a:solidFill>
                <a:latin typeface="+mj-lt"/>
              </a:defRPr>
            </a:lvl2pPr>
            <a:lvl3pPr marL="0" indent="0" algn="l">
              <a:lnSpc>
                <a:spcPct val="100000"/>
              </a:lnSpc>
              <a:spcBef>
                <a:spcPts val="1163"/>
              </a:spcBef>
              <a:spcAft>
                <a:spcPts val="0"/>
              </a:spcAft>
              <a:buNone/>
              <a:defRPr sz="938">
                <a:solidFill>
                  <a:schemeClr val="tx1"/>
                </a:solidFill>
                <a:latin typeface="+mj-lt"/>
              </a:defRPr>
            </a:lvl3pPr>
            <a:lvl4pPr marL="0" indent="0" algn="l">
              <a:lnSpc>
                <a:spcPct val="100000"/>
              </a:lnSpc>
              <a:spcBef>
                <a:spcPts val="1163"/>
              </a:spcBef>
              <a:spcAft>
                <a:spcPts val="0"/>
              </a:spcAft>
              <a:buNone/>
              <a:defRPr sz="938">
                <a:solidFill>
                  <a:schemeClr val="tx1"/>
                </a:solidFill>
                <a:latin typeface="+mj-lt"/>
              </a:defRPr>
            </a:lvl4pPr>
            <a:lvl5pPr marL="0" indent="0" algn="l">
              <a:lnSpc>
                <a:spcPct val="100000"/>
              </a:lnSpc>
              <a:spcBef>
                <a:spcPts val="1163"/>
              </a:spcBef>
              <a:spcAft>
                <a:spcPts val="0"/>
              </a:spcAft>
              <a:buNone/>
              <a:defRPr sz="938">
                <a:solidFill>
                  <a:schemeClr val="tx1"/>
                </a:solidFill>
                <a:latin typeface="+mj-lt"/>
              </a:defRPr>
            </a:lvl5pPr>
            <a:lvl6pPr marL="0" indent="0" algn="l">
              <a:lnSpc>
                <a:spcPct val="100000"/>
              </a:lnSpc>
              <a:spcBef>
                <a:spcPts val="1163"/>
              </a:spcBef>
              <a:spcAft>
                <a:spcPts val="0"/>
              </a:spcAft>
              <a:buNone/>
              <a:defRPr sz="938">
                <a:solidFill>
                  <a:schemeClr val="tx1"/>
                </a:solidFill>
                <a:latin typeface="+mj-lt"/>
              </a:defRPr>
            </a:lvl6pPr>
            <a:lvl7pPr marL="0" indent="0" algn="l">
              <a:lnSpc>
                <a:spcPct val="100000"/>
              </a:lnSpc>
              <a:spcBef>
                <a:spcPts val="1163"/>
              </a:spcBef>
              <a:spcAft>
                <a:spcPts val="0"/>
              </a:spcAft>
              <a:buNone/>
              <a:defRPr sz="938">
                <a:solidFill>
                  <a:schemeClr val="tx1"/>
                </a:solidFill>
                <a:latin typeface="+mj-lt"/>
              </a:defRPr>
            </a:lvl7pPr>
            <a:lvl8pPr marL="0" indent="0" algn="l">
              <a:lnSpc>
                <a:spcPct val="100000"/>
              </a:lnSpc>
              <a:spcBef>
                <a:spcPts val="1163"/>
              </a:spcBef>
              <a:spcAft>
                <a:spcPts val="0"/>
              </a:spcAft>
              <a:buNone/>
              <a:defRPr sz="938">
                <a:solidFill>
                  <a:schemeClr val="tx1"/>
                </a:solidFill>
                <a:latin typeface="+mj-lt"/>
              </a:defRPr>
            </a:lvl8pPr>
            <a:lvl9pPr marL="0" indent="0" algn="l">
              <a:lnSpc>
                <a:spcPct val="100000"/>
              </a:lnSpc>
              <a:spcBef>
                <a:spcPts val="1163"/>
              </a:spcBef>
              <a:spcAft>
                <a:spcPts val="0"/>
              </a:spcAft>
              <a:buNone/>
              <a:defRPr sz="938">
                <a:solidFill>
                  <a:schemeClr val="tx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userDrawn="1">
            <p:ph type="ctrTitle" hasCustomPrompt="1"/>
          </p:nvPr>
        </p:nvSpPr>
        <p:spPr>
          <a:xfrm>
            <a:off x="508033" y="656433"/>
            <a:ext cx="7920515" cy="2595563"/>
          </a:xfrm>
        </p:spPr>
        <p:txBody>
          <a:bodyPr anchor="t" anchorCtr="0"/>
          <a:lstStyle>
            <a:lvl1pPr algn="l">
              <a:lnSpc>
                <a:spcPct val="100000"/>
              </a:lnSpc>
              <a:defRPr sz="3750" b="1" spc="-11"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1958537484"/>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pos="853" userDrawn="1">
          <p15:clr>
            <a:srgbClr val="FBAE40"/>
          </p15:clr>
        </p15:guide>
        <p15:guide id="2" pos="19627" userDrawn="1">
          <p15:clr>
            <a:srgbClr val="FBAE40"/>
          </p15:clr>
        </p15:guide>
        <p15:guide id="3" orient="horz" pos="827" userDrawn="1">
          <p15:clr>
            <a:srgbClr val="FBAE40"/>
          </p15:clr>
        </p15:guide>
        <p15:guide id="4" orient="horz" pos="4097"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el mit Grafik JUH">
    <p:bg>
      <p:bgPr>
        <a:solidFill>
          <a:srgbClr val="FF606E"/>
        </a:solidFill>
        <a:effectLst/>
      </p:bgPr>
    </p:bg>
    <p:spTree>
      <p:nvGrpSpPr>
        <p:cNvPr id="1" name=""/>
        <p:cNvGrpSpPr/>
        <p:nvPr/>
      </p:nvGrpSpPr>
      <p:grpSpPr>
        <a:xfrm>
          <a:off x="0" y="0"/>
          <a:ext cx="0" cy="0"/>
          <a:chOff x="0" y="0"/>
          <a:chExt cx="0" cy="0"/>
        </a:xfrm>
      </p:grpSpPr>
      <p:grpSp>
        <p:nvGrpSpPr>
          <p:cNvPr id="9" name="Regieanweisungen">
            <a:extLst>
              <a:ext uri="{FF2B5EF4-FFF2-40B4-BE49-F238E27FC236}">
                <a16:creationId xmlns:a16="http://schemas.microsoft.com/office/drawing/2014/main" id="{8797E160-F457-48D3-ADAD-EDE600C1EFA0}"/>
              </a:ext>
            </a:extLst>
          </p:cNvPr>
          <p:cNvGrpSpPr>
            <a:grpSpLocks noChangeAspect="1"/>
          </p:cNvGrpSpPr>
          <p:nvPr userDrawn="1"/>
        </p:nvGrpSpPr>
        <p:grpSpPr>
          <a:xfrm>
            <a:off x="-1926126" y="-396001"/>
            <a:ext cx="16057047" cy="3888001"/>
            <a:chOff x="-1650972" y="-253680"/>
            <a:chExt cx="15627840" cy="3784320"/>
          </a:xfrm>
        </p:grpSpPr>
        <p:sp>
          <p:nvSpPr>
            <p:cNvPr id="10" name="Hilfslinien">
              <a:extLst>
                <a:ext uri="{FF2B5EF4-FFF2-40B4-BE49-F238E27FC236}">
                  <a16:creationId xmlns:a16="http://schemas.microsoft.com/office/drawing/2014/main" id="{8045C7C0-E36F-47C8-B190-F75369D7342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80"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1" name="Zurücksetzen">
              <a:extLst>
                <a:ext uri="{FF2B5EF4-FFF2-40B4-BE49-F238E27FC236}">
                  <a16:creationId xmlns:a16="http://schemas.microsoft.com/office/drawing/2014/main" id="{B498EA16-B4A0-46CD-BE6C-1DBE45889809}"/>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2" name="Layoutwechsel">
              <a:extLst>
                <a:ext uri="{FF2B5EF4-FFF2-40B4-BE49-F238E27FC236}">
                  <a16:creationId xmlns:a16="http://schemas.microsoft.com/office/drawing/2014/main" id="{F988F52C-E61B-469E-A00F-3C2A6D1948F2}"/>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C56195B8-557B-4DCB-90D8-C4CCD9BF05BD}"/>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D5BFF025-E9F4-468D-912C-48765C1132B4}"/>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67DD4BC4-ED4C-4925-8FFC-41E08A60B330}"/>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19" name="Listenebenen">
                <a:extLst>
                  <a:ext uri="{FF2B5EF4-FFF2-40B4-BE49-F238E27FC236}">
                    <a16:creationId xmlns:a16="http://schemas.microsoft.com/office/drawing/2014/main" id="{3D7AE3ED-BD94-49D5-BC23-9FF563C2F50F}"/>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20" name="Bild // Listenebene verringern">
                <a:extLst>
                  <a:ext uri="{FF2B5EF4-FFF2-40B4-BE49-F238E27FC236}">
                    <a16:creationId xmlns:a16="http://schemas.microsoft.com/office/drawing/2014/main" id="{C089FA09-8340-462F-B3E6-C97A5097E9BA}"/>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2" name="Bild // Listenebene erhöhen">
                <a:extLst>
                  <a:ext uri="{FF2B5EF4-FFF2-40B4-BE49-F238E27FC236}">
                    <a16:creationId xmlns:a16="http://schemas.microsoft.com/office/drawing/2014/main" id="{62718AD2-6586-4358-A445-70E12FD96D87}"/>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userDrawn="1">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FC281791-E44D-41E7-9CDB-0E784E67E406}"/>
              </a:ext>
            </a:extLst>
          </p:cNvPr>
          <p:cNvSpPr>
            <a:spLocks noChangeAspect="1"/>
          </p:cNvSpPr>
          <p:nvPr userDrawn="1"/>
        </p:nvSpPr>
        <p:spPr bwMode="auto">
          <a:xfrm>
            <a:off x="0" y="0"/>
            <a:ext cx="10929061" cy="6858000"/>
          </a:xfrm>
          <a:custGeom>
            <a:avLst/>
            <a:gdLst>
              <a:gd name="T0" fmla="*/ 60181 w 60678"/>
              <a:gd name="T1" fmla="*/ 10170 h 38100"/>
              <a:gd name="T2" fmla="*/ 56869 w 60678"/>
              <a:gd name="T3" fmla="*/ 13480 h 38100"/>
              <a:gd name="T4" fmla="*/ 55558 w 60678"/>
              <a:gd name="T5" fmla="*/ 13210 h 38100"/>
              <a:gd name="T6" fmla="*/ 45912 w 60678"/>
              <a:gd name="T7" fmla="*/ 38100 h 38100"/>
              <a:gd name="T8" fmla="*/ 0 w 60678"/>
              <a:gd name="T9" fmla="*/ 38100 h 38100"/>
              <a:gd name="T10" fmla="*/ 0 w 60678"/>
              <a:gd name="T11" fmla="*/ 0 h 38100"/>
              <a:gd name="T12" fmla="*/ 60678 w 60678"/>
              <a:gd name="T13" fmla="*/ 0 h 38100"/>
              <a:gd name="T14" fmla="*/ 57951 w 60678"/>
              <a:gd name="T15" fmla="*/ 7036 h 38100"/>
              <a:gd name="T16" fmla="*/ 60181 w 60678"/>
              <a:gd name="T17" fmla="*/ 10165 h 38100"/>
              <a:gd name="T18" fmla="*/ 60181 w 60678"/>
              <a:gd name="T19" fmla="*/ 1017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0678" h="38100">
                <a:moveTo>
                  <a:pt x="60181" y="10170"/>
                </a:moveTo>
                <a:cubicBezTo>
                  <a:pt x="60180" y="11998"/>
                  <a:pt x="58697" y="13480"/>
                  <a:pt x="56869" y="13480"/>
                </a:cubicBezTo>
                <a:cubicBezTo>
                  <a:pt x="56403" y="13480"/>
                  <a:pt x="55960" y="13383"/>
                  <a:pt x="55558" y="13210"/>
                </a:cubicBezTo>
                <a:lnTo>
                  <a:pt x="45912" y="38100"/>
                </a:lnTo>
                <a:lnTo>
                  <a:pt x="0" y="38100"/>
                </a:lnTo>
                <a:lnTo>
                  <a:pt x="0" y="0"/>
                </a:lnTo>
                <a:lnTo>
                  <a:pt x="60678" y="0"/>
                </a:lnTo>
                <a:lnTo>
                  <a:pt x="57951" y="7036"/>
                </a:lnTo>
                <a:cubicBezTo>
                  <a:pt x="59248" y="7484"/>
                  <a:pt x="60180" y="8716"/>
                  <a:pt x="60181" y="10165"/>
                </a:cubicBezTo>
                <a:lnTo>
                  <a:pt x="60181" y="10170"/>
                </a:lnTo>
                <a:close/>
              </a:path>
            </a:pathLst>
          </a:custGeom>
          <a:solidFill>
            <a:schemeClr val="bg2"/>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sp>
        <p:nvSpPr>
          <p:cNvPr id="14" name="Superzeichen">
            <a:extLst>
              <a:ext uri="{FF2B5EF4-FFF2-40B4-BE49-F238E27FC236}">
                <a16:creationId xmlns:a16="http://schemas.microsoft.com/office/drawing/2014/main" id="{9A66EB37-C2B1-41CF-AD1A-03BA7AB6FA11}"/>
              </a:ext>
            </a:extLst>
          </p:cNvPr>
          <p:cNvSpPr>
            <a:spLocks noChangeAspect="1" noEditPoints="1"/>
          </p:cNvSpPr>
          <p:nvPr userDrawn="1"/>
        </p:nvSpPr>
        <p:spPr bwMode="auto">
          <a:xfrm>
            <a:off x="9760586" y="1348584"/>
            <a:ext cx="965263" cy="963613"/>
          </a:xfrm>
          <a:custGeom>
            <a:avLst/>
            <a:gdLst>
              <a:gd name="T0" fmla="*/ 2678 w 5356"/>
              <a:gd name="T1" fmla="*/ 2677 h 5355"/>
              <a:gd name="T2" fmla="*/ 0 w 5356"/>
              <a:gd name="T3" fmla="*/ 1635 h 5355"/>
              <a:gd name="T4" fmla="*/ 1009 w 5356"/>
              <a:gd name="T5" fmla="*/ 2677 h 5355"/>
              <a:gd name="T6" fmla="*/ 0 w 5356"/>
              <a:gd name="T7" fmla="*/ 3719 h 5355"/>
              <a:gd name="T8" fmla="*/ 2678 w 5356"/>
              <a:gd name="T9" fmla="*/ 2677 h 5355"/>
              <a:gd name="T10" fmla="*/ 2678 w 5356"/>
              <a:gd name="T11" fmla="*/ 2677 h 5355"/>
              <a:gd name="T12" fmla="*/ 5356 w 5356"/>
              <a:gd name="T13" fmla="*/ 3719 h 5355"/>
              <a:gd name="T14" fmla="*/ 4347 w 5356"/>
              <a:gd name="T15" fmla="*/ 2677 h 5355"/>
              <a:gd name="T16" fmla="*/ 5356 w 5356"/>
              <a:gd name="T17" fmla="*/ 1635 h 5355"/>
              <a:gd name="T18" fmla="*/ 2678 w 5356"/>
              <a:gd name="T19" fmla="*/ 2677 h 5355"/>
              <a:gd name="T20" fmla="*/ 2678 w 5356"/>
              <a:gd name="T21" fmla="*/ 2677 h 5355"/>
              <a:gd name="T22" fmla="*/ 1636 w 5356"/>
              <a:gd name="T23" fmla="*/ 5355 h 5355"/>
              <a:gd name="T24" fmla="*/ 2678 w 5356"/>
              <a:gd name="T25" fmla="*/ 4347 h 5355"/>
              <a:gd name="T26" fmla="*/ 3720 w 5356"/>
              <a:gd name="T27" fmla="*/ 5355 h 5355"/>
              <a:gd name="T28" fmla="*/ 2678 w 5356"/>
              <a:gd name="T29" fmla="*/ 2677 h 5355"/>
              <a:gd name="T30" fmla="*/ 2678 w 5356"/>
              <a:gd name="T31" fmla="*/ 2677 h 5355"/>
              <a:gd name="T32" fmla="*/ 3720 w 5356"/>
              <a:gd name="T33" fmla="*/ 0 h 5355"/>
              <a:gd name="T34" fmla="*/ 2678 w 5356"/>
              <a:gd name="T35" fmla="*/ 1008 h 5355"/>
              <a:gd name="T36" fmla="*/ 1636 w 5356"/>
              <a:gd name="T37" fmla="*/ 0 h 5355"/>
              <a:gd name="T38" fmla="*/ 2678 w 5356"/>
              <a:gd name="T39" fmla="*/ 2677 h 5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6" h="5355">
                <a:moveTo>
                  <a:pt x="2678" y="2677"/>
                </a:moveTo>
                <a:lnTo>
                  <a:pt x="0" y="1635"/>
                </a:lnTo>
                <a:lnTo>
                  <a:pt x="1009" y="2677"/>
                </a:lnTo>
                <a:lnTo>
                  <a:pt x="0" y="3719"/>
                </a:lnTo>
                <a:lnTo>
                  <a:pt x="2678" y="2677"/>
                </a:lnTo>
                <a:close/>
                <a:moveTo>
                  <a:pt x="2678" y="2677"/>
                </a:moveTo>
                <a:lnTo>
                  <a:pt x="5356" y="3719"/>
                </a:lnTo>
                <a:lnTo>
                  <a:pt x="4347" y="2677"/>
                </a:lnTo>
                <a:lnTo>
                  <a:pt x="5356" y="1635"/>
                </a:lnTo>
                <a:lnTo>
                  <a:pt x="2678" y="2677"/>
                </a:lnTo>
                <a:close/>
                <a:moveTo>
                  <a:pt x="2678" y="2677"/>
                </a:moveTo>
                <a:lnTo>
                  <a:pt x="1636" y="5355"/>
                </a:lnTo>
                <a:lnTo>
                  <a:pt x="2678" y="4347"/>
                </a:lnTo>
                <a:lnTo>
                  <a:pt x="3720" y="5355"/>
                </a:lnTo>
                <a:lnTo>
                  <a:pt x="2678" y="2677"/>
                </a:lnTo>
                <a:close/>
                <a:moveTo>
                  <a:pt x="2678" y="2677"/>
                </a:moveTo>
                <a:lnTo>
                  <a:pt x="3720" y="0"/>
                </a:lnTo>
                <a:lnTo>
                  <a:pt x="2678" y="1008"/>
                </a:lnTo>
                <a:lnTo>
                  <a:pt x="1636" y="0"/>
                </a:lnTo>
                <a:lnTo>
                  <a:pt x="2678" y="2677"/>
                </a:lnTo>
                <a:close/>
              </a:path>
            </a:pathLst>
          </a:custGeom>
          <a:solidFill>
            <a:schemeClr val="tx1"/>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pic>
        <p:nvPicPr>
          <p:cNvPr id="16" name="Illustration" descr="Ein Bild, das Mann, stehend, Spieler, haltend enthält.&#10;&#10;Automatisch generierte Beschreibung">
            <a:extLst>
              <a:ext uri="{FF2B5EF4-FFF2-40B4-BE49-F238E27FC236}">
                <a16:creationId xmlns:a16="http://schemas.microsoft.com/office/drawing/2014/main" id="{2941A1AD-C538-4DAE-B195-73AADED3F2AD}"/>
              </a:ext>
            </a:extLst>
          </p:cNvPr>
          <p:cNvPicPr>
            <a:picLocks noChangeAspect="1"/>
          </p:cNvPicPr>
          <p:nvPr userDrawn="1"/>
        </p:nvPicPr>
        <p:blipFill>
          <a:blip r:embed="rId4" cstate="print">
            <a:alphaModFix/>
            <a:extLst>
              <a:ext uri="{28A0092B-C50C-407E-A947-70E740481C1C}">
                <a14:useLocalDpi xmlns:a14="http://schemas.microsoft.com/office/drawing/2010/main" val="0"/>
              </a:ext>
            </a:extLst>
          </a:blip>
          <a:stretch>
            <a:fillRect/>
          </a:stretch>
        </p:blipFill>
        <p:spPr>
          <a:xfrm>
            <a:off x="6570528" y="3373742"/>
            <a:ext cx="5149965" cy="3096000"/>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userDrawn="1">
            <p:ph type="subTitle" idx="1" hasCustomPrompt="1"/>
          </p:nvPr>
        </p:nvSpPr>
        <p:spPr>
          <a:xfrm>
            <a:off x="508034" y="3251994"/>
            <a:ext cx="5587967" cy="1620000"/>
          </a:xfrm>
        </p:spPr>
        <p:txBody>
          <a:bodyPr/>
          <a:lstStyle>
            <a:lvl1pPr marL="0" indent="0" algn="l">
              <a:lnSpc>
                <a:spcPct val="107000"/>
              </a:lnSpc>
              <a:spcAft>
                <a:spcPts val="0"/>
              </a:spcAft>
              <a:buNone/>
              <a:defRPr sz="1313">
                <a:solidFill>
                  <a:schemeClr val="tx1"/>
                </a:solidFill>
                <a:latin typeface="+mj-lt"/>
              </a:defRPr>
            </a:lvl1pPr>
            <a:lvl2pPr marL="0" indent="0" algn="l">
              <a:lnSpc>
                <a:spcPct val="100000"/>
              </a:lnSpc>
              <a:spcBef>
                <a:spcPts val="1163"/>
              </a:spcBef>
              <a:spcAft>
                <a:spcPts val="0"/>
              </a:spcAft>
              <a:buNone/>
              <a:defRPr sz="938">
                <a:solidFill>
                  <a:schemeClr val="tx1"/>
                </a:solidFill>
                <a:latin typeface="+mj-lt"/>
              </a:defRPr>
            </a:lvl2pPr>
            <a:lvl3pPr marL="0" indent="0" algn="l">
              <a:lnSpc>
                <a:spcPct val="100000"/>
              </a:lnSpc>
              <a:spcBef>
                <a:spcPts val="1163"/>
              </a:spcBef>
              <a:spcAft>
                <a:spcPts val="0"/>
              </a:spcAft>
              <a:buNone/>
              <a:defRPr sz="938">
                <a:solidFill>
                  <a:schemeClr val="tx1"/>
                </a:solidFill>
                <a:latin typeface="+mj-lt"/>
              </a:defRPr>
            </a:lvl3pPr>
            <a:lvl4pPr marL="0" indent="0" algn="l">
              <a:lnSpc>
                <a:spcPct val="100000"/>
              </a:lnSpc>
              <a:spcBef>
                <a:spcPts val="1163"/>
              </a:spcBef>
              <a:spcAft>
                <a:spcPts val="0"/>
              </a:spcAft>
              <a:buNone/>
              <a:defRPr sz="938">
                <a:solidFill>
                  <a:schemeClr val="tx1"/>
                </a:solidFill>
                <a:latin typeface="+mj-lt"/>
              </a:defRPr>
            </a:lvl4pPr>
            <a:lvl5pPr marL="0" indent="0" algn="l">
              <a:lnSpc>
                <a:spcPct val="100000"/>
              </a:lnSpc>
              <a:spcBef>
                <a:spcPts val="1163"/>
              </a:spcBef>
              <a:spcAft>
                <a:spcPts val="0"/>
              </a:spcAft>
              <a:buNone/>
              <a:defRPr sz="938">
                <a:solidFill>
                  <a:schemeClr val="tx1"/>
                </a:solidFill>
                <a:latin typeface="+mj-lt"/>
              </a:defRPr>
            </a:lvl5pPr>
            <a:lvl6pPr marL="0" indent="0" algn="l">
              <a:lnSpc>
                <a:spcPct val="100000"/>
              </a:lnSpc>
              <a:spcBef>
                <a:spcPts val="1163"/>
              </a:spcBef>
              <a:spcAft>
                <a:spcPts val="0"/>
              </a:spcAft>
              <a:buNone/>
              <a:defRPr sz="938">
                <a:solidFill>
                  <a:schemeClr val="tx1"/>
                </a:solidFill>
                <a:latin typeface="+mj-lt"/>
              </a:defRPr>
            </a:lvl6pPr>
            <a:lvl7pPr marL="0" indent="0" algn="l">
              <a:lnSpc>
                <a:spcPct val="100000"/>
              </a:lnSpc>
              <a:spcBef>
                <a:spcPts val="1163"/>
              </a:spcBef>
              <a:spcAft>
                <a:spcPts val="0"/>
              </a:spcAft>
              <a:buNone/>
              <a:defRPr sz="938">
                <a:solidFill>
                  <a:schemeClr val="tx1"/>
                </a:solidFill>
                <a:latin typeface="+mj-lt"/>
              </a:defRPr>
            </a:lvl7pPr>
            <a:lvl8pPr marL="0" indent="0" algn="l">
              <a:lnSpc>
                <a:spcPct val="100000"/>
              </a:lnSpc>
              <a:spcBef>
                <a:spcPts val="1163"/>
              </a:spcBef>
              <a:spcAft>
                <a:spcPts val="0"/>
              </a:spcAft>
              <a:buNone/>
              <a:defRPr sz="938">
                <a:solidFill>
                  <a:schemeClr val="tx1"/>
                </a:solidFill>
                <a:latin typeface="+mj-lt"/>
              </a:defRPr>
            </a:lvl8pPr>
            <a:lvl9pPr marL="0" indent="0" algn="l">
              <a:lnSpc>
                <a:spcPct val="100000"/>
              </a:lnSpc>
              <a:spcBef>
                <a:spcPts val="1163"/>
              </a:spcBef>
              <a:spcAft>
                <a:spcPts val="0"/>
              </a:spcAft>
              <a:buNone/>
              <a:defRPr sz="938">
                <a:solidFill>
                  <a:schemeClr val="tx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userDrawn="1">
            <p:ph type="ctrTitle" hasCustomPrompt="1"/>
          </p:nvPr>
        </p:nvSpPr>
        <p:spPr>
          <a:xfrm>
            <a:off x="508033" y="656433"/>
            <a:ext cx="7920515" cy="2595563"/>
          </a:xfrm>
        </p:spPr>
        <p:txBody>
          <a:bodyPr anchor="t" anchorCtr="0"/>
          <a:lstStyle>
            <a:lvl1pPr algn="l">
              <a:lnSpc>
                <a:spcPct val="100000"/>
              </a:lnSpc>
              <a:defRPr sz="3750" b="1" spc="-11"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pic>
        <p:nvPicPr>
          <p:cNvPr id="4" name="JUH Logo">
            <a:extLst>
              <a:ext uri="{FF2B5EF4-FFF2-40B4-BE49-F238E27FC236}">
                <a16:creationId xmlns:a16="http://schemas.microsoft.com/office/drawing/2014/main" id="{22C43243-E9D7-4FF0-8F71-A52FD6E6EC43}"/>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p:blipFill>
        <p:spPr>
          <a:xfrm>
            <a:off x="508033" y="6058773"/>
            <a:ext cx="1884723" cy="425555"/>
          </a:xfrm>
          <a:prstGeom prst="rect">
            <a:avLst/>
          </a:prstGeom>
        </p:spPr>
      </p:pic>
    </p:spTree>
    <p:extLst>
      <p:ext uri="{BB962C8B-B14F-4D97-AF65-F5344CB8AC3E}">
        <p14:creationId xmlns:p14="http://schemas.microsoft.com/office/powerpoint/2010/main" val="2061632558"/>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pos="853" userDrawn="1">
          <p15:clr>
            <a:srgbClr val="FBAE40"/>
          </p15:clr>
        </p15:guide>
        <p15:guide id="2" pos="19627" userDrawn="1">
          <p15:clr>
            <a:srgbClr val="FBAE40"/>
          </p15:clr>
        </p15:guide>
        <p15:guide id="3" orient="horz" pos="827" userDrawn="1">
          <p15:clr>
            <a:srgbClr val="FBAE40"/>
          </p15:clr>
        </p15:guide>
        <p15:guide id="4" orient="horz" pos="4097"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20" name="Agendapunkt">
            <a:extLst>
              <a:ext uri="{FF2B5EF4-FFF2-40B4-BE49-F238E27FC236}">
                <a16:creationId xmlns:a16="http://schemas.microsoft.com/office/drawing/2014/main" id="{92E465DC-5EA5-4BF8-B4A0-2AAFD8DF3CDD}"/>
              </a:ext>
            </a:extLst>
          </p:cNvPr>
          <p:cNvSpPr>
            <a:spLocks noGrp="1"/>
          </p:cNvSpPr>
          <p:nvPr>
            <p:ph type="body" orient="vert" idx="21" hasCustomPrompt="1"/>
          </p:nvPr>
        </p:nvSpPr>
        <p:spPr>
          <a:xfrm>
            <a:off x="8087251" y="4478340"/>
            <a:ext cx="3600235" cy="1654969"/>
          </a:xfrm>
        </p:spPr>
        <p:txBody>
          <a:bodyPr vert="horz"/>
          <a:lstStyle>
            <a:lvl1pPr marL="0" indent="0">
              <a:lnSpc>
                <a:spcPct val="100000"/>
              </a:lnSpc>
              <a:spcAft>
                <a:spcPts val="0"/>
              </a:spcAft>
              <a:defRPr sz="1313" b="1">
                <a:solidFill>
                  <a:schemeClr val="tx1"/>
                </a:solidFill>
                <a:latin typeface="+mn-lt"/>
              </a:defRPr>
            </a:lvl1pPr>
            <a:lvl2pPr marL="0" indent="0">
              <a:lnSpc>
                <a:spcPct val="100000"/>
              </a:lnSpc>
              <a:spcAft>
                <a:spcPts val="0"/>
              </a:spcAft>
              <a:defRPr sz="1313">
                <a:solidFill>
                  <a:schemeClr val="tx1"/>
                </a:solidFill>
              </a:defRPr>
            </a:lvl2pPr>
            <a:lvl3pPr marL="117450" indent="-117450">
              <a:lnSpc>
                <a:spcPct val="100000"/>
              </a:lnSpc>
              <a:spcAft>
                <a:spcPts val="0"/>
              </a:spcAft>
              <a:defRPr sz="1313">
                <a:solidFill>
                  <a:schemeClr val="tx1"/>
                </a:solidFill>
              </a:defRPr>
            </a:lvl3pPr>
            <a:lvl4pPr marL="234900" indent="-117450">
              <a:lnSpc>
                <a:spcPct val="100000"/>
              </a:lnSpc>
              <a:spcAft>
                <a:spcPts val="0"/>
              </a:spcAft>
              <a:defRPr sz="1313">
                <a:solidFill>
                  <a:schemeClr val="tx1"/>
                </a:solidFill>
              </a:defRPr>
            </a:lvl4pPr>
            <a:lvl5pPr marL="0" indent="0">
              <a:lnSpc>
                <a:spcPct val="100000"/>
              </a:lnSpc>
              <a:spcAft>
                <a:spcPts val="0"/>
              </a:spcAft>
              <a:defRPr sz="1313">
                <a:solidFill>
                  <a:schemeClr val="tx1"/>
                </a:solidFill>
              </a:defRPr>
            </a:lvl5pPr>
            <a:lvl6pPr marL="0" indent="0">
              <a:lnSpc>
                <a:spcPct val="100000"/>
              </a:lnSpc>
              <a:spcAft>
                <a:spcPts val="0"/>
              </a:spcAft>
              <a:defRPr sz="1313">
                <a:solidFill>
                  <a:schemeClr val="tx1"/>
                </a:solidFill>
              </a:defRPr>
            </a:lvl6pPr>
            <a:lvl7pPr marL="0" indent="0">
              <a:lnSpc>
                <a:spcPct val="100000"/>
              </a:lnSpc>
              <a:spcAft>
                <a:spcPts val="0"/>
              </a:spcAft>
              <a:defRPr sz="1313">
                <a:solidFill>
                  <a:schemeClr val="tx1"/>
                </a:solidFill>
              </a:defRPr>
            </a:lvl7pPr>
            <a:lvl8pPr marL="0" indent="0">
              <a:lnSpc>
                <a:spcPct val="100000"/>
              </a:lnSpc>
              <a:spcAft>
                <a:spcPts val="0"/>
              </a:spcAft>
              <a:defRPr sz="1313">
                <a:solidFill>
                  <a:schemeClr val="tx1"/>
                </a:solidFill>
              </a:defRPr>
            </a:lvl8pPr>
            <a:lvl9pPr marL="0" indent="0">
              <a:lnSpc>
                <a:spcPct val="100000"/>
              </a:lnSpc>
              <a:spcAft>
                <a:spcPts val="0"/>
              </a:spcAft>
              <a:defRPr sz="1313">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3" name="Nummer">
            <a:extLst>
              <a:ext uri="{FF2B5EF4-FFF2-40B4-BE49-F238E27FC236}">
                <a16:creationId xmlns:a16="http://schemas.microsoft.com/office/drawing/2014/main" id="{2EB3CE89-825E-44E7-B18D-251E67DA8947}"/>
              </a:ext>
            </a:extLst>
          </p:cNvPr>
          <p:cNvSpPr>
            <a:spLocks noGrp="1"/>
          </p:cNvSpPr>
          <p:nvPr>
            <p:ph type="body" orient="vert" idx="16" hasCustomPrompt="1"/>
          </p:nvPr>
        </p:nvSpPr>
        <p:spPr>
          <a:xfrm>
            <a:off x="8087251" y="3838178"/>
            <a:ext cx="3600235" cy="504000"/>
          </a:xfrm>
        </p:spPr>
        <p:txBody>
          <a:bodyPr vert="horz"/>
          <a:lstStyle>
            <a:lvl1pPr marL="0" indent="0">
              <a:lnSpc>
                <a:spcPct val="111000"/>
              </a:lnSpc>
              <a:spcAft>
                <a:spcPts val="0"/>
              </a:spcAft>
              <a:buFont typeface="Arial" panose="020B0604020202020204" pitchFamily="34" charset="0"/>
              <a:buNone/>
              <a:defRPr sz="2250" b="1">
                <a:solidFill>
                  <a:schemeClr val="tx2"/>
                </a:solidFill>
                <a:latin typeface="+mn-lt"/>
              </a:defRPr>
            </a:lvl1pPr>
            <a:lvl2pPr marL="0" indent="0">
              <a:lnSpc>
                <a:spcPct val="111000"/>
              </a:lnSpc>
              <a:spcAft>
                <a:spcPts val="0"/>
              </a:spcAft>
              <a:buFont typeface="Arial" panose="020B0604020202020204" pitchFamily="34" charset="0"/>
              <a:buNone/>
              <a:defRPr sz="2250" b="1">
                <a:solidFill>
                  <a:schemeClr val="tx2"/>
                </a:solidFill>
                <a:latin typeface="+mn-lt"/>
              </a:defRPr>
            </a:lvl2pPr>
            <a:lvl3pPr marL="0" indent="0">
              <a:lnSpc>
                <a:spcPct val="111000"/>
              </a:lnSpc>
              <a:spcAft>
                <a:spcPts val="0"/>
              </a:spcAft>
              <a:buNone/>
              <a:defRPr sz="2250" b="1">
                <a:solidFill>
                  <a:schemeClr val="tx2"/>
                </a:solidFill>
                <a:latin typeface="+mn-lt"/>
              </a:defRPr>
            </a:lvl3pPr>
            <a:lvl4pPr marL="0" indent="0">
              <a:lnSpc>
                <a:spcPct val="111000"/>
              </a:lnSpc>
              <a:spcAft>
                <a:spcPts val="0"/>
              </a:spcAft>
              <a:buNone/>
              <a:defRPr sz="2250" b="1">
                <a:solidFill>
                  <a:schemeClr val="tx2"/>
                </a:solidFill>
                <a:latin typeface="+mn-lt"/>
              </a:defRPr>
            </a:lvl4pPr>
            <a:lvl5pPr marL="0" indent="0">
              <a:lnSpc>
                <a:spcPct val="111000"/>
              </a:lnSpc>
              <a:spcAft>
                <a:spcPts val="0"/>
              </a:spcAft>
              <a:buFont typeface="Arial" panose="020B0604020202020204" pitchFamily="34" charset="0"/>
              <a:buNone/>
              <a:defRPr sz="2250" b="1">
                <a:solidFill>
                  <a:schemeClr val="tx2"/>
                </a:solidFill>
                <a:latin typeface="+mn-lt"/>
              </a:defRPr>
            </a:lvl5pPr>
            <a:lvl6pPr marL="0" indent="0">
              <a:lnSpc>
                <a:spcPct val="111000"/>
              </a:lnSpc>
              <a:spcAft>
                <a:spcPts val="0"/>
              </a:spcAft>
              <a:buFont typeface="Arial" panose="020B0604020202020204" pitchFamily="34" charset="0"/>
              <a:buNone/>
              <a:defRPr sz="2250" b="1">
                <a:solidFill>
                  <a:schemeClr val="tx2"/>
                </a:solidFill>
                <a:latin typeface="+mn-lt"/>
              </a:defRPr>
            </a:lvl6pPr>
            <a:lvl7pPr marL="0" indent="0">
              <a:lnSpc>
                <a:spcPct val="111000"/>
              </a:lnSpc>
              <a:spcAft>
                <a:spcPts val="0"/>
              </a:spcAft>
              <a:buFont typeface="Arial" panose="020B0604020202020204" pitchFamily="34" charset="0"/>
              <a:buNone/>
              <a:defRPr sz="2250" b="1">
                <a:solidFill>
                  <a:schemeClr val="tx2"/>
                </a:solidFill>
                <a:latin typeface="+mn-lt"/>
              </a:defRPr>
            </a:lvl7pPr>
            <a:lvl8pPr marL="0" indent="0">
              <a:lnSpc>
                <a:spcPct val="111000"/>
              </a:lnSpc>
              <a:spcAft>
                <a:spcPts val="0"/>
              </a:spcAft>
              <a:buFont typeface="Arial" panose="020B0604020202020204" pitchFamily="34" charset="0"/>
              <a:buNone/>
              <a:defRPr sz="2250" b="1">
                <a:solidFill>
                  <a:schemeClr val="tx2"/>
                </a:solidFill>
                <a:latin typeface="+mn-lt"/>
              </a:defRPr>
            </a:lvl8pPr>
            <a:lvl9pPr marL="0" indent="0">
              <a:lnSpc>
                <a:spcPct val="111000"/>
              </a:lnSpc>
              <a:spcAft>
                <a:spcPts val="0"/>
              </a:spcAft>
              <a:buFont typeface="Arial" panose="020B0604020202020204" pitchFamily="34" charset="0"/>
              <a:buNone/>
              <a:defRPr sz="2250" b="1">
                <a:solidFill>
                  <a:schemeClr val="tx2"/>
                </a:solidFill>
                <a:latin typeface="+mn-lt"/>
              </a:defRPr>
            </a:lvl9pPr>
          </a:lstStyle>
          <a:p>
            <a:pPr lvl="0"/>
            <a:r>
              <a:rPr lang="de-DE" dirty="0"/>
              <a:t>00</a:t>
            </a:r>
          </a:p>
        </p:txBody>
      </p:sp>
      <p:sp>
        <p:nvSpPr>
          <p:cNvPr id="19" name="Agendapunkt">
            <a:extLst>
              <a:ext uri="{FF2B5EF4-FFF2-40B4-BE49-F238E27FC236}">
                <a16:creationId xmlns:a16="http://schemas.microsoft.com/office/drawing/2014/main" id="{F8FB1626-D165-453C-9640-F2A256256D78}"/>
              </a:ext>
            </a:extLst>
          </p:cNvPr>
          <p:cNvSpPr>
            <a:spLocks noGrp="1"/>
          </p:cNvSpPr>
          <p:nvPr>
            <p:ph type="body" orient="vert" idx="20" hasCustomPrompt="1"/>
          </p:nvPr>
        </p:nvSpPr>
        <p:spPr>
          <a:xfrm>
            <a:off x="4297641" y="4478340"/>
            <a:ext cx="3600235" cy="1654969"/>
          </a:xfrm>
        </p:spPr>
        <p:txBody>
          <a:bodyPr vert="horz"/>
          <a:lstStyle>
            <a:lvl1pPr marL="0" indent="0">
              <a:lnSpc>
                <a:spcPct val="100000"/>
              </a:lnSpc>
              <a:spcAft>
                <a:spcPts val="0"/>
              </a:spcAft>
              <a:defRPr sz="1313" b="1">
                <a:solidFill>
                  <a:schemeClr val="tx1"/>
                </a:solidFill>
                <a:latin typeface="+mn-lt"/>
              </a:defRPr>
            </a:lvl1pPr>
            <a:lvl2pPr marL="0" indent="0">
              <a:lnSpc>
                <a:spcPct val="100000"/>
              </a:lnSpc>
              <a:spcAft>
                <a:spcPts val="0"/>
              </a:spcAft>
              <a:defRPr sz="1313">
                <a:solidFill>
                  <a:schemeClr val="tx1"/>
                </a:solidFill>
              </a:defRPr>
            </a:lvl2pPr>
            <a:lvl3pPr marL="117450" indent="-117450">
              <a:lnSpc>
                <a:spcPct val="100000"/>
              </a:lnSpc>
              <a:spcAft>
                <a:spcPts val="0"/>
              </a:spcAft>
              <a:defRPr sz="1313">
                <a:solidFill>
                  <a:schemeClr val="tx1"/>
                </a:solidFill>
              </a:defRPr>
            </a:lvl3pPr>
            <a:lvl4pPr marL="234900" indent="-117450">
              <a:lnSpc>
                <a:spcPct val="100000"/>
              </a:lnSpc>
              <a:spcAft>
                <a:spcPts val="0"/>
              </a:spcAft>
              <a:defRPr sz="1313">
                <a:solidFill>
                  <a:schemeClr val="tx1"/>
                </a:solidFill>
              </a:defRPr>
            </a:lvl4pPr>
            <a:lvl5pPr marL="0" indent="0">
              <a:lnSpc>
                <a:spcPct val="100000"/>
              </a:lnSpc>
              <a:spcAft>
                <a:spcPts val="0"/>
              </a:spcAft>
              <a:defRPr sz="1313">
                <a:solidFill>
                  <a:schemeClr val="tx1"/>
                </a:solidFill>
              </a:defRPr>
            </a:lvl5pPr>
            <a:lvl6pPr marL="0" indent="0">
              <a:lnSpc>
                <a:spcPct val="100000"/>
              </a:lnSpc>
              <a:spcAft>
                <a:spcPts val="0"/>
              </a:spcAft>
              <a:defRPr sz="1313">
                <a:solidFill>
                  <a:schemeClr val="tx1"/>
                </a:solidFill>
              </a:defRPr>
            </a:lvl6pPr>
            <a:lvl7pPr marL="0" indent="0">
              <a:lnSpc>
                <a:spcPct val="100000"/>
              </a:lnSpc>
              <a:spcAft>
                <a:spcPts val="0"/>
              </a:spcAft>
              <a:defRPr sz="1313">
                <a:solidFill>
                  <a:schemeClr val="tx1"/>
                </a:solidFill>
              </a:defRPr>
            </a:lvl7pPr>
            <a:lvl8pPr marL="0" indent="0">
              <a:lnSpc>
                <a:spcPct val="100000"/>
              </a:lnSpc>
              <a:spcAft>
                <a:spcPts val="0"/>
              </a:spcAft>
              <a:defRPr sz="1313">
                <a:solidFill>
                  <a:schemeClr val="tx1"/>
                </a:solidFill>
              </a:defRPr>
            </a:lvl8pPr>
            <a:lvl9pPr marL="0" indent="0">
              <a:lnSpc>
                <a:spcPct val="100000"/>
              </a:lnSpc>
              <a:spcAft>
                <a:spcPts val="0"/>
              </a:spcAft>
              <a:defRPr sz="1313">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2" name="Nummer">
            <a:extLst>
              <a:ext uri="{FF2B5EF4-FFF2-40B4-BE49-F238E27FC236}">
                <a16:creationId xmlns:a16="http://schemas.microsoft.com/office/drawing/2014/main" id="{7418E824-F57B-4FC6-9604-9CBCA443B87E}"/>
              </a:ext>
            </a:extLst>
          </p:cNvPr>
          <p:cNvSpPr>
            <a:spLocks noGrp="1"/>
          </p:cNvSpPr>
          <p:nvPr>
            <p:ph type="body" orient="vert" idx="15" hasCustomPrompt="1"/>
          </p:nvPr>
        </p:nvSpPr>
        <p:spPr>
          <a:xfrm>
            <a:off x="4297641" y="3838178"/>
            <a:ext cx="3600235" cy="504000"/>
          </a:xfrm>
        </p:spPr>
        <p:txBody>
          <a:bodyPr vert="horz"/>
          <a:lstStyle>
            <a:lvl1pPr marL="0" indent="0">
              <a:lnSpc>
                <a:spcPct val="111000"/>
              </a:lnSpc>
              <a:spcAft>
                <a:spcPts val="0"/>
              </a:spcAft>
              <a:buFont typeface="Arial" panose="020B0604020202020204" pitchFamily="34" charset="0"/>
              <a:buNone/>
              <a:defRPr sz="2250" b="1">
                <a:solidFill>
                  <a:schemeClr val="tx2"/>
                </a:solidFill>
                <a:latin typeface="+mn-lt"/>
              </a:defRPr>
            </a:lvl1pPr>
            <a:lvl2pPr marL="0" indent="0">
              <a:lnSpc>
                <a:spcPct val="111000"/>
              </a:lnSpc>
              <a:spcAft>
                <a:spcPts val="0"/>
              </a:spcAft>
              <a:buFont typeface="Arial" panose="020B0604020202020204" pitchFamily="34" charset="0"/>
              <a:buNone/>
              <a:defRPr sz="2250" b="1">
                <a:solidFill>
                  <a:schemeClr val="tx2"/>
                </a:solidFill>
                <a:latin typeface="+mn-lt"/>
              </a:defRPr>
            </a:lvl2pPr>
            <a:lvl3pPr marL="0" indent="0">
              <a:lnSpc>
                <a:spcPct val="111000"/>
              </a:lnSpc>
              <a:spcAft>
                <a:spcPts val="0"/>
              </a:spcAft>
              <a:buNone/>
              <a:defRPr sz="2250" b="1">
                <a:solidFill>
                  <a:schemeClr val="tx2"/>
                </a:solidFill>
                <a:latin typeface="+mn-lt"/>
              </a:defRPr>
            </a:lvl3pPr>
            <a:lvl4pPr marL="0" indent="0">
              <a:lnSpc>
                <a:spcPct val="111000"/>
              </a:lnSpc>
              <a:spcAft>
                <a:spcPts val="0"/>
              </a:spcAft>
              <a:buNone/>
              <a:defRPr sz="2250" b="1">
                <a:solidFill>
                  <a:schemeClr val="tx2"/>
                </a:solidFill>
                <a:latin typeface="+mn-lt"/>
              </a:defRPr>
            </a:lvl4pPr>
            <a:lvl5pPr marL="0" indent="0">
              <a:lnSpc>
                <a:spcPct val="111000"/>
              </a:lnSpc>
              <a:spcAft>
                <a:spcPts val="0"/>
              </a:spcAft>
              <a:buFont typeface="Arial" panose="020B0604020202020204" pitchFamily="34" charset="0"/>
              <a:buNone/>
              <a:defRPr sz="2250" b="1">
                <a:solidFill>
                  <a:schemeClr val="tx2"/>
                </a:solidFill>
                <a:latin typeface="+mn-lt"/>
              </a:defRPr>
            </a:lvl5pPr>
            <a:lvl6pPr marL="0" indent="0">
              <a:lnSpc>
                <a:spcPct val="111000"/>
              </a:lnSpc>
              <a:spcAft>
                <a:spcPts val="0"/>
              </a:spcAft>
              <a:buFont typeface="Arial" panose="020B0604020202020204" pitchFamily="34" charset="0"/>
              <a:buNone/>
              <a:defRPr sz="2250" b="1">
                <a:solidFill>
                  <a:schemeClr val="tx2"/>
                </a:solidFill>
                <a:latin typeface="+mn-lt"/>
              </a:defRPr>
            </a:lvl6pPr>
            <a:lvl7pPr marL="0" indent="0">
              <a:lnSpc>
                <a:spcPct val="111000"/>
              </a:lnSpc>
              <a:spcAft>
                <a:spcPts val="0"/>
              </a:spcAft>
              <a:buFont typeface="Arial" panose="020B0604020202020204" pitchFamily="34" charset="0"/>
              <a:buNone/>
              <a:defRPr sz="2250" b="1">
                <a:solidFill>
                  <a:schemeClr val="tx2"/>
                </a:solidFill>
                <a:latin typeface="+mn-lt"/>
              </a:defRPr>
            </a:lvl7pPr>
            <a:lvl8pPr marL="0" indent="0">
              <a:lnSpc>
                <a:spcPct val="111000"/>
              </a:lnSpc>
              <a:spcAft>
                <a:spcPts val="0"/>
              </a:spcAft>
              <a:buFont typeface="Arial" panose="020B0604020202020204" pitchFamily="34" charset="0"/>
              <a:buNone/>
              <a:defRPr sz="2250" b="1">
                <a:solidFill>
                  <a:schemeClr val="tx2"/>
                </a:solidFill>
                <a:latin typeface="+mn-lt"/>
              </a:defRPr>
            </a:lvl8pPr>
            <a:lvl9pPr marL="0" indent="0">
              <a:lnSpc>
                <a:spcPct val="111000"/>
              </a:lnSpc>
              <a:spcAft>
                <a:spcPts val="0"/>
              </a:spcAft>
              <a:buFont typeface="Arial" panose="020B0604020202020204" pitchFamily="34" charset="0"/>
              <a:buNone/>
              <a:defRPr sz="2250" b="1">
                <a:solidFill>
                  <a:schemeClr val="tx2"/>
                </a:solidFill>
                <a:latin typeface="+mn-lt"/>
              </a:defRPr>
            </a:lvl9pPr>
          </a:lstStyle>
          <a:p>
            <a:pPr lvl="0"/>
            <a:r>
              <a:rPr lang="de-DE" dirty="0"/>
              <a:t>00</a:t>
            </a:r>
          </a:p>
        </p:txBody>
      </p:sp>
      <p:sp>
        <p:nvSpPr>
          <p:cNvPr id="18" name="Agendapunkt">
            <a:extLst>
              <a:ext uri="{FF2B5EF4-FFF2-40B4-BE49-F238E27FC236}">
                <a16:creationId xmlns:a16="http://schemas.microsoft.com/office/drawing/2014/main" id="{D137B118-0532-476A-8F31-998971570418}"/>
              </a:ext>
            </a:extLst>
          </p:cNvPr>
          <p:cNvSpPr>
            <a:spLocks noGrp="1"/>
          </p:cNvSpPr>
          <p:nvPr>
            <p:ph type="body" orient="vert" idx="19" hasCustomPrompt="1"/>
          </p:nvPr>
        </p:nvSpPr>
        <p:spPr>
          <a:xfrm>
            <a:off x="508033" y="4478340"/>
            <a:ext cx="3600235" cy="1654969"/>
          </a:xfrm>
        </p:spPr>
        <p:txBody>
          <a:bodyPr vert="horz"/>
          <a:lstStyle>
            <a:lvl1pPr marL="0" indent="0">
              <a:lnSpc>
                <a:spcPct val="100000"/>
              </a:lnSpc>
              <a:spcAft>
                <a:spcPts val="0"/>
              </a:spcAft>
              <a:defRPr sz="1313" b="1">
                <a:solidFill>
                  <a:schemeClr val="tx1"/>
                </a:solidFill>
                <a:latin typeface="+mn-lt"/>
              </a:defRPr>
            </a:lvl1pPr>
            <a:lvl2pPr marL="0" indent="0">
              <a:lnSpc>
                <a:spcPct val="100000"/>
              </a:lnSpc>
              <a:spcAft>
                <a:spcPts val="0"/>
              </a:spcAft>
              <a:defRPr sz="1313">
                <a:solidFill>
                  <a:schemeClr val="tx1"/>
                </a:solidFill>
              </a:defRPr>
            </a:lvl2pPr>
            <a:lvl3pPr marL="117450" indent="-117450">
              <a:lnSpc>
                <a:spcPct val="100000"/>
              </a:lnSpc>
              <a:spcAft>
                <a:spcPts val="0"/>
              </a:spcAft>
              <a:defRPr sz="1313">
                <a:solidFill>
                  <a:schemeClr val="tx1"/>
                </a:solidFill>
              </a:defRPr>
            </a:lvl3pPr>
            <a:lvl4pPr marL="234900" indent="-117450">
              <a:lnSpc>
                <a:spcPct val="100000"/>
              </a:lnSpc>
              <a:spcAft>
                <a:spcPts val="0"/>
              </a:spcAft>
              <a:defRPr sz="1313">
                <a:solidFill>
                  <a:schemeClr val="tx1"/>
                </a:solidFill>
              </a:defRPr>
            </a:lvl4pPr>
            <a:lvl5pPr marL="0" indent="0">
              <a:lnSpc>
                <a:spcPct val="100000"/>
              </a:lnSpc>
              <a:spcAft>
                <a:spcPts val="0"/>
              </a:spcAft>
              <a:defRPr sz="1313">
                <a:solidFill>
                  <a:schemeClr val="tx1"/>
                </a:solidFill>
              </a:defRPr>
            </a:lvl5pPr>
            <a:lvl6pPr marL="0" indent="0">
              <a:lnSpc>
                <a:spcPct val="100000"/>
              </a:lnSpc>
              <a:spcAft>
                <a:spcPts val="0"/>
              </a:spcAft>
              <a:defRPr sz="1313">
                <a:solidFill>
                  <a:schemeClr val="tx1"/>
                </a:solidFill>
              </a:defRPr>
            </a:lvl6pPr>
            <a:lvl7pPr marL="0" indent="0">
              <a:lnSpc>
                <a:spcPct val="100000"/>
              </a:lnSpc>
              <a:spcAft>
                <a:spcPts val="0"/>
              </a:spcAft>
              <a:defRPr sz="1313">
                <a:solidFill>
                  <a:schemeClr val="tx1"/>
                </a:solidFill>
              </a:defRPr>
            </a:lvl7pPr>
            <a:lvl8pPr marL="0" indent="0">
              <a:lnSpc>
                <a:spcPct val="100000"/>
              </a:lnSpc>
              <a:spcAft>
                <a:spcPts val="0"/>
              </a:spcAft>
              <a:defRPr sz="1313">
                <a:solidFill>
                  <a:schemeClr val="tx1"/>
                </a:solidFill>
              </a:defRPr>
            </a:lvl8pPr>
            <a:lvl9pPr marL="0" indent="0">
              <a:lnSpc>
                <a:spcPct val="100000"/>
              </a:lnSpc>
              <a:spcAft>
                <a:spcPts val="0"/>
              </a:spcAft>
              <a:defRPr sz="1313">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1" name="Nummer">
            <a:extLst>
              <a:ext uri="{FF2B5EF4-FFF2-40B4-BE49-F238E27FC236}">
                <a16:creationId xmlns:a16="http://schemas.microsoft.com/office/drawing/2014/main" id="{11CB6B56-2FF5-4ECF-BE75-8BC52C7A04E8}"/>
              </a:ext>
            </a:extLst>
          </p:cNvPr>
          <p:cNvSpPr>
            <a:spLocks noGrp="1"/>
          </p:cNvSpPr>
          <p:nvPr>
            <p:ph type="body" orient="vert" idx="14" hasCustomPrompt="1"/>
          </p:nvPr>
        </p:nvSpPr>
        <p:spPr>
          <a:xfrm>
            <a:off x="508033" y="3838178"/>
            <a:ext cx="3600235" cy="504000"/>
          </a:xfrm>
        </p:spPr>
        <p:txBody>
          <a:bodyPr vert="horz"/>
          <a:lstStyle>
            <a:lvl1pPr marL="0" indent="0">
              <a:lnSpc>
                <a:spcPct val="111000"/>
              </a:lnSpc>
              <a:spcAft>
                <a:spcPts val="0"/>
              </a:spcAft>
              <a:buFont typeface="Arial" panose="020B0604020202020204" pitchFamily="34" charset="0"/>
              <a:buNone/>
              <a:defRPr sz="2250" b="1">
                <a:solidFill>
                  <a:schemeClr val="tx2"/>
                </a:solidFill>
                <a:latin typeface="+mn-lt"/>
              </a:defRPr>
            </a:lvl1pPr>
            <a:lvl2pPr marL="0" indent="0">
              <a:lnSpc>
                <a:spcPct val="111000"/>
              </a:lnSpc>
              <a:spcAft>
                <a:spcPts val="0"/>
              </a:spcAft>
              <a:buFont typeface="Arial" panose="020B0604020202020204" pitchFamily="34" charset="0"/>
              <a:buNone/>
              <a:defRPr sz="2250" b="1">
                <a:solidFill>
                  <a:schemeClr val="tx2"/>
                </a:solidFill>
                <a:latin typeface="+mn-lt"/>
              </a:defRPr>
            </a:lvl2pPr>
            <a:lvl3pPr marL="0" indent="0">
              <a:lnSpc>
                <a:spcPct val="111000"/>
              </a:lnSpc>
              <a:spcAft>
                <a:spcPts val="0"/>
              </a:spcAft>
              <a:buNone/>
              <a:defRPr sz="2250" b="1">
                <a:solidFill>
                  <a:schemeClr val="tx2"/>
                </a:solidFill>
                <a:latin typeface="+mn-lt"/>
              </a:defRPr>
            </a:lvl3pPr>
            <a:lvl4pPr marL="0" indent="0">
              <a:lnSpc>
                <a:spcPct val="111000"/>
              </a:lnSpc>
              <a:spcAft>
                <a:spcPts val="0"/>
              </a:spcAft>
              <a:buNone/>
              <a:defRPr sz="2250" b="1">
                <a:solidFill>
                  <a:schemeClr val="tx2"/>
                </a:solidFill>
                <a:latin typeface="+mn-lt"/>
              </a:defRPr>
            </a:lvl4pPr>
            <a:lvl5pPr marL="0" indent="0">
              <a:lnSpc>
                <a:spcPct val="111000"/>
              </a:lnSpc>
              <a:spcAft>
                <a:spcPts val="0"/>
              </a:spcAft>
              <a:buFont typeface="Arial" panose="020B0604020202020204" pitchFamily="34" charset="0"/>
              <a:buNone/>
              <a:defRPr sz="2250" b="1">
                <a:solidFill>
                  <a:schemeClr val="tx2"/>
                </a:solidFill>
                <a:latin typeface="+mn-lt"/>
              </a:defRPr>
            </a:lvl5pPr>
            <a:lvl6pPr marL="0" indent="0">
              <a:lnSpc>
                <a:spcPct val="111000"/>
              </a:lnSpc>
              <a:spcAft>
                <a:spcPts val="0"/>
              </a:spcAft>
              <a:buFont typeface="Arial" panose="020B0604020202020204" pitchFamily="34" charset="0"/>
              <a:buNone/>
              <a:defRPr sz="2250" b="1">
                <a:solidFill>
                  <a:schemeClr val="tx2"/>
                </a:solidFill>
                <a:latin typeface="+mn-lt"/>
              </a:defRPr>
            </a:lvl6pPr>
            <a:lvl7pPr marL="0" indent="0">
              <a:lnSpc>
                <a:spcPct val="111000"/>
              </a:lnSpc>
              <a:spcAft>
                <a:spcPts val="0"/>
              </a:spcAft>
              <a:buFont typeface="Arial" panose="020B0604020202020204" pitchFamily="34" charset="0"/>
              <a:buNone/>
              <a:defRPr sz="2250" b="1">
                <a:solidFill>
                  <a:schemeClr val="tx2"/>
                </a:solidFill>
                <a:latin typeface="+mn-lt"/>
              </a:defRPr>
            </a:lvl7pPr>
            <a:lvl8pPr marL="0" indent="0">
              <a:lnSpc>
                <a:spcPct val="111000"/>
              </a:lnSpc>
              <a:spcAft>
                <a:spcPts val="0"/>
              </a:spcAft>
              <a:buFont typeface="Arial" panose="020B0604020202020204" pitchFamily="34" charset="0"/>
              <a:buNone/>
              <a:defRPr sz="2250" b="1">
                <a:solidFill>
                  <a:schemeClr val="tx2"/>
                </a:solidFill>
                <a:latin typeface="+mn-lt"/>
              </a:defRPr>
            </a:lvl8pPr>
            <a:lvl9pPr marL="0" indent="0">
              <a:lnSpc>
                <a:spcPct val="111000"/>
              </a:lnSpc>
              <a:spcAft>
                <a:spcPts val="0"/>
              </a:spcAft>
              <a:buFont typeface="Arial" panose="020B0604020202020204" pitchFamily="34" charset="0"/>
              <a:buNone/>
              <a:defRPr sz="2250" b="1">
                <a:solidFill>
                  <a:schemeClr val="tx2"/>
                </a:solidFill>
                <a:latin typeface="+mn-lt"/>
              </a:defRPr>
            </a:lvl9pPr>
          </a:lstStyle>
          <a:p>
            <a:pPr lvl="0"/>
            <a:r>
              <a:rPr lang="de-DE" dirty="0"/>
              <a:t>00</a:t>
            </a:r>
          </a:p>
        </p:txBody>
      </p:sp>
      <p:sp>
        <p:nvSpPr>
          <p:cNvPr id="7" name="Agendapunkt">
            <a:extLst>
              <a:ext uri="{FF2B5EF4-FFF2-40B4-BE49-F238E27FC236}">
                <a16:creationId xmlns:a16="http://schemas.microsoft.com/office/drawing/2014/main" id="{F6230F31-3EFF-46F4-A23C-87B474C2E282}"/>
              </a:ext>
            </a:extLst>
          </p:cNvPr>
          <p:cNvSpPr>
            <a:spLocks noGrp="1"/>
          </p:cNvSpPr>
          <p:nvPr>
            <p:ph type="body" orient="vert" idx="11" hasCustomPrompt="1"/>
          </p:nvPr>
        </p:nvSpPr>
        <p:spPr>
          <a:xfrm>
            <a:off x="8087251" y="2082802"/>
            <a:ext cx="3600235" cy="1654969"/>
          </a:xfrm>
        </p:spPr>
        <p:txBody>
          <a:bodyPr vert="horz"/>
          <a:lstStyle>
            <a:lvl1pPr marL="0" indent="0">
              <a:lnSpc>
                <a:spcPct val="100000"/>
              </a:lnSpc>
              <a:spcAft>
                <a:spcPts val="0"/>
              </a:spcAft>
              <a:defRPr sz="1313" b="1">
                <a:solidFill>
                  <a:schemeClr val="tx1"/>
                </a:solidFill>
                <a:latin typeface="+mn-lt"/>
              </a:defRPr>
            </a:lvl1pPr>
            <a:lvl2pPr marL="0" indent="0">
              <a:lnSpc>
                <a:spcPct val="100000"/>
              </a:lnSpc>
              <a:spcAft>
                <a:spcPts val="0"/>
              </a:spcAft>
              <a:defRPr sz="1313">
                <a:solidFill>
                  <a:schemeClr val="tx1"/>
                </a:solidFill>
              </a:defRPr>
            </a:lvl2pPr>
            <a:lvl3pPr marL="117450" indent="-117450">
              <a:lnSpc>
                <a:spcPct val="100000"/>
              </a:lnSpc>
              <a:spcAft>
                <a:spcPts val="0"/>
              </a:spcAft>
              <a:defRPr sz="1313">
                <a:solidFill>
                  <a:schemeClr val="tx1"/>
                </a:solidFill>
              </a:defRPr>
            </a:lvl3pPr>
            <a:lvl4pPr marL="234900" indent="-117450">
              <a:lnSpc>
                <a:spcPct val="100000"/>
              </a:lnSpc>
              <a:spcAft>
                <a:spcPts val="0"/>
              </a:spcAft>
              <a:defRPr sz="1313">
                <a:solidFill>
                  <a:schemeClr val="tx1"/>
                </a:solidFill>
              </a:defRPr>
            </a:lvl4pPr>
            <a:lvl5pPr marL="0" indent="0">
              <a:lnSpc>
                <a:spcPct val="100000"/>
              </a:lnSpc>
              <a:spcAft>
                <a:spcPts val="0"/>
              </a:spcAft>
              <a:defRPr sz="1313">
                <a:solidFill>
                  <a:schemeClr val="tx1"/>
                </a:solidFill>
              </a:defRPr>
            </a:lvl5pPr>
            <a:lvl6pPr marL="0" indent="0">
              <a:lnSpc>
                <a:spcPct val="100000"/>
              </a:lnSpc>
              <a:spcAft>
                <a:spcPts val="0"/>
              </a:spcAft>
              <a:defRPr sz="1313">
                <a:solidFill>
                  <a:schemeClr val="tx1"/>
                </a:solidFill>
              </a:defRPr>
            </a:lvl6pPr>
            <a:lvl7pPr marL="0" indent="0">
              <a:lnSpc>
                <a:spcPct val="100000"/>
              </a:lnSpc>
              <a:spcAft>
                <a:spcPts val="0"/>
              </a:spcAft>
              <a:defRPr sz="1313">
                <a:solidFill>
                  <a:schemeClr val="tx1"/>
                </a:solidFill>
              </a:defRPr>
            </a:lvl7pPr>
            <a:lvl8pPr marL="0" indent="0">
              <a:lnSpc>
                <a:spcPct val="100000"/>
              </a:lnSpc>
              <a:spcAft>
                <a:spcPts val="0"/>
              </a:spcAft>
              <a:defRPr sz="1313">
                <a:solidFill>
                  <a:schemeClr val="tx1"/>
                </a:solidFill>
              </a:defRPr>
            </a:lvl8pPr>
            <a:lvl9pPr marL="0" indent="0">
              <a:lnSpc>
                <a:spcPct val="100000"/>
              </a:lnSpc>
              <a:spcAft>
                <a:spcPts val="0"/>
              </a:spcAft>
              <a:defRPr sz="1313">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9" name="Nummer">
            <a:extLst>
              <a:ext uri="{FF2B5EF4-FFF2-40B4-BE49-F238E27FC236}">
                <a16:creationId xmlns:a16="http://schemas.microsoft.com/office/drawing/2014/main" id="{D7AB843F-4B17-4F90-95BC-811707D3969D}"/>
              </a:ext>
            </a:extLst>
          </p:cNvPr>
          <p:cNvSpPr>
            <a:spLocks noGrp="1"/>
          </p:cNvSpPr>
          <p:nvPr>
            <p:ph type="body" orient="vert" idx="13" hasCustomPrompt="1"/>
          </p:nvPr>
        </p:nvSpPr>
        <p:spPr>
          <a:xfrm>
            <a:off x="8087251" y="1507332"/>
            <a:ext cx="3600235" cy="504000"/>
          </a:xfrm>
        </p:spPr>
        <p:txBody>
          <a:bodyPr vert="horz"/>
          <a:lstStyle>
            <a:lvl1pPr marL="0" indent="0">
              <a:lnSpc>
                <a:spcPct val="111000"/>
              </a:lnSpc>
              <a:spcAft>
                <a:spcPts val="0"/>
              </a:spcAft>
              <a:buFont typeface="Arial" panose="020B0604020202020204" pitchFamily="34" charset="0"/>
              <a:buNone/>
              <a:defRPr sz="2250" b="1">
                <a:solidFill>
                  <a:schemeClr val="tx2"/>
                </a:solidFill>
                <a:latin typeface="+mn-lt"/>
              </a:defRPr>
            </a:lvl1pPr>
            <a:lvl2pPr marL="0" indent="0">
              <a:lnSpc>
                <a:spcPct val="111000"/>
              </a:lnSpc>
              <a:spcAft>
                <a:spcPts val="0"/>
              </a:spcAft>
              <a:buFont typeface="Arial" panose="020B0604020202020204" pitchFamily="34" charset="0"/>
              <a:buNone/>
              <a:defRPr sz="2250" b="1">
                <a:solidFill>
                  <a:schemeClr val="tx2"/>
                </a:solidFill>
                <a:latin typeface="+mn-lt"/>
              </a:defRPr>
            </a:lvl2pPr>
            <a:lvl3pPr marL="0" indent="0">
              <a:lnSpc>
                <a:spcPct val="111000"/>
              </a:lnSpc>
              <a:spcAft>
                <a:spcPts val="0"/>
              </a:spcAft>
              <a:buNone/>
              <a:defRPr sz="2250" b="1">
                <a:solidFill>
                  <a:schemeClr val="tx2"/>
                </a:solidFill>
                <a:latin typeface="+mn-lt"/>
              </a:defRPr>
            </a:lvl3pPr>
            <a:lvl4pPr marL="0" indent="0">
              <a:lnSpc>
                <a:spcPct val="111000"/>
              </a:lnSpc>
              <a:spcAft>
                <a:spcPts val="0"/>
              </a:spcAft>
              <a:buNone/>
              <a:defRPr sz="2250" b="1">
                <a:solidFill>
                  <a:schemeClr val="tx2"/>
                </a:solidFill>
                <a:latin typeface="+mn-lt"/>
              </a:defRPr>
            </a:lvl4pPr>
            <a:lvl5pPr marL="0" indent="0">
              <a:lnSpc>
                <a:spcPct val="111000"/>
              </a:lnSpc>
              <a:spcAft>
                <a:spcPts val="0"/>
              </a:spcAft>
              <a:buFont typeface="Arial" panose="020B0604020202020204" pitchFamily="34" charset="0"/>
              <a:buNone/>
              <a:defRPr sz="2250" b="1">
                <a:solidFill>
                  <a:schemeClr val="tx2"/>
                </a:solidFill>
                <a:latin typeface="+mn-lt"/>
              </a:defRPr>
            </a:lvl5pPr>
            <a:lvl6pPr marL="0" indent="0">
              <a:lnSpc>
                <a:spcPct val="111000"/>
              </a:lnSpc>
              <a:spcAft>
                <a:spcPts val="0"/>
              </a:spcAft>
              <a:buFont typeface="Arial" panose="020B0604020202020204" pitchFamily="34" charset="0"/>
              <a:buNone/>
              <a:defRPr sz="2250" b="1">
                <a:solidFill>
                  <a:schemeClr val="tx2"/>
                </a:solidFill>
                <a:latin typeface="+mn-lt"/>
              </a:defRPr>
            </a:lvl6pPr>
            <a:lvl7pPr marL="0" indent="0">
              <a:lnSpc>
                <a:spcPct val="111000"/>
              </a:lnSpc>
              <a:spcAft>
                <a:spcPts val="0"/>
              </a:spcAft>
              <a:buFont typeface="Arial" panose="020B0604020202020204" pitchFamily="34" charset="0"/>
              <a:buNone/>
              <a:defRPr sz="2250" b="1">
                <a:solidFill>
                  <a:schemeClr val="tx2"/>
                </a:solidFill>
                <a:latin typeface="+mn-lt"/>
              </a:defRPr>
            </a:lvl7pPr>
            <a:lvl8pPr marL="0" indent="0">
              <a:lnSpc>
                <a:spcPct val="111000"/>
              </a:lnSpc>
              <a:spcAft>
                <a:spcPts val="0"/>
              </a:spcAft>
              <a:buFont typeface="Arial" panose="020B0604020202020204" pitchFamily="34" charset="0"/>
              <a:buNone/>
              <a:defRPr sz="2250" b="1">
                <a:solidFill>
                  <a:schemeClr val="tx2"/>
                </a:solidFill>
                <a:latin typeface="+mn-lt"/>
              </a:defRPr>
            </a:lvl8pPr>
            <a:lvl9pPr marL="0" indent="0">
              <a:lnSpc>
                <a:spcPct val="111000"/>
              </a:lnSpc>
              <a:spcAft>
                <a:spcPts val="0"/>
              </a:spcAft>
              <a:buFont typeface="Arial" panose="020B0604020202020204" pitchFamily="34" charset="0"/>
              <a:buNone/>
              <a:defRPr sz="2250" b="1">
                <a:solidFill>
                  <a:schemeClr val="tx2"/>
                </a:solidFill>
                <a:latin typeface="+mn-lt"/>
              </a:defRPr>
            </a:lvl9pPr>
          </a:lstStyle>
          <a:p>
            <a:pPr lvl="0"/>
            <a:r>
              <a:rPr lang="de-DE" dirty="0"/>
              <a:t>00</a:t>
            </a:r>
          </a:p>
        </p:txBody>
      </p:sp>
      <p:sp>
        <p:nvSpPr>
          <p:cNvPr id="15" name="Agendapunkt">
            <a:extLst>
              <a:ext uri="{FF2B5EF4-FFF2-40B4-BE49-F238E27FC236}">
                <a16:creationId xmlns:a16="http://schemas.microsoft.com/office/drawing/2014/main" id="{97C67DFA-2765-4B94-9A0F-A46813D8E418}"/>
              </a:ext>
            </a:extLst>
          </p:cNvPr>
          <p:cNvSpPr>
            <a:spLocks noGrp="1"/>
          </p:cNvSpPr>
          <p:nvPr>
            <p:ph type="body" orient="vert" idx="17" hasCustomPrompt="1"/>
          </p:nvPr>
        </p:nvSpPr>
        <p:spPr>
          <a:xfrm>
            <a:off x="4297641" y="2082802"/>
            <a:ext cx="3600235" cy="1654969"/>
          </a:xfrm>
        </p:spPr>
        <p:txBody>
          <a:bodyPr vert="horz"/>
          <a:lstStyle>
            <a:lvl1pPr marL="0" indent="0">
              <a:lnSpc>
                <a:spcPct val="100000"/>
              </a:lnSpc>
              <a:spcAft>
                <a:spcPts val="0"/>
              </a:spcAft>
              <a:defRPr sz="1313" b="1">
                <a:solidFill>
                  <a:schemeClr val="tx1"/>
                </a:solidFill>
                <a:latin typeface="+mn-lt"/>
              </a:defRPr>
            </a:lvl1pPr>
            <a:lvl2pPr marL="0" indent="0">
              <a:lnSpc>
                <a:spcPct val="100000"/>
              </a:lnSpc>
              <a:spcAft>
                <a:spcPts val="0"/>
              </a:spcAft>
              <a:defRPr sz="1313">
                <a:solidFill>
                  <a:schemeClr val="tx1"/>
                </a:solidFill>
              </a:defRPr>
            </a:lvl2pPr>
            <a:lvl3pPr marL="117450" indent="-117450">
              <a:lnSpc>
                <a:spcPct val="100000"/>
              </a:lnSpc>
              <a:spcAft>
                <a:spcPts val="0"/>
              </a:spcAft>
              <a:defRPr sz="1313">
                <a:solidFill>
                  <a:schemeClr val="tx1"/>
                </a:solidFill>
              </a:defRPr>
            </a:lvl3pPr>
            <a:lvl4pPr marL="234900" indent="-117450">
              <a:lnSpc>
                <a:spcPct val="100000"/>
              </a:lnSpc>
              <a:spcAft>
                <a:spcPts val="0"/>
              </a:spcAft>
              <a:defRPr sz="1313">
                <a:solidFill>
                  <a:schemeClr val="tx1"/>
                </a:solidFill>
              </a:defRPr>
            </a:lvl4pPr>
            <a:lvl5pPr marL="0" indent="0">
              <a:lnSpc>
                <a:spcPct val="100000"/>
              </a:lnSpc>
              <a:spcAft>
                <a:spcPts val="0"/>
              </a:spcAft>
              <a:defRPr sz="1313">
                <a:solidFill>
                  <a:schemeClr val="tx1"/>
                </a:solidFill>
              </a:defRPr>
            </a:lvl5pPr>
            <a:lvl6pPr marL="0" indent="0">
              <a:lnSpc>
                <a:spcPct val="100000"/>
              </a:lnSpc>
              <a:spcAft>
                <a:spcPts val="0"/>
              </a:spcAft>
              <a:defRPr sz="1313">
                <a:solidFill>
                  <a:schemeClr val="tx1"/>
                </a:solidFill>
              </a:defRPr>
            </a:lvl6pPr>
            <a:lvl7pPr marL="0" indent="0">
              <a:lnSpc>
                <a:spcPct val="100000"/>
              </a:lnSpc>
              <a:spcAft>
                <a:spcPts val="0"/>
              </a:spcAft>
              <a:defRPr sz="1313">
                <a:solidFill>
                  <a:schemeClr val="tx1"/>
                </a:solidFill>
              </a:defRPr>
            </a:lvl7pPr>
            <a:lvl8pPr marL="0" indent="0">
              <a:lnSpc>
                <a:spcPct val="100000"/>
              </a:lnSpc>
              <a:spcAft>
                <a:spcPts val="0"/>
              </a:spcAft>
              <a:defRPr sz="1313">
                <a:solidFill>
                  <a:schemeClr val="tx1"/>
                </a:solidFill>
              </a:defRPr>
            </a:lvl8pPr>
            <a:lvl9pPr marL="0" indent="0">
              <a:lnSpc>
                <a:spcPct val="100000"/>
              </a:lnSpc>
              <a:spcAft>
                <a:spcPts val="0"/>
              </a:spcAft>
              <a:defRPr sz="1313">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8" name="Nummer">
            <a:extLst>
              <a:ext uri="{FF2B5EF4-FFF2-40B4-BE49-F238E27FC236}">
                <a16:creationId xmlns:a16="http://schemas.microsoft.com/office/drawing/2014/main" id="{6B0E18B8-EFC4-4649-A140-A94036A3679C}"/>
              </a:ext>
            </a:extLst>
          </p:cNvPr>
          <p:cNvSpPr>
            <a:spLocks noGrp="1"/>
          </p:cNvSpPr>
          <p:nvPr>
            <p:ph type="body" orient="vert" idx="12" hasCustomPrompt="1"/>
          </p:nvPr>
        </p:nvSpPr>
        <p:spPr>
          <a:xfrm>
            <a:off x="4297641" y="1507332"/>
            <a:ext cx="3600235" cy="504000"/>
          </a:xfrm>
        </p:spPr>
        <p:txBody>
          <a:bodyPr vert="horz"/>
          <a:lstStyle>
            <a:lvl1pPr marL="0" indent="0">
              <a:lnSpc>
                <a:spcPct val="111000"/>
              </a:lnSpc>
              <a:spcAft>
                <a:spcPts val="0"/>
              </a:spcAft>
              <a:buFont typeface="Arial" panose="020B0604020202020204" pitchFamily="34" charset="0"/>
              <a:buNone/>
              <a:defRPr sz="2250" b="1">
                <a:solidFill>
                  <a:schemeClr val="tx2"/>
                </a:solidFill>
                <a:latin typeface="+mn-lt"/>
              </a:defRPr>
            </a:lvl1pPr>
            <a:lvl2pPr marL="0" indent="0">
              <a:lnSpc>
                <a:spcPct val="111000"/>
              </a:lnSpc>
              <a:spcAft>
                <a:spcPts val="0"/>
              </a:spcAft>
              <a:buFont typeface="Arial" panose="020B0604020202020204" pitchFamily="34" charset="0"/>
              <a:buNone/>
              <a:defRPr sz="2250" b="1">
                <a:solidFill>
                  <a:schemeClr val="tx2"/>
                </a:solidFill>
                <a:latin typeface="+mn-lt"/>
              </a:defRPr>
            </a:lvl2pPr>
            <a:lvl3pPr marL="0" indent="0">
              <a:lnSpc>
                <a:spcPct val="111000"/>
              </a:lnSpc>
              <a:spcAft>
                <a:spcPts val="0"/>
              </a:spcAft>
              <a:buNone/>
              <a:defRPr sz="2250" b="1">
                <a:solidFill>
                  <a:schemeClr val="tx2"/>
                </a:solidFill>
                <a:latin typeface="+mn-lt"/>
              </a:defRPr>
            </a:lvl3pPr>
            <a:lvl4pPr marL="0" indent="0">
              <a:lnSpc>
                <a:spcPct val="111000"/>
              </a:lnSpc>
              <a:spcAft>
                <a:spcPts val="0"/>
              </a:spcAft>
              <a:buNone/>
              <a:defRPr sz="2250" b="1">
                <a:solidFill>
                  <a:schemeClr val="tx2"/>
                </a:solidFill>
                <a:latin typeface="+mn-lt"/>
              </a:defRPr>
            </a:lvl4pPr>
            <a:lvl5pPr marL="0" indent="0">
              <a:lnSpc>
                <a:spcPct val="111000"/>
              </a:lnSpc>
              <a:spcAft>
                <a:spcPts val="0"/>
              </a:spcAft>
              <a:buFont typeface="Arial" panose="020B0604020202020204" pitchFamily="34" charset="0"/>
              <a:buNone/>
              <a:defRPr sz="2250" b="1">
                <a:solidFill>
                  <a:schemeClr val="tx2"/>
                </a:solidFill>
                <a:latin typeface="+mn-lt"/>
              </a:defRPr>
            </a:lvl5pPr>
            <a:lvl6pPr marL="0" indent="0">
              <a:lnSpc>
                <a:spcPct val="111000"/>
              </a:lnSpc>
              <a:spcAft>
                <a:spcPts val="0"/>
              </a:spcAft>
              <a:buFont typeface="Arial" panose="020B0604020202020204" pitchFamily="34" charset="0"/>
              <a:buNone/>
              <a:defRPr sz="2250" b="1">
                <a:solidFill>
                  <a:schemeClr val="tx2"/>
                </a:solidFill>
                <a:latin typeface="+mn-lt"/>
              </a:defRPr>
            </a:lvl6pPr>
            <a:lvl7pPr marL="0" indent="0">
              <a:lnSpc>
                <a:spcPct val="111000"/>
              </a:lnSpc>
              <a:spcAft>
                <a:spcPts val="0"/>
              </a:spcAft>
              <a:buFont typeface="Arial" panose="020B0604020202020204" pitchFamily="34" charset="0"/>
              <a:buNone/>
              <a:defRPr sz="2250" b="1">
                <a:solidFill>
                  <a:schemeClr val="tx2"/>
                </a:solidFill>
                <a:latin typeface="+mn-lt"/>
              </a:defRPr>
            </a:lvl7pPr>
            <a:lvl8pPr marL="0" indent="0">
              <a:lnSpc>
                <a:spcPct val="111000"/>
              </a:lnSpc>
              <a:spcAft>
                <a:spcPts val="0"/>
              </a:spcAft>
              <a:buFont typeface="Arial" panose="020B0604020202020204" pitchFamily="34" charset="0"/>
              <a:buNone/>
              <a:defRPr sz="2250" b="1">
                <a:solidFill>
                  <a:schemeClr val="tx2"/>
                </a:solidFill>
                <a:latin typeface="+mn-lt"/>
              </a:defRPr>
            </a:lvl8pPr>
            <a:lvl9pPr marL="0" indent="0">
              <a:lnSpc>
                <a:spcPct val="111000"/>
              </a:lnSpc>
              <a:spcAft>
                <a:spcPts val="0"/>
              </a:spcAft>
              <a:buFont typeface="Arial" panose="020B0604020202020204" pitchFamily="34" charset="0"/>
              <a:buNone/>
              <a:defRPr sz="2250" b="1">
                <a:solidFill>
                  <a:schemeClr val="tx2"/>
                </a:solidFill>
                <a:latin typeface="+mn-lt"/>
              </a:defRPr>
            </a:lvl9pPr>
          </a:lstStyle>
          <a:p>
            <a:pPr lvl="0"/>
            <a:r>
              <a:rPr lang="de-DE" dirty="0"/>
              <a:t>00</a:t>
            </a:r>
          </a:p>
        </p:txBody>
      </p:sp>
      <p:sp>
        <p:nvSpPr>
          <p:cNvPr id="17" name="Agendapunkt">
            <a:extLst>
              <a:ext uri="{FF2B5EF4-FFF2-40B4-BE49-F238E27FC236}">
                <a16:creationId xmlns:a16="http://schemas.microsoft.com/office/drawing/2014/main" id="{48AF97B1-485A-4FFA-A718-D14080C8E582}"/>
              </a:ext>
            </a:extLst>
          </p:cNvPr>
          <p:cNvSpPr>
            <a:spLocks noGrp="1"/>
          </p:cNvSpPr>
          <p:nvPr>
            <p:ph type="body" orient="vert" idx="18" hasCustomPrompt="1"/>
          </p:nvPr>
        </p:nvSpPr>
        <p:spPr>
          <a:xfrm>
            <a:off x="508033" y="2082802"/>
            <a:ext cx="3600235" cy="1654969"/>
          </a:xfrm>
        </p:spPr>
        <p:txBody>
          <a:bodyPr vert="horz"/>
          <a:lstStyle>
            <a:lvl1pPr marL="0" indent="0">
              <a:lnSpc>
                <a:spcPct val="100000"/>
              </a:lnSpc>
              <a:spcAft>
                <a:spcPts val="0"/>
              </a:spcAft>
              <a:defRPr sz="1313" b="1">
                <a:solidFill>
                  <a:schemeClr val="tx1"/>
                </a:solidFill>
                <a:latin typeface="+mn-lt"/>
              </a:defRPr>
            </a:lvl1pPr>
            <a:lvl2pPr marL="0" indent="0">
              <a:lnSpc>
                <a:spcPct val="100000"/>
              </a:lnSpc>
              <a:spcAft>
                <a:spcPts val="0"/>
              </a:spcAft>
              <a:defRPr sz="1313">
                <a:solidFill>
                  <a:schemeClr val="tx1"/>
                </a:solidFill>
              </a:defRPr>
            </a:lvl2pPr>
            <a:lvl3pPr marL="117450" indent="-117450">
              <a:lnSpc>
                <a:spcPct val="100000"/>
              </a:lnSpc>
              <a:spcAft>
                <a:spcPts val="0"/>
              </a:spcAft>
              <a:defRPr sz="1313">
                <a:solidFill>
                  <a:schemeClr val="tx1"/>
                </a:solidFill>
              </a:defRPr>
            </a:lvl3pPr>
            <a:lvl4pPr marL="234900" indent="-117450">
              <a:lnSpc>
                <a:spcPct val="100000"/>
              </a:lnSpc>
              <a:spcAft>
                <a:spcPts val="0"/>
              </a:spcAft>
              <a:defRPr sz="1313">
                <a:solidFill>
                  <a:schemeClr val="tx1"/>
                </a:solidFill>
              </a:defRPr>
            </a:lvl4pPr>
            <a:lvl5pPr marL="0" indent="0">
              <a:lnSpc>
                <a:spcPct val="100000"/>
              </a:lnSpc>
              <a:spcAft>
                <a:spcPts val="0"/>
              </a:spcAft>
              <a:defRPr sz="1313">
                <a:solidFill>
                  <a:schemeClr val="tx1"/>
                </a:solidFill>
              </a:defRPr>
            </a:lvl5pPr>
            <a:lvl6pPr marL="0" indent="0">
              <a:lnSpc>
                <a:spcPct val="100000"/>
              </a:lnSpc>
              <a:spcAft>
                <a:spcPts val="0"/>
              </a:spcAft>
              <a:defRPr sz="1313">
                <a:solidFill>
                  <a:schemeClr val="tx1"/>
                </a:solidFill>
              </a:defRPr>
            </a:lvl6pPr>
            <a:lvl7pPr marL="0" indent="0">
              <a:lnSpc>
                <a:spcPct val="100000"/>
              </a:lnSpc>
              <a:spcAft>
                <a:spcPts val="0"/>
              </a:spcAft>
              <a:defRPr sz="1313">
                <a:solidFill>
                  <a:schemeClr val="tx1"/>
                </a:solidFill>
              </a:defRPr>
            </a:lvl7pPr>
            <a:lvl8pPr marL="0" indent="0">
              <a:lnSpc>
                <a:spcPct val="100000"/>
              </a:lnSpc>
              <a:spcAft>
                <a:spcPts val="0"/>
              </a:spcAft>
              <a:defRPr sz="1313">
                <a:solidFill>
                  <a:schemeClr val="tx1"/>
                </a:solidFill>
              </a:defRPr>
            </a:lvl8pPr>
            <a:lvl9pPr marL="0" indent="0">
              <a:lnSpc>
                <a:spcPct val="100000"/>
              </a:lnSpc>
              <a:spcAft>
                <a:spcPts val="0"/>
              </a:spcAft>
              <a:defRPr sz="1313">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4" name="Nummer">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3" y="1507331"/>
            <a:ext cx="3600235" cy="504000"/>
          </a:xfrm>
        </p:spPr>
        <p:txBody>
          <a:bodyPr vert="horz"/>
          <a:lstStyle>
            <a:lvl1pPr marL="0" indent="0">
              <a:lnSpc>
                <a:spcPct val="111000"/>
              </a:lnSpc>
              <a:spcAft>
                <a:spcPts val="0"/>
              </a:spcAft>
              <a:buFont typeface="Arial" panose="020B0604020202020204" pitchFamily="34" charset="0"/>
              <a:buNone/>
              <a:defRPr sz="2250" b="1">
                <a:solidFill>
                  <a:schemeClr val="tx2"/>
                </a:solidFill>
                <a:latin typeface="+mn-lt"/>
              </a:defRPr>
            </a:lvl1pPr>
            <a:lvl2pPr marL="0" indent="0">
              <a:lnSpc>
                <a:spcPct val="111000"/>
              </a:lnSpc>
              <a:spcAft>
                <a:spcPts val="0"/>
              </a:spcAft>
              <a:buFont typeface="Arial" panose="020B0604020202020204" pitchFamily="34" charset="0"/>
              <a:buNone/>
              <a:defRPr sz="2250" b="1">
                <a:solidFill>
                  <a:schemeClr val="tx2"/>
                </a:solidFill>
                <a:latin typeface="+mn-lt"/>
              </a:defRPr>
            </a:lvl2pPr>
            <a:lvl3pPr marL="0" indent="0">
              <a:lnSpc>
                <a:spcPct val="111000"/>
              </a:lnSpc>
              <a:spcAft>
                <a:spcPts val="0"/>
              </a:spcAft>
              <a:buNone/>
              <a:defRPr sz="2250" b="1">
                <a:solidFill>
                  <a:schemeClr val="tx2"/>
                </a:solidFill>
                <a:latin typeface="+mn-lt"/>
              </a:defRPr>
            </a:lvl3pPr>
            <a:lvl4pPr marL="0" indent="0">
              <a:lnSpc>
                <a:spcPct val="111000"/>
              </a:lnSpc>
              <a:spcAft>
                <a:spcPts val="0"/>
              </a:spcAft>
              <a:buNone/>
              <a:defRPr sz="2250" b="1">
                <a:solidFill>
                  <a:schemeClr val="tx2"/>
                </a:solidFill>
                <a:latin typeface="+mn-lt"/>
              </a:defRPr>
            </a:lvl4pPr>
            <a:lvl5pPr marL="0" indent="0">
              <a:lnSpc>
                <a:spcPct val="111000"/>
              </a:lnSpc>
              <a:spcAft>
                <a:spcPts val="0"/>
              </a:spcAft>
              <a:buFont typeface="Arial" panose="020B0604020202020204" pitchFamily="34" charset="0"/>
              <a:buNone/>
              <a:defRPr sz="2250" b="1">
                <a:solidFill>
                  <a:schemeClr val="tx2"/>
                </a:solidFill>
                <a:latin typeface="+mn-lt"/>
              </a:defRPr>
            </a:lvl5pPr>
            <a:lvl6pPr marL="0" indent="0">
              <a:lnSpc>
                <a:spcPct val="111000"/>
              </a:lnSpc>
              <a:spcAft>
                <a:spcPts val="0"/>
              </a:spcAft>
              <a:buFont typeface="Arial" panose="020B0604020202020204" pitchFamily="34" charset="0"/>
              <a:buNone/>
              <a:defRPr sz="2250" b="1">
                <a:solidFill>
                  <a:schemeClr val="tx2"/>
                </a:solidFill>
                <a:latin typeface="+mn-lt"/>
              </a:defRPr>
            </a:lvl6pPr>
            <a:lvl7pPr marL="0" indent="0">
              <a:lnSpc>
                <a:spcPct val="111000"/>
              </a:lnSpc>
              <a:spcAft>
                <a:spcPts val="0"/>
              </a:spcAft>
              <a:buFont typeface="Arial" panose="020B0604020202020204" pitchFamily="34" charset="0"/>
              <a:buNone/>
              <a:defRPr sz="2250" b="1">
                <a:solidFill>
                  <a:schemeClr val="tx2"/>
                </a:solidFill>
                <a:latin typeface="+mn-lt"/>
              </a:defRPr>
            </a:lvl7pPr>
            <a:lvl8pPr marL="0" indent="0">
              <a:lnSpc>
                <a:spcPct val="111000"/>
              </a:lnSpc>
              <a:spcAft>
                <a:spcPts val="0"/>
              </a:spcAft>
              <a:buFont typeface="Arial" panose="020B0604020202020204" pitchFamily="34" charset="0"/>
              <a:buNone/>
              <a:defRPr sz="2250" b="1">
                <a:solidFill>
                  <a:schemeClr val="tx2"/>
                </a:solidFill>
                <a:latin typeface="+mn-lt"/>
              </a:defRPr>
            </a:lvl8pPr>
            <a:lvl9pPr marL="0" indent="0">
              <a:lnSpc>
                <a:spcPct val="111000"/>
              </a:lnSpc>
              <a:spcAft>
                <a:spcPts val="0"/>
              </a:spcAft>
              <a:buFont typeface="Arial" panose="020B0604020202020204" pitchFamily="34" charset="0"/>
              <a:buNone/>
              <a:defRPr sz="2250" b="1">
                <a:solidFill>
                  <a:schemeClr val="tx2"/>
                </a:solidFill>
                <a:latin typeface="+mn-lt"/>
              </a:defRPr>
            </a:lvl9pPr>
          </a:lstStyle>
          <a:p>
            <a:pPr lvl="0"/>
            <a:r>
              <a:rPr lang="de-DE" dirty="0"/>
              <a:t>00</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2030798021"/>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5" orient="horz" pos="1899" userDrawn="1">
          <p15:clr>
            <a:srgbClr val="FBAE40"/>
          </p15:clr>
        </p15:guide>
        <p15:guide id="6" orient="horz" pos="4838" userDrawn="1">
          <p15:clr>
            <a:srgbClr val="FBAE40"/>
          </p15:clr>
        </p15:guide>
        <p15:guide id="7" orient="horz" pos="2624" userDrawn="1">
          <p15:clr>
            <a:srgbClr val="FBAE40"/>
          </p15:clr>
        </p15:guide>
        <p15:guide id="8" orient="horz" pos="5642" userDrawn="1">
          <p15:clr>
            <a:srgbClr val="FBAE40"/>
          </p15:clr>
        </p15:guide>
        <p15:guide id="9" pos="13584" userDrawn="1">
          <p15:clr>
            <a:srgbClr val="FBAE40"/>
          </p15:clr>
        </p15:guide>
        <p15:guide id="10" pos="7219"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rennfoli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Agendapunk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1405030" y="2690813"/>
            <a:ext cx="10279732" cy="3442494"/>
          </a:xfrm>
        </p:spPr>
        <p:txBody>
          <a:bodyPr vert="horz"/>
          <a:lstStyle>
            <a:lvl1pPr>
              <a:lnSpc>
                <a:spcPct val="100000"/>
              </a:lnSpc>
              <a:spcAft>
                <a:spcPts val="0"/>
              </a:spcAft>
              <a:defRPr sz="3750">
                <a:latin typeface="+mn-lt"/>
              </a:defRPr>
            </a:lvl1pPr>
            <a:lvl2pPr marL="0" indent="0">
              <a:lnSpc>
                <a:spcPct val="100000"/>
              </a:lnSpc>
              <a:spcBef>
                <a:spcPts val="488"/>
              </a:spcBef>
              <a:spcAft>
                <a:spcPts val="0"/>
              </a:spcAft>
              <a:buFont typeface="Arial" panose="020B0604020202020204" pitchFamily="34" charset="0"/>
              <a:buNone/>
              <a:defRPr sz="1875"/>
            </a:lvl2pPr>
            <a:lvl3pPr marL="162000" indent="-162000">
              <a:lnSpc>
                <a:spcPct val="100000"/>
              </a:lnSpc>
              <a:spcBef>
                <a:spcPts val="488"/>
              </a:spcBef>
              <a:spcAft>
                <a:spcPts val="0"/>
              </a:spcAft>
              <a:buFont typeface="Arial" panose="020B0604020202020204" pitchFamily="34" charset="0"/>
              <a:buChar char="•"/>
              <a:defRPr sz="1875"/>
            </a:lvl3pPr>
            <a:lvl4pPr marL="324000" indent="-162000">
              <a:lnSpc>
                <a:spcPct val="100000"/>
              </a:lnSpc>
              <a:spcBef>
                <a:spcPts val="488"/>
              </a:spcBef>
              <a:spcAft>
                <a:spcPts val="0"/>
              </a:spcAft>
              <a:buFont typeface="Arial" panose="020B0604020202020204" pitchFamily="34" charset="0"/>
              <a:buChar char="•"/>
              <a:defRPr sz="1875"/>
            </a:lvl4pPr>
            <a:lvl5pPr marL="0" indent="0">
              <a:lnSpc>
                <a:spcPct val="100000"/>
              </a:lnSpc>
              <a:spcBef>
                <a:spcPts val="488"/>
              </a:spcBef>
              <a:spcAft>
                <a:spcPts val="0"/>
              </a:spcAft>
              <a:buFont typeface="Arial" panose="020B0604020202020204" pitchFamily="34" charset="0"/>
              <a:buNone/>
              <a:defRPr sz="1875"/>
            </a:lvl5pPr>
            <a:lvl6pPr marL="0" indent="0">
              <a:lnSpc>
                <a:spcPct val="100000"/>
              </a:lnSpc>
              <a:spcBef>
                <a:spcPts val="488"/>
              </a:spcBef>
              <a:spcAft>
                <a:spcPts val="0"/>
              </a:spcAft>
              <a:buFont typeface="Arial" panose="020B0604020202020204" pitchFamily="34" charset="0"/>
              <a:buNone/>
              <a:defRPr sz="1875"/>
            </a:lvl6pPr>
            <a:lvl7pPr marL="0" indent="0">
              <a:lnSpc>
                <a:spcPct val="100000"/>
              </a:lnSpc>
              <a:spcBef>
                <a:spcPts val="488"/>
              </a:spcBef>
              <a:spcAft>
                <a:spcPts val="0"/>
              </a:spcAft>
              <a:buFont typeface="Arial" panose="020B0604020202020204" pitchFamily="34" charset="0"/>
              <a:buNone/>
              <a:defRPr sz="1875"/>
            </a:lvl7pPr>
            <a:lvl8pPr marL="0" indent="0">
              <a:lnSpc>
                <a:spcPct val="100000"/>
              </a:lnSpc>
              <a:spcBef>
                <a:spcPts val="488"/>
              </a:spcBef>
              <a:spcAft>
                <a:spcPts val="0"/>
              </a:spcAft>
              <a:buFont typeface="Arial" panose="020B0604020202020204" pitchFamily="34" charset="0"/>
              <a:buNone/>
              <a:defRPr sz="1875"/>
            </a:lvl8pPr>
            <a:lvl9pPr marL="0" indent="0">
              <a:lnSpc>
                <a:spcPct val="100000"/>
              </a:lnSpc>
              <a:spcBef>
                <a:spcPts val="488"/>
              </a:spcBef>
              <a:spcAft>
                <a:spcPts val="0"/>
              </a:spcAft>
              <a:buFont typeface="Arial" panose="020B0604020202020204" pitchFamily="34" charset="0"/>
              <a:buNone/>
              <a:defRPr sz="1875"/>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a:p>
            <a:pPr lvl="3"/>
            <a:r>
              <a:rPr lang="de-DE" dirty="0"/>
              <a:t>Vierte Ebene</a:t>
            </a:r>
          </a:p>
          <a:p>
            <a:pPr lvl="3"/>
            <a:endParaRPr lang="de-DE" dirty="0"/>
          </a:p>
        </p:txBody>
      </p:sp>
      <p:sp>
        <p:nvSpPr>
          <p:cNvPr id="2" name="Nummer (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2690813"/>
            <a:ext cx="864056" cy="864000"/>
          </a:xfrm>
        </p:spPr>
        <p:txBody>
          <a:bodyPr/>
          <a:lstStyle>
            <a:lvl1pPr>
              <a:lnSpc>
                <a:spcPct val="100000"/>
              </a:lnSpc>
              <a:defRPr sz="3750">
                <a:solidFill>
                  <a:schemeClr val="tx2"/>
                </a:solidFill>
              </a:defRPr>
            </a:lvl1pPr>
          </a:lstStyle>
          <a:p>
            <a:r>
              <a:rPr lang="de-DE" dirty="0"/>
              <a:t>00</a:t>
            </a:r>
          </a:p>
        </p:txBody>
      </p:sp>
    </p:spTree>
    <p:extLst>
      <p:ext uri="{BB962C8B-B14F-4D97-AF65-F5344CB8AC3E}">
        <p14:creationId xmlns:p14="http://schemas.microsoft.com/office/powerpoint/2010/main" val="964346183"/>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3390" userDrawn="1">
          <p15:clr>
            <a:srgbClr val="FBAE40"/>
          </p15:clr>
        </p15:guide>
        <p15:guide id="5" pos="236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rennfolie mit Bild">
    <p:spTree>
      <p:nvGrpSpPr>
        <p:cNvPr id="1" name=""/>
        <p:cNvGrpSpPr/>
        <p:nvPr/>
      </p:nvGrpSpPr>
      <p:grpSpPr>
        <a:xfrm>
          <a:off x="0" y="0"/>
          <a:ext cx="0" cy="0"/>
          <a:chOff x="0" y="0"/>
          <a:chExt cx="0" cy="0"/>
        </a:xfrm>
      </p:grpSpPr>
      <p:sp>
        <p:nvSpPr>
          <p:cNvPr id="13" name="Bild">
            <a:extLst>
              <a:ext uri="{FF2B5EF4-FFF2-40B4-BE49-F238E27FC236}">
                <a16:creationId xmlns:a16="http://schemas.microsoft.com/office/drawing/2014/main" id="{819DE44A-6DA1-49B9-A0FF-37FF6FD3FF47}"/>
              </a:ext>
            </a:extLst>
          </p:cNvPr>
          <p:cNvSpPr>
            <a:spLocks noGrp="1" noChangeAspect="1"/>
          </p:cNvSpPr>
          <p:nvPr>
            <p:ph type="pic" sz="quarter" idx="13" hasCustomPrompt="1"/>
          </p:nvPr>
        </p:nvSpPr>
        <p:spPr>
          <a:xfrm>
            <a:off x="2678437" y="0"/>
            <a:ext cx="9513563" cy="6858000"/>
          </a:xfrm>
          <a:custGeom>
            <a:avLst/>
            <a:gdLst>
              <a:gd name="connsiteX0" fmla="*/ 5319414 w 19025888"/>
              <a:gd name="connsiteY0" fmla="*/ 0 h 13716000"/>
              <a:gd name="connsiteX1" fmla="*/ 19025888 w 19025888"/>
              <a:gd name="connsiteY1" fmla="*/ 0 h 13716000"/>
              <a:gd name="connsiteX2" fmla="*/ 19025888 w 19025888"/>
              <a:gd name="connsiteY2" fmla="*/ 13716000 h 13716000"/>
              <a:gd name="connsiteX3" fmla="*/ 0 w 19025888"/>
              <a:gd name="connsiteY3" fmla="*/ 13716000 h 13716000"/>
            </a:gdLst>
            <a:ahLst/>
            <a:cxnLst>
              <a:cxn ang="0">
                <a:pos x="connsiteX0" y="connsiteY0"/>
              </a:cxn>
              <a:cxn ang="0">
                <a:pos x="connsiteX1" y="connsiteY1"/>
              </a:cxn>
              <a:cxn ang="0">
                <a:pos x="connsiteX2" y="connsiteY2"/>
              </a:cxn>
              <a:cxn ang="0">
                <a:pos x="connsiteX3" y="connsiteY3"/>
              </a:cxn>
            </a:cxnLst>
            <a:rect l="l" t="t" r="r" b="b"/>
            <a:pathLst>
              <a:path w="19025888" h="13716000">
                <a:moveTo>
                  <a:pt x="5319414" y="0"/>
                </a:moveTo>
                <a:lnTo>
                  <a:pt x="19025888" y="0"/>
                </a:lnTo>
                <a:lnTo>
                  <a:pt x="19025888" y="13716000"/>
                </a:lnTo>
                <a:lnTo>
                  <a:pt x="0" y="13716000"/>
                </a:ln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bg1"/>
                </a:solidFill>
              </a:defRPr>
            </a:lvl1pPr>
          </a:lstStyle>
          <a:p>
            <a:fld id="{B1DFA706-D6BF-4054-BFB5-EC6378B45988}" type="slidenum">
              <a:rPr lang="de-DE" smtClean="0"/>
              <a:pPr/>
              <a:t>‹Nr.›</a:t>
            </a:fld>
            <a:endParaRPr lang="de-DE" dirty="0"/>
          </a:p>
        </p:txBody>
      </p:sp>
      <p:sp>
        <p:nvSpPr>
          <p:cNvPr id="4" name="Agendapunk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828" y="1254125"/>
            <a:ext cx="3600235" cy="4879182"/>
          </a:xfrm>
        </p:spPr>
        <p:txBody>
          <a:bodyPr vert="horz"/>
          <a:lstStyle>
            <a:lvl1pPr>
              <a:lnSpc>
                <a:spcPct val="100000"/>
              </a:lnSpc>
              <a:spcAft>
                <a:spcPts val="0"/>
              </a:spcAft>
              <a:defRPr sz="1875">
                <a:latin typeface="+mj-lt"/>
              </a:defRPr>
            </a:lvl1pPr>
            <a:lvl2pPr marL="0" indent="0">
              <a:lnSpc>
                <a:spcPct val="119000"/>
              </a:lnSpc>
              <a:spcBef>
                <a:spcPts val="0"/>
              </a:spcBef>
              <a:spcAft>
                <a:spcPts val="0"/>
              </a:spcAft>
              <a:buFont typeface="Arial" panose="020B0604020202020204" pitchFamily="34" charset="0"/>
              <a:buNone/>
              <a:defRPr sz="1313"/>
            </a:lvl2pPr>
            <a:lvl3pPr marL="117450" indent="-117450">
              <a:lnSpc>
                <a:spcPct val="119000"/>
              </a:lnSpc>
              <a:spcBef>
                <a:spcPts val="0"/>
              </a:spcBef>
              <a:spcAft>
                <a:spcPts val="0"/>
              </a:spcAft>
              <a:buFont typeface="Arial" panose="020B0604020202020204" pitchFamily="34" charset="0"/>
              <a:buChar char="•"/>
              <a:defRPr sz="1313"/>
            </a:lvl3pPr>
            <a:lvl4pPr marL="234900" indent="-117450">
              <a:lnSpc>
                <a:spcPct val="119000"/>
              </a:lnSpc>
              <a:spcBef>
                <a:spcPts val="0"/>
              </a:spcBef>
              <a:spcAft>
                <a:spcPts val="0"/>
              </a:spcAft>
              <a:buFont typeface="Arial" panose="020B0604020202020204" pitchFamily="34" charset="0"/>
              <a:buChar char="•"/>
              <a:defRPr sz="1313"/>
            </a:lvl4pPr>
            <a:lvl5pPr marL="0" indent="0">
              <a:lnSpc>
                <a:spcPct val="119000"/>
              </a:lnSpc>
              <a:spcBef>
                <a:spcPts val="0"/>
              </a:spcBef>
              <a:spcAft>
                <a:spcPts val="0"/>
              </a:spcAft>
              <a:buFont typeface="Arial" panose="020B0604020202020204" pitchFamily="34" charset="0"/>
              <a:buNone/>
              <a:defRPr sz="1313"/>
            </a:lvl5pPr>
            <a:lvl6pPr marL="0" indent="0">
              <a:lnSpc>
                <a:spcPct val="119000"/>
              </a:lnSpc>
              <a:spcBef>
                <a:spcPts val="0"/>
              </a:spcBef>
              <a:spcAft>
                <a:spcPts val="0"/>
              </a:spcAft>
              <a:buFont typeface="Arial" panose="020B0604020202020204" pitchFamily="34" charset="0"/>
              <a:buNone/>
              <a:defRPr sz="1313"/>
            </a:lvl6pPr>
            <a:lvl7pPr marL="0" indent="0">
              <a:lnSpc>
                <a:spcPct val="119000"/>
              </a:lnSpc>
              <a:spcBef>
                <a:spcPts val="0"/>
              </a:spcBef>
              <a:spcAft>
                <a:spcPts val="0"/>
              </a:spcAft>
              <a:buFont typeface="Arial" panose="020B0604020202020204" pitchFamily="34" charset="0"/>
              <a:buNone/>
              <a:defRPr sz="1313"/>
            </a:lvl7pPr>
            <a:lvl8pPr marL="0" indent="0">
              <a:lnSpc>
                <a:spcPct val="119000"/>
              </a:lnSpc>
              <a:spcBef>
                <a:spcPts val="0"/>
              </a:spcBef>
              <a:spcAft>
                <a:spcPts val="0"/>
              </a:spcAft>
              <a:buFont typeface="Arial" panose="020B0604020202020204" pitchFamily="34" charset="0"/>
              <a:buNone/>
              <a:defRPr sz="1313"/>
            </a:lvl8pPr>
            <a:lvl9pPr marL="0" indent="0">
              <a:lnSpc>
                <a:spcPct val="119000"/>
              </a:lnSpc>
              <a:spcBef>
                <a:spcPts val="0"/>
              </a:spcBef>
              <a:spcAft>
                <a:spcPts val="0"/>
              </a:spcAft>
              <a:buFont typeface="Arial" panose="020B0604020202020204" pitchFamily="34" charset="0"/>
              <a:buNone/>
              <a:defRPr sz="1313"/>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Nummer (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827" y="400050"/>
            <a:ext cx="3600235" cy="666000"/>
          </a:xfrm>
        </p:spPr>
        <p:txBody>
          <a:bodyPr/>
          <a:lstStyle>
            <a:lvl1pPr>
              <a:lnSpc>
                <a:spcPct val="88000"/>
              </a:lnSpc>
              <a:defRPr sz="3750">
                <a:solidFill>
                  <a:schemeClr val="tx2"/>
                </a:solidFill>
              </a:defRPr>
            </a:lvl1pPr>
          </a:lstStyle>
          <a:p>
            <a:r>
              <a:rPr lang="de-DE" dirty="0"/>
              <a:t>00</a:t>
            </a:r>
          </a:p>
        </p:txBody>
      </p:sp>
    </p:spTree>
    <p:extLst>
      <p:ext uri="{BB962C8B-B14F-4D97-AF65-F5344CB8AC3E}">
        <p14:creationId xmlns:p14="http://schemas.microsoft.com/office/powerpoint/2010/main" val="4242069874"/>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1580" userDrawn="1">
          <p15:clr>
            <a:srgbClr val="FBAE40"/>
          </p15:clr>
        </p15:guide>
        <p15:guide id="6" orient="horz" pos="504"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Zwischentitel">
    <p:bg>
      <p:bgRef idx="1001">
        <a:schemeClr val="bg1"/>
      </p:bgRef>
    </p:bg>
    <p:spTree>
      <p:nvGrpSpPr>
        <p:cNvPr id="1" name=""/>
        <p:cNvGrpSpPr/>
        <p:nvPr/>
      </p:nvGrpSpPr>
      <p:grpSpPr>
        <a:xfrm>
          <a:off x="0" y="0"/>
          <a:ext cx="0" cy="0"/>
          <a:chOff x="0" y="0"/>
          <a:chExt cx="0" cy="0"/>
        </a:xfrm>
      </p:grpSpPr>
      <p:sp>
        <p:nvSpPr>
          <p:cNvPr id="15" name="Fläche">
            <a:extLst>
              <a:ext uri="{FF2B5EF4-FFF2-40B4-BE49-F238E27FC236}">
                <a16:creationId xmlns:a16="http://schemas.microsoft.com/office/drawing/2014/main" id="{726FE3A0-7B79-43D2-A3D4-F0DF20E5BEF1}"/>
              </a:ext>
            </a:extLst>
          </p:cNvPr>
          <p:cNvSpPr>
            <a:spLocks noChangeAspect="1"/>
          </p:cNvSpPr>
          <p:nvPr userDrawn="1"/>
        </p:nvSpPr>
        <p:spPr>
          <a:xfrm>
            <a:off x="5976557" y="0"/>
            <a:ext cx="6215443" cy="6858000"/>
          </a:xfrm>
          <a:custGeom>
            <a:avLst/>
            <a:gdLst>
              <a:gd name="connsiteX0" fmla="*/ 0 w 12430077"/>
              <a:gd name="connsiteY0" fmla="*/ 0 h 13716000"/>
              <a:gd name="connsiteX1" fmla="*/ 9219045 w 12430077"/>
              <a:gd name="connsiteY1" fmla="*/ 0 h 13716000"/>
              <a:gd name="connsiteX2" fmla="*/ 12420553 w 12430077"/>
              <a:gd name="connsiteY2" fmla="*/ 0 h 13716000"/>
              <a:gd name="connsiteX3" fmla="*/ 12430077 w 12430077"/>
              <a:gd name="connsiteY3" fmla="*/ 0 h 13716000"/>
              <a:gd name="connsiteX4" fmla="*/ 12430077 w 12430077"/>
              <a:gd name="connsiteY4" fmla="*/ 13716000 h 13716000"/>
              <a:gd name="connsiteX5" fmla="*/ 12420553 w 12430077"/>
              <a:gd name="connsiteY5" fmla="*/ 13716000 h 13716000"/>
              <a:gd name="connsiteX6" fmla="*/ 9219045 w 12430077"/>
              <a:gd name="connsiteY6" fmla="*/ 13716000 h 13716000"/>
              <a:gd name="connsiteX7" fmla="*/ 5319665 w 12430077"/>
              <a:gd name="connsiteY7" fmla="*/ 137160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30077" h="13716000">
                <a:moveTo>
                  <a:pt x="0" y="0"/>
                </a:moveTo>
                <a:lnTo>
                  <a:pt x="9219045" y="0"/>
                </a:lnTo>
                <a:lnTo>
                  <a:pt x="12420553" y="0"/>
                </a:lnTo>
                <a:lnTo>
                  <a:pt x="12430077" y="0"/>
                </a:lnTo>
                <a:lnTo>
                  <a:pt x="12430077" y="13716000"/>
                </a:lnTo>
                <a:lnTo>
                  <a:pt x="12420553" y="13716000"/>
                </a:lnTo>
                <a:lnTo>
                  <a:pt x="9219045" y="13716000"/>
                </a:lnTo>
                <a:lnTo>
                  <a:pt x="5319665" y="13716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675"/>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1"/>
                </a:solidFill>
              </a:defRPr>
            </a:lvl1pPr>
          </a:lstStyle>
          <a:p>
            <a:fld id="{B1DFA706-D6BF-4054-BFB5-EC6378B45988}" type="slidenum">
              <a:rPr lang="de-DE" smtClean="0"/>
              <a:pPr/>
              <a:t>‹Nr.›</a:t>
            </a:fld>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29" y="1701007"/>
            <a:ext cx="11176331" cy="3330000"/>
          </a:xfrm>
        </p:spPr>
        <p:txBody>
          <a:bodyPr/>
          <a:lstStyle>
            <a:lvl1pPr>
              <a:lnSpc>
                <a:spcPct val="100000"/>
              </a:lnSpc>
              <a:defRPr sz="3750">
                <a:solidFill>
                  <a:schemeClr val="tx1"/>
                </a:solidFill>
              </a:defRPr>
            </a:lvl1pPr>
          </a:lstStyle>
          <a:p>
            <a:r>
              <a:rPr lang="de-DE" dirty="0"/>
              <a:t>Dies ist ein Zwischentitel</a:t>
            </a:r>
            <a:br>
              <a:rPr lang="de-DE" dirty="0"/>
            </a:br>
            <a:r>
              <a:rPr lang="de-DE" dirty="0"/>
              <a:t>Max. 4 Zeilen. </a:t>
            </a:r>
          </a:p>
        </p:txBody>
      </p:sp>
    </p:spTree>
    <p:extLst>
      <p:ext uri="{BB962C8B-B14F-4D97-AF65-F5344CB8AC3E}">
        <p14:creationId xmlns:p14="http://schemas.microsoft.com/office/powerpoint/2010/main" val="1659696145"/>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2143"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Zitat">
    <p:bg>
      <p:bgRef idx="1001">
        <a:schemeClr val="bg1"/>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Linie">
            <a:extLst>
              <a:ext uri="{FF2B5EF4-FFF2-40B4-BE49-F238E27FC236}">
                <a16:creationId xmlns:a16="http://schemas.microsoft.com/office/drawing/2014/main" id="{BDDFFB9B-BA67-4F56-AD2E-C78376A7A24D}"/>
              </a:ext>
            </a:extLst>
          </p:cNvPr>
          <p:cNvSpPr>
            <a:spLocks noChangeAspect="1"/>
          </p:cNvSpPr>
          <p:nvPr userDrawn="1"/>
        </p:nvSpPr>
        <p:spPr bwMode="auto">
          <a:xfrm>
            <a:off x="9200162" y="2468784"/>
            <a:ext cx="1035911" cy="2524125"/>
          </a:xfrm>
          <a:custGeom>
            <a:avLst/>
            <a:gdLst>
              <a:gd name="T0" fmla="*/ 306 w 5727"/>
              <a:gd name="T1" fmla="*/ 13988 h 13988"/>
              <a:gd name="T2" fmla="*/ 5727 w 5727"/>
              <a:gd name="T3" fmla="*/ 0 h 13988"/>
              <a:gd name="T4" fmla="*/ 5421 w 5727"/>
              <a:gd name="T5" fmla="*/ 0 h 13988"/>
              <a:gd name="T6" fmla="*/ 0 w 5727"/>
              <a:gd name="T7" fmla="*/ 13988 h 13988"/>
              <a:gd name="T8" fmla="*/ 306 w 5727"/>
              <a:gd name="T9" fmla="*/ 13988 h 13988"/>
            </a:gdLst>
            <a:ahLst/>
            <a:cxnLst>
              <a:cxn ang="0">
                <a:pos x="T0" y="T1"/>
              </a:cxn>
              <a:cxn ang="0">
                <a:pos x="T2" y="T3"/>
              </a:cxn>
              <a:cxn ang="0">
                <a:pos x="T4" y="T5"/>
              </a:cxn>
              <a:cxn ang="0">
                <a:pos x="T6" y="T7"/>
              </a:cxn>
              <a:cxn ang="0">
                <a:pos x="T8" y="T9"/>
              </a:cxn>
            </a:cxnLst>
            <a:rect l="0" t="0" r="r" b="b"/>
            <a:pathLst>
              <a:path w="5727" h="13988">
                <a:moveTo>
                  <a:pt x="306" y="13988"/>
                </a:moveTo>
                <a:lnTo>
                  <a:pt x="5727" y="0"/>
                </a:lnTo>
                <a:lnTo>
                  <a:pt x="5421" y="0"/>
                </a:lnTo>
                <a:lnTo>
                  <a:pt x="0" y="13988"/>
                </a:lnTo>
                <a:lnTo>
                  <a:pt x="306" y="13988"/>
                </a:lnTo>
                <a:close/>
              </a:path>
            </a:pathLst>
          </a:custGeom>
          <a:solidFill>
            <a:schemeClr val="tx2"/>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sp>
        <p:nvSpPr>
          <p:cNvPr id="12" name="Zitat">
            <a:extLst>
              <a:ext uri="{FF2B5EF4-FFF2-40B4-BE49-F238E27FC236}">
                <a16:creationId xmlns:a16="http://schemas.microsoft.com/office/drawing/2014/main" id="{837A7BFC-C8E8-45E6-B45D-8E0AF9ABEB39}"/>
              </a:ext>
            </a:extLst>
          </p:cNvPr>
          <p:cNvSpPr>
            <a:spLocks noGrp="1"/>
          </p:cNvSpPr>
          <p:nvPr>
            <p:ph type="body" orient="vert" idx="1" hasCustomPrompt="1"/>
          </p:nvPr>
        </p:nvSpPr>
        <p:spPr>
          <a:xfrm>
            <a:off x="2209944" y="1718469"/>
            <a:ext cx="7258523" cy="3274438"/>
          </a:xfrm>
        </p:spPr>
        <p:txBody>
          <a:bodyPr vert="horz"/>
          <a:lstStyle>
            <a:lvl1pPr>
              <a:spcAft>
                <a:spcPts val="0"/>
              </a:spcAft>
              <a:defRPr sz="3000" b="1">
                <a:solidFill>
                  <a:schemeClr val="tx2"/>
                </a:solidFill>
                <a:latin typeface="+mn-lt"/>
              </a:defRPr>
            </a:lvl1pPr>
            <a:lvl2pPr>
              <a:spcBef>
                <a:spcPts val="675"/>
              </a:spcBef>
              <a:defRPr>
                <a:solidFill>
                  <a:schemeClr val="tx2"/>
                </a:solidFill>
                <a:latin typeface="+mj-lt"/>
              </a:defRPr>
            </a:lvl2pPr>
            <a:lvl3pPr marL="0" indent="0">
              <a:spcBef>
                <a:spcPts val="675"/>
              </a:spcBef>
              <a:buNone/>
              <a:defRPr>
                <a:solidFill>
                  <a:schemeClr val="tx2"/>
                </a:solidFill>
                <a:latin typeface="+mj-lt"/>
              </a:defRPr>
            </a:lvl3pPr>
            <a:lvl4pPr marL="0" indent="0">
              <a:spcBef>
                <a:spcPts val="675"/>
              </a:spcBef>
              <a:buNone/>
              <a:defRPr>
                <a:solidFill>
                  <a:schemeClr val="tx2"/>
                </a:solidFill>
                <a:latin typeface="+mj-lt"/>
              </a:defRPr>
            </a:lvl4pPr>
            <a:lvl5pPr>
              <a:spcBef>
                <a:spcPts val="675"/>
              </a:spcBef>
              <a:defRPr>
                <a:solidFill>
                  <a:schemeClr val="tx2"/>
                </a:solidFill>
                <a:latin typeface="+mj-lt"/>
              </a:defRPr>
            </a:lvl5pPr>
            <a:lvl6pPr>
              <a:spcBef>
                <a:spcPts val="675"/>
              </a:spcBef>
              <a:defRPr>
                <a:solidFill>
                  <a:schemeClr val="tx2"/>
                </a:solidFill>
                <a:latin typeface="+mj-lt"/>
              </a:defRPr>
            </a:lvl6pPr>
            <a:lvl7pPr>
              <a:spcBef>
                <a:spcPts val="675"/>
              </a:spcBef>
              <a:defRPr>
                <a:solidFill>
                  <a:schemeClr val="tx2"/>
                </a:solidFill>
                <a:latin typeface="+mj-lt"/>
              </a:defRPr>
            </a:lvl7pPr>
            <a:lvl8pPr>
              <a:spcBef>
                <a:spcPts val="675"/>
              </a:spcBef>
              <a:defRPr>
                <a:solidFill>
                  <a:schemeClr val="tx2"/>
                </a:solidFill>
                <a:latin typeface="+mj-lt"/>
              </a:defRPr>
            </a:lvl8pPr>
            <a:lvl9pPr>
              <a:spcBef>
                <a:spcPts val="675"/>
              </a:spcBef>
              <a:defRPr>
                <a:solidFill>
                  <a:schemeClr val="tx2"/>
                </a:solidFill>
                <a:latin typeface="+mj-lt"/>
              </a:defRPr>
            </a:lvl9pPr>
          </a:lstStyle>
          <a:p>
            <a:pPr lvl="0"/>
            <a:r>
              <a:rPr lang="de-DE" dirty="0"/>
              <a:t>Erste Ebene „Zitat“ (maximal vier Zeilen) // für Info &gt;&gt; Menü &gt; Start &gt; Absatz &gt; Listenebene erhöhen </a:t>
            </a:r>
          </a:p>
          <a:p>
            <a:pPr lvl="1"/>
            <a:r>
              <a:rPr lang="de-DE" dirty="0"/>
              <a:t>Zweite Ebene</a:t>
            </a:r>
          </a:p>
        </p:txBody>
      </p:sp>
    </p:spTree>
    <p:extLst>
      <p:ext uri="{BB962C8B-B14F-4D97-AF65-F5344CB8AC3E}">
        <p14:creationId xmlns:p14="http://schemas.microsoft.com/office/powerpoint/2010/main" val="2389593426"/>
      </p:ext>
    </p:extLst>
  </p:cSld>
  <p:clrMapOvr>
    <a:overrideClrMapping bg1="lt1" tx1="dk1" bg2="lt2" tx2="dk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2165" userDrawn="1">
          <p15:clr>
            <a:srgbClr val="FBAE40"/>
          </p15:clr>
        </p15:guide>
        <p15:guide id="5" pos="3712" userDrawn="1">
          <p15:clr>
            <a:srgbClr val="FBAE40"/>
          </p15:clr>
        </p15:guide>
        <p15:guide id="6" pos="15904"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Headline / Tex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5" y="1507334"/>
            <a:ext cx="11176727" cy="4625975"/>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2954049606"/>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5" orient="horz" pos="1899"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Headline / Inhal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5" name="Inhalt">
            <a:extLst>
              <a:ext uri="{FF2B5EF4-FFF2-40B4-BE49-F238E27FC236}">
                <a16:creationId xmlns:a16="http://schemas.microsoft.com/office/drawing/2014/main" id="{47722A01-CE3A-4FA3-8446-D71D11FFF810}"/>
              </a:ext>
            </a:extLst>
          </p:cNvPr>
          <p:cNvSpPr>
            <a:spLocks noGrp="1"/>
          </p:cNvSpPr>
          <p:nvPr>
            <p:ph idx="1" hasCustomPrompt="1"/>
          </p:nvPr>
        </p:nvSpPr>
        <p:spPr>
          <a:xfrm>
            <a:off x="508035" y="1507334"/>
            <a:ext cx="11176727" cy="4625975"/>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2671743115"/>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5" orient="horz" pos="1899" userDrawn="1">
          <p15:clr>
            <a:srgbClr val="FBAE40"/>
          </p15:clr>
        </p15:guide>
        <p15:guide id="6" orient="horz" pos="246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Headline / Text 2-Spalti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5" y="1507334"/>
            <a:ext cx="11176727" cy="4625975"/>
          </a:xfrm>
        </p:spPr>
        <p:txBody>
          <a:bodyPr vert="horz" numCol="2" spcCol="381600"/>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1602969507"/>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5" orient="horz" pos="1899"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Nur Headlin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1682111237"/>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5" orient="horz" pos="1899" userDrawn="1">
          <p15:clr>
            <a:srgbClr val="FBAE40"/>
          </p15:clr>
        </p15:guide>
        <p15:guide id="6" orient="horz" pos="246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Headline lang / Text">
    <p:spTree>
      <p:nvGrpSpPr>
        <p:cNvPr id="1" name=""/>
        <p:cNvGrpSpPr/>
        <p:nvPr/>
      </p:nvGrpSpPr>
      <p:grpSpPr>
        <a:xfrm>
          <a:off x="0" y="0"/>
          <a:ext cx="0" cy="0"/>
          <a:chOff x="0" y="0"/>
          <a:chExt cx="0" cy="0"/>
        </a:xfrm>
      </p:grpSpPr>
      <p:sp>
        <p:nvSpPr>
          <p:cNvPr id="8" name="Fläche">
            <a:extLst>
              <a:ext uri="{FF2B5EF4-FFF2-40B4-BE49-F238E27FC236}">
                <a16:creationId xmlns:a16="http://schemas.microsoft.com/office/drawing/2014/main" id="{5B0086BB-7118-4998-A49B-1FC9E46FB1C1}"/>
              </a:ext>
            </a:extLst>
          </p:cNvPr>
          <p:cNvSpPr>
            <a:spLocks noChangeAspect="1"/>
          </p:cNvSpPr>
          <p:nvPr userDrawn="1"/>
        </p:nvSpPr>
        <p:spPr>
          <a:xfrm>
            <a:off x="2" y="0"/>
            <a:ext cx="515373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675"/>
          </a:p>
        </p:txBody>
      </p:sp>
      <p:pic>
        <p:nvPicPr>
          <p:cNvPr id="10" name="Superzeichen">
            <a:extLst>
              <a:ext uri="{FF2B5EF4-FFF2-40B4-BE49-F238E27FC236}">
                <a16:creationId xmlns:a16="http://schemas.microsoft.com/office/drawing/2014/main" id="{033F74DF-F0D2-4FC5-921B-0100AC6F4A7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07239" y="6224679"/>
            <a:ext cx="257800" cy="257783"/>
          </a:xfrm>
          <a:prstGeom prst="rect">
            <a:avLst/>
          </a:prstGeom>
        </p:spPr>
      </p:pic>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001142" y="1633538"/>
            <a:ext cx="5683620" cy="4499770"/>
          </a:xfrm>
        </p:spPr>
        <p:txBody>
          <a:bodyPr vert="horz" numCol="1" spcCol="381600"/>
          <a:lstStyle>
            <a:lvl1pPr>
              <a:lnSpc>
                <a:spcPct val="119000"/>
              </a:lnSpc>
              <a:spcAft>
                <a:spcPts val="0"/>
              </a:spcAft>
              <a:defRPr sz="1313">
                <a:solidFill>
                  <a:schemeClr val="tx1"/>
                </a:solidFill>
                <a:latin typeface="+mn-lt"/>
              </a:defRPr>
            </a:lvl1pPr>
            <a:lvl2pPr marL="117450" indent="-117450">
              <a:buFont typeface="Arial" panose="020B0604020202020204" pitchFamily="34" charset="0"/>
              <a:buChar char="•"/>
              <a:defRPr/>
            </a:lvl2pPr>
            <a:lvl3pPr marL="234900">
              <a:defRPr/>
            </a:lvl3pPr>
            <a:lvl4pPr marL="0" indent="0">
              <a:buNone/>
              <a:defRPr/>
            </a:lvl4pPr>
          </a:lstStyle>
          <a:p>
            <a:pPr lvl="0"/>
            <a:r>
              <a:rPr lang="de-DE" dirty="0"/>
              <a:t>Erste Ebene Text // für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11" name="Subheadline">
            <a:extLst>
              <a:ext uri="{FF2B5EF4-FFF2-40B4-BE49-F238E27FC236}">
                <a16:creationId xmlns:a16="http://schemas.microsoft.com/office/drawing/2014/main" id="{FE61A826-182B-4E29-ACA2-D169CF42BF93}"/>
              </a:ext>
            </a:extLst>
          </p:cNvPr>
          <p:cNvSpPr>
            <a:spLocks noGrp="1"/>
          </p:cNvSpPr>
          <p:nvPr>
            <p:ph type="body" orient="vert" idx="11" hasCustomPrompt="1"/>
          </p:nvPr>
        </p:nvSpPr>
        <p:spPr>
          <a:xfrm>
            <a:off x="507241" y="4059238"/>
            <a:ext cx="4194273" cy="1080000"/>
          </a:xfrm>
        </p:spPr>
        <p:txBody>
          <a:bodyPr vert="horz"/>
          <a:lstStyle>
            <a:lvl1pPr marL="0" indent="0">
              <a:lnSpc>
                <a:spcPct val="100000"/>
              </a:lnSpc>
              <a:spcAft>
                <a:spcPts val="0"/>
              </a:spcAft>
              <a:buFont typeface="Arial" panose="020B0604020202020204" pitchFamily="34" charset="0"/>
              <a:buNone/>
              <a:defRPr b="0">
                <a:solidFill>
                  <a:schemeClr val="accent6"/>
                </a:solidFill>
              </a:defRPr>
            </a:lvl1pPr>
            <a:lvl2pPr marL="0" indent="0">
              <a:lnSpc>
                <a:spcPct val="100000"/>
              </a:lnSpc>
              <a:spcAft>
                <a:spcPts val="0"/>
              </a:spcAft>
              <a:buFont typeface="Arial" panose="020B0604020202020204" pitchFamily="34" charset="0"/>
              <a:buNone/>
              <a:defRPr sz="1500" b="0">
                <a:solidFill>
                  <a:schemeClr val="accent6"/>
                </a:solidFill>
                <a:latin typeface="+mj-lt"/>
              </a:defRPr>
            </a:lvl2pPr>
            <a:lvl3pPr marL="0" indent="0">
              <a:lnSpc>
                <a:spcPct val="100000"/>
              </a:lnSpc>
              <a:spcAft>
                <a:spcPts val="0"/>
              </a:spcAft>
              <a:buNone/>
              <a:defRPr sz="1500" b="0">
                <a:solidFill>
                  <a:schemeClr val="accent6"/>
                </a:solidFill>
                <a:latin typeface="+mj-lt"/>
              </a:defRPr>
            </a:lvl3pPr>
            <a:lvl4pPr marL="0" indent="0">
              <a:lnSpc>
                <a:spcPct val="100000"/>
              </a:lnSpc>
              <a:spcAft>
                <a:spcPts val="0"/>
              </a:spcAft>
              <a:buNone/>
              <a:defRPr sz="1500" b="0">
                <a:solidFill>
                  <a:schemeClr val="accent6"/>
                </a:solidFill>
                <a:latin typeface="+mj-lt"/>
              </a:defRPr>
            </a:lvl4pPr>
            <a:lvl5pPr marL="0" indent="0">
              <a:lnSpc>
                <a:spcPct val="100000"/>
              </a:lnSpc>
              <a:spcAft>
                <a:spcPts val="0"/>
              </a:spcAft>
              <a:buFont typeface="Arial" panose="020B0604020202020204" pitchFamily="34" charset="0"/>
              <a:buNone/>
              <a:defRPr sz="1500" b="0">
                <a:solidFill>
                  <a:schemeClr val="accent6"/>
                </a:solidFill>
                <a:latin typeface="+mj-lt"/>
              </a:defRPr>
            </a:lvl5pPr>
            <a:lvl6pPr marL="0" indent="0">
              <a:lnSpc>
                <a:spcPct val="100000"/>
              </a:lnSpc>
              <a:spcAft>
                <a:spcPts val="0"/>
              </a:spcAft>
              <a:buFont typeface="Arial" panose="020B0604020202020204" pitchFamily="34" charset="0"/>
              <a:buNone/>
              <a:defRPr sz="1500" b="0">
                <a:solidFill>
                  <a:schemeClr val="accent6"/>
                </a:solidFill>
                <a:latin typeface="+mj-lt"/>
              </a:defRPr>
            </a:lvl6pPr>
            <a:lvl7pPr marL="0" indent="0">
              <a:lnSpc>
                <a:spcPct val="100000"/>
              </a:lnSpc>
              <a:spcAft>
                <a:spcPts val="0"/>
              </a:spcAft>
              <a:buFont typeface="Arial" panose="020B0604020202020204" pitchFamily="34" charset="0"/>
              <a:buNone/>
              <a:defRPr sz="1500" b="0">
                <a:solidFill>
                  <a:schemeClr val="accent6"/>
                </a:solidFill>
                <a:latin typeface="+mj-lt"/>
              </a:defRPr>
            </a:lvl7pPr>
            <a:lvl8pPr marL="0" indent="0">
              <a:lnSpc>
                <a:spcPct val="100000"/>
              </a:lnSpc>
              <a:spcAft>
                <a:spcPts val="0"/>
              </a:spcAft>
              <a:buFont typeface="Arial" panose="020B0604020202020204" pitchFamily="34" charset="0"/>
              <a:buNone/>
              <a:defRPr sz="1500" b="0">
                <a:solidFill>
                  <a:schemeClr val="accent6"/>
                </a:solidFill>
                <a:latin typeface="+mj-lt"/>
              </a:defRPr>
            </a:lvl8pPr>
            <a:lvl9pPr marL="0" indent="0">
              <a:lnSpc>
                <a:spcPct val="100000"/>
              </a:lnSpc>
              <a:spcAft>
                <a:spcPts val="0"/>
              </a:spcAft>
              <a:buFont typeface="Arial" panose="020B0604020202020204" pitchFamily="34" charset="0"/>
              <a:buNone/>
              <a:defRPr sz="1500" b="0">
                <a:solidFill>
                  <a:schemeClr val="accent6"/>
                </a:solidFill>
                <a:latin typeface="+mj-lt"/>
              </a:defRPr>
            </a:lvl9pPr>
          </a:lstStyle>
          <a:p>
            <a:pPr lvl="0"/>
            <a:r>
              <a:rPr lang="de-DE" dirty="0"/>
              <a:t>Subheadline auf maximal 3 Zeilen. </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4" y="1633538"/>
            <a:ext cx="4194273" cy="2286000"/>
          </a:xfrm>
        </p:spPr>
        <p:txBody>
          <a:bodyPr/>
          <a:lstStyle>
            <a:lvl1pPr>
              <a:defRPr>
                <a:solidFill>
                  <a:schemeClr val="bg1"/>
                </a:solidFill>
              </a:defRPr>
            </a:lvl1pPr>
          </a:lstStyle>
          <a:p>
            <a:r>
              <a:rPr lang="de-DE" dirty="0"/>
              <a:t>Platz für eine lange Headline, auf maximal 5 Zeilen.</a:t>
            </a:r>
          </a:p>
        </p:txBody>
      </p:sp>
    </p:spTree>
    <p:extLst>
      <p:ext uri="{BB962C8B-B14F-4D97-AF65-F5344CB8AC3E}">
        <p14:creationId xmlns:p14="http://schemas.microsoft.com/office/powerpoint/2010/main" val="1122893514"/>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5" orient="horz" pos="2058" userDrawn="1">
          <p15:clr>
            <a:srgbClr val="FBAE40"/>
          </p15:clr>
        </p15:guide>
        <p15:guide id="6" pos="10080" userDrawn="1">
          <p15:clr>
            <a:srgbClr val="FBAE40"/>
          </p15:clr>
        </p15:guide>
        <p15:guide id="7" orient="horz" pos="5114"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Headline / Text / Bild">
    <p:spTree>
      <p:nvGrpSpPr>
        <p:cNvPr id="1" name=""/>
        <p:cNvGrpSpPr/>
        <p:nvPr/>
      </p:nvGrpSpPr>
      <p:grpSpPr>
        <a:xfrm>
          <a:off x="0" y="0"/>
          <a:ext cx="0" cy="0"/>
          <a:chOff x="0" y="0"/>
          <a:chExt cx="0" cy="0"/>
        </a:xfrm>
      </p:grpSpPr>
      <p:sp>
        <p:nvSpPr>
          <p:cNvPr id="15" name="Bild">
            <a:extLst>
              <a:ext uri="{FF2B5EF4-FFF2-40B4-BE49-F238E27FC236}">
                <a16:creationId xmlns:a16="http://schemas.microsoft.com/office/drawing/2014/main" id="{036190F4-D45C-44D6-9F9C-E83689839D03}"/>
              </a:ext>
            </a:extLst>
          </p:cNvPr>
          <p:cNvSpPr>
            <a:spLocks noGrp="1" noChangeAspect="1"/>
          </p:cNvSpPr>
          <p:nvPr>
            <p:ph type="pic" sz="quarter" idx="13" hasCustomPrompt="1"/>
          </p:nvPr>
        </p:nvSpPr>
        <p:spPr>
          <a:xfrm>
            <a:off x="7031496" y="0"/>
            <a:ext cx="5160504" cy="6858000"/>
          </a:xfrm>
          <a:prstGeom prst="rect">
            <a:avLst/>
          </a:pr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13" name="Bildunterschrift">
            <a:extLst>
              <a:ext uri="{FF2B5EF4-FFF2-40B4-BE49-F238E27FC236}">
                <a16:creationId xmlns:a16="http://schemas.microsoft.com/office/drawing/2014/main" id="{3B3D0B21-D81B-4101-B322-F1121E22277E}"/>
              </a:ext>
            </a:extLst>
          </p:cNvPr>
          <p:cNvSpPr>
            <a:spLocks noGrp="1" noChangeAspect="1"/>
          </p:cNvSpPr>
          <p:nvPr>
            <p:ph type="body" orient="vert" idx="11" hasCustomPrompt="1"/>
          </p:nvPr>
        </p:nvSpPr>
        <p:spPr>
          <a:xfrm>
            <a:off x="7031496" y="3997327"/>
            <a:ext cx="5160504" cy="2860675"/>
          </a:xfrm>
          <a:custGeom>
            <a:avLst/>
            <a:gdLst>
              <a:gd name="connsiteX0" fmla="*/ 0 w 10320336"/>
              <a:gd name="connsiteY0" fmla="*/ 0 h 5721350"/>
              <a:gd name="connsiteX1" fmla="*/ 10320336 w 10320336"/>
              <a:gd name="connsiteY1" fmla="*/ 4002454 h 5721350"/>
              <a:gd name="connsiteX2" fmla="*/ 10320336 w 10320336"/>
              <a:gd name="connsiteY2" fmla="*/ 5721350 h 5721350"/>
              <a:gd name="connsiteX3" fmla="*/ 0 w 10320336"/>
              <a:gd name="connsiteY3" fmla="*/ 5721350 h 5721350"/>
            </a:gdLst>
            <a:ahLst/>
            <a:cxnLst>
              <a:cxn ang="0">
                <a:pos x="connsiteX0" y="connsiteY0"/>
              </a:cxn>
              <a:cxn ang="0">
                <a:pos x="connsiteX1" y="connsiteY1"/>
              </a:cxn>
              <a:cxn ang="0">
                <a:pos x="connsiteX2" y="connsiteY2"/>
              </a:cxn>
              <a:cxn ang="0">
                <a:pos x="connsiteX3" y="connsiteY3"/>
              </a:cxn>
            </a:cxnLst>
            <a:rect l="l" t="t" r="r" b="b"/>
            <a:pathLst>
              <a:path w="10320336" h="5721350">
                <a:moveTo>
                  <a:pt x="0" y="0"/>
                </a:moveTo>
                <a:lnTo>
                  <a:pt x="10320336" y="4002454"/>
                </a:lnTo>
                <a:lnTo>
                  <a:pt x="10320336" y="5721350"/>
                </a:lnTo>
                <a:lnTo>
                  <a:pt x="0" y="5721350"/>
                </a:lnTo>
                <a:close/>
              </a:path>
            </a:pathLst>
          </a:custGeom>
          <a:solidFill>
            <a:schemeClr val="tx2"/>
          </a:solidFill>
        </p:spPr>
        <p:txBody>
          <a:bodyPr vert="horz" wrap="square" lIns="864000" rIns="3384000" bIns="1450800" anchor="b" anchorCtr="0">
            <a:noAutofit/>
          </a:bodyPr>
          <a:lstStyle>
            <a:lvl1pPr marL="0" indent="0">
              <a:lnSpc>
                <a:spcPct val="117000"/>
              </a:lnSpc>
              <a:spcAft>
                <a:spcPts val="0"/>
              </a:spcAft>
              <a:buFont typeface="Arial" panose="020B0604020202020204" pitchFamily="34" charset="0"/>
              <a:buNone/>
              <a:defRPr sz="938">
                <a:solidFill>
                  <a:schemeClr val="bg1"/>
                </a:solidFill>
                <a:latin typeface="+mj-lt"/>
              </a:defRPr>
            </a:lvl1pPr>
            <a:lvl2pPr marL="0" indent="0">
              <a:lnSpc>
                <a:spcPct val="117000"/>
              </a:lnSpc>
              <a:spcAft>
                <a:spcPts val="0"/>
              </a:spcAft>
              <a:buFont typeface="Arial" panose="020B0604020202020204" pitchFamily="34" charset="0"/>
              <a:buNone/>
              <a:defRPr sz="938">
                <a:solidFill>
                  <a:schemeClr val="bg1"/>
                </a:solidFill>
                <a:latin typeface="+mj-lt"/>
              </a:defRPr>
            </a:lvl2pPr>
            <a:lvl3pPr marL="0" indent="0">
              <a:lnSpc>
                <a:spcPct val="117000"/>
              </a:lnSpc>
              <a:spcAft>
                <a:spcPts val="0"/>
              </a:spcAft>
              <a:buNone/>
              <a:defRPr sz="938">
                <a:solidFill>
                  <a:schemeClr val="bg1"/>
                </a:solidFill>
                <a:latin typeface="+mj-lt"/>
              </a:defRPr>
            </a:lvl3pPr>
            <a:lvl4pPr marL="0" indent="0">
              <a:lnSpc>
                <a:spcPct val="117000"/>
              </a:lnSpc>
              <a:spcAft>
                <a:spcPts val="0"/>
              </a:spcAft>
              <a:buNone/>
              <a:defRPr sz="938">
                <a:solidFill>
                  <a:schemeClr val="bg1"/>
                </a:solidFill>
                <a:latin typeface="+mj-lt"/>
              </a:defRPr>
            </a:lvl4pPr>
            <a:lvl5pPr marL="0" indent="0">
              <a:lnSpc>
                <a:spcPct val="117000"/>
              </a:lnSpc>
              <a:spcAft>
                <a:spcPts val="0"/>
              </a:spcAft>
              <a:buFont typeface="Arial" panose="020B0604020202020204" pitchFamily="34" charset="0"/>
              <a:buNone/>
              <a:defRPr sz="938">
                <a:solidFill>
                  <a:schemeClr val="bg1"/>
                </a:solidFill>
                <a:latin typeface="+mj-lt"/>
              </a:defRPr>
            </a:lvl5pPr>
            <a:lvl6pPr marL="0" indent="0">
              <a:lnSpc>
                <a:spcPct val="117000"/>
              </a:lnSpc>
              <a:spcAft>
                <a:spcPts val="0"/>
              </a:spcAft>
              <a:buFont typeface="Arial" panose="020B0604020202020204" pitchFamily="34" charset="0"/>
              <a:buNone/>
              <a:defRPr sz="938">
                <a:solidFill>
                  <a:schemeClr val="bg1"/>
                </a:solidFill>
                <a:latin typeface="+mj-lt"/>
              </a:defRPr>
            </a:lvl6pPr>
            <a:lvl7pPr marL="0" indent="0">
              <a:lnSpc>
                <a:spcPct val="117000"/>
              </a:lnSpc>
              <a:spcAft>
                <a:spcPts val="0"/>
              </a:spcAft>
              <a:buFont typeface="Arial" panose="020B0604020202020204" pitchFamily="34" charset="0"/>
              <a:buNone/>
              <a:defRPr sz="938">
                <a:solidFill>
                  <a:schemeClr val="bg1"/>
                </a:solidFill>
                <a:latin typeface="+mj-lt"/>
              </a:defRPr>
            </a:lvl7pPr>
            <a:lvl8pPr marL="0" indent="0">
              <a:lnSpc>
                <a:spcPct val="117000"/>
              </a:lnSpc>
              <a:spcAft>
                <a:spcPts val="0"/>
              </a:spcAft>
              <a:buFont typeface="Arial" panose="020B0604020202020204" pitchFamily="34" charset="0"/>
              <a:buNone/>
              <a:defRPr sz="938">
                <a:solidFill>
                  <a:schemeClr val="bg1"/>
                </a:solidFill>
                <a:latin typeface="+mj-lt"/>
              </a:defRPr>
            </a:lvl8pPr>
            <a:lvl9pPr marL="0" indent="0">
              <a:lnSpc>
                <a:spcPct val="117000"/>
              </a:lnSpc>
              <a:spcAft>
                <a:spcPts val="0"/>
              </a:spcAft>
              <a:buFont typeface="Arial" panose="020B0604020202020204" pitchFamily="34" charset="0"/>
              <a:buNone/>
              <a:defRPr sz="938">
                <a:solidFill>
                  <a:schemeClr val="bg1"/>
                </a:solidFill>
                <a:latin typeface="+mj-lt"/>
              </a:defRPr>
            </a:lvl9pPr>
          </a:lstStyle>
          <a:p>
            <a:pPr lvl="0"/>
            <a:r>
              <a:rPr lang="de-DE" dirty="0"/>
              <a:t>Bildunterschrift auf maximal 2 Zeilen</a:t>
            </a:r>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bg1"/>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5" y="1952625"/>
            <a:ext cx="5588363"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4" y="400049"/>
            <a:ext cx="5587967" cy="1373400"/>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953707634"/>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5" orient="horz" pos="1899" userDrawn="1">
          <p15:clr>
            <a:srgbClr val="FBAE40"/>
          </p15:clr>
        </p15:guide>
        <p15:guide id="6" pos="102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Headline / Text / Inhalt (A)">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7041022" y="1507332"/>
            <a:ext cx="464374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5" y="1952625"/>
            <a:ext cx="5588363"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4" y="400049"/>
            <a:ext cx="5587967" cy="1373400"/>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1485342970"/>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5" orient="horz" pos="1899" userDrawn="1">
          <p15:clr>
            <a:srgbClr val="FBAE40"/>
          </p15:clr>
        </p15:guide>
        <p15:guide id="6" pos="10240" userDrawn="1">
          <p15:clr>
            <a:srgbClr val="FBAE40"/>
          </p15:clr>
        </p15:guide>
        <p15:guide id="7" pos="11827" userDrawn="1">
          <p15:clr>
            <a:srgbClr val="FBAE40"/>
          </p15:clr>
        </p15:guide>
        <p15:guide id="8" orient="horz" pos="2460"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Headline / Text / Inhalt (B)">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8035" y="1952626"/>
            <a:ext cx="11176727" cy="4180682"/>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10" name="Text">
            <a:extLst>
              <a:ext uri="{FF2B5EF4-FFF2-40B4-BE49-F238E27FC236}">
                <a16:creationId xmlns:a16="http://schemas.microsoft.com/office/drawing/2014/main" id="{A178136E-D062-4E0D-9BC4-033D0B8E36A0}"/>
              </a:ext>
            </a:extLst>
          </p:cNvPr>
          <p:cNvSpPr>
            <a:spLocks noGrp="1"/>
          </p:cNvSpPr>
          <p:nvPr>
            <p:ph type="body" orient="vert" idx="12" hasCustomPrompt="1"/>
          </p:nvPr>
        </p:nvSpPr>
        <p:spPr>
          <a:xfrm>
            <a:off x="6188479" y="400049"/>
            <a:ext cx="5496283" cy="1373304"/>
          </a:xfrm>
        </p:spPr>
        <p:txBody>
          <a:bodyPr vert="horz" numCol="1" spcCol="381600"/>
          <a:lstStyle>
            <a:lvl1pPr>
              <a:lnSpc>
                <a:spcPct val="119000"/>
              </a:lnSpc>
              <a:spcAft>
                <a:spcPts val="0"/>
              </a:spcAft>
              <a:defRPr sz="1313">
                <a:solidFill>
                  <a:schemeClr val="tx1"/>
                </a:solidFill>
                <a:latin typeface="+mn-lt"/>
              </a:defRPr>
            </a:lvl1pPr>
            <a:lvl2pPr marL="117450" indent="-117450">
              <a:buFont typeface="Arial" panose="020B0604020202020204" pitchFamily="34" charset="0"/>
              <a:buChar char="•"/>
              <a:defRPr/>
            </a:lvl2pPr>
            <a:lvl3pPr marL="234900">
              <a:defRPr/>
            </a:lvl3pPr>
            <a:lvl4pPr marL="0" indent="0">
              <a:buNone/>
              <a:defRPr/>
            </a:lvl4pPr>
          </a:lstStyle>
          <a:p>
            <a:pPr lvl="0"/>
            <a:r>
              <a:rPr lang="de-DE" dirty="0"/>
              <a:t>Erste Ebene Text // für Bullet Points &gt;&gt; Menü &gt; Start &gt; Absatz &gt; Listenebene erhöhen </a:t>
            </a:r>
          </a:p>
          <a:p>
            <a:pPr lvl="1"/>
            <a:r>
              <a:rPr lang="de-DE" dirty="0"/>
              <a:t>Zweite Ebene</a:t>
            </a:r>
          </a:p>
          <a:p>
            <a:pPr lvl="2"/>
            <a:r>
              <a:rPr lang="de-DE" dirty="0"/>
              <a:t>Dritte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4" y="400049"/>
            <a:ext cx="5300215" cy="1373304"/>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3717195929"/>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6" pos="9756" userDrawn="1">
          <p15:clr>
            <a:srgbClr val="FBAE40"/>
          </p15:clr>
        </p15:guide>
        <p15:guide id="8" pos="10395" userDrawn="1">
          <p15:clr>
            <a:srgbClr val="FBAE40"/>
          </p15:clr>
        </p15:guide>
        <p15:guide id="9" orient="horz" pos="1899"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Headline / Inhalt / Tex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39" y="1507332"/>
            <a:ext cx="4931891"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39" y="5492924"/>
            <a:ext cx="4931891" cy="640385"/>
          </a:xfrm>
        </p:spPr>
        <p:txBody>
          <a:bodyPr vert="horz"/>
          <a:lstStyle>
            <a:lvl1pPr marL="0" indent="0">
              <a:lnSpc>
                <a:spcPct val="100000"/>
              </a:lnSpc>
              <a:spcAft>
                <a:spcPts val="0"/>
              </a:spcAft>
              <a:buFont typeface="Arial" panose="020B0604020202020204" pitchFamily="34" charset="0"/>
              <a:buNone/>
              <a:defRPr sz="750" b="0">
                <a:solidFill>
                  <a:schemeClr val="tx1"/>
                </a:solidFill>
                <a:latin typeface="+mn-lt"/>
              </a:defRPr>
            </a:lvl1pPr>
            <a:lvl2pPr marL="0" indent="0">
              <a:lnSpc>
                <a:spcPct val="100000"/>
              </a:lnSpc>
              <a:spcAft>
                <a:spcPts val="0"/>
              </a:spcAft>
              <a:buFont typeface="Arial" panose="020B0604020202020204" pitchFamily="34" charset="0"/>
              <a:buNone/>
              <a:defRPr sz="750" b="0">
                <a:solidFill>
                  <a:schemeClr val="tx1"/>
                </a:solidFill>
                <a:latin typeface="+mn-lt"/>
              </a:defRPr>
            </a:lvl2pPr>
            <a:lvl3pPr marL="0" indent="0">
              <a:lnSpc>
                <a:spcPct val="100000"/>
              </a:lnSpc>
              <a:spcAft>
                <a:spcPts val="0"/>
              </a:spcAft>
              <a:buNone/>
              <a:defRPr sz="750" b="0">
                <a:solidFill>
                  <a:schemeClr val="tx1"/>
                </a:solidFill>
                <a:latin typeface="+mn-lt"/>
              </a:defRPr>
            </a:lvl3pPr>
            <a:lvl4pPr marL="0" indent="0">
              <a:lnSpc>
                <a:spcPct val="100000"/>
              </a:lnSpc>
              <a:spcAft>
                <a:spcPts val="0"/>
              </a:spcAft>
              <a:buNone/>
              <a:defRPr sz="750" b="0">
                <a:solidFill>
                  <a:schemeClr val="tx1"/>
                </a:solidFill>
                <a:latin typeface="+mn-lt"/>
              </a:defRPr>
            </a:lvl4pPr>
            <a:lvl5pPr marL="0" indent="0">
              <a:lnSpc>
                <a:spcPct val="100000"/>
              </a:lnSpc>
              <a:spcAft>
                <a:spcPts val="0"/>
              </a:spcAft>
              <a:buFont typeface="Arial" panose="020B0604020202020204" pitchFamily="34" charset="0"/>
              <a:buNone/>
              <a:defRPr sz="750" b="0">
                <a:solidFill>
                  <a:schemeClr val="tx1"/>
                </a:solidFill>
                <a:latin typeface="+mn-lt"/>
              </a:defRPr>
            </a:lvl5pPr>
            <a:lvl6pPr marL="0" indent="0">
              <a:lnSpc>
                <a:spcPct val="100000"/>
              </a:lnSpc>
              <a:spcAft>
                <a:spcPts val="0"/>
              </a:spcAft>
              <a:buFont typeface="Arial" panose="020B0604020202020204" pitchFamily="34" charset="0"/>
              <a:buNone/>
              <a:defRPr sz="750" b="0">
                <a:solidFill>
                  <a:schemeClr val="tx1"/>
                </a:solidFill>
                <a:latin typeface="+mn-lt"/>
              </a:defRPr>
            </a:lvl6pPr>
            <a:lvl7pPr marL="0" indent="0">
              <a:lnSpc>
                <a:spcPct val="100000"/>
              </a:lnSpc>
              <a:spcAft>
                <a:spcPts val="0"/>
              </a:spcAft>
              <a:buFont typeface="Arial" panose="020B0604020202020204" pitchFamily="34" charset="0"/>
              <a:buNone/>
              <a:defRPr sz="750" b="0">
                <a:solidFill>
                  <a:schemeClr val="tx1"/>
                </a:solidFill>
                <a:latin typeface="+mn-lt"/>
              </a:defRPr>
            </a:lvl7pPr>
            <a:lvl8pPr marL="0" indent="0">
              <a:lnSpc>
                <a:spcPct val="100000"/>
              </a:lnSpc>
              <a:spcAft>
                <a:spcPts val="0"/>
              </a:spcAft>
              <a:buFont typeface="Arial" panose="020B0604020202020204" pitchFamily="34" charset="0"/>
              <a:buNone/>
              <a:defRPr sz="750" b="0">
                <a:solidFill>
                  <a:schemeClr val="tx1"/>
                </a:solidFill>
                <a:latin typeface="+mn-lt"/>
              </a:defRPr>
            </a:lvl8pPr>
            <a:lvl9pPr marL="0" indent="0">
              <a:lnSpc>
                <a:spcPct val="100000"/>
              </a:lnSpc>
              <a:spcAft>
                <a:spcPts val="0"/>
              </a:spcAft>
              <a:buFont typeface="Arial" panose="020B0604020202020204" pitchFamily="34" charset="0"/>
              <a:buNone/>
              <a:defRPr sz="750" b="0">
                <a:solidFill>
                  <a:schemeClr val="tx1"/>
                </a:solidFill>
                <a:latin typeface="+mn-lt"/>
              </a:defRPr>
            </a:lvl9pPr>
          </a:lstStyle>
          <a:p>
            <a:pPr lvl="0"/>
            <a:r>
              <a:rPr lang="de-DE" dirty="0"/>
              <a:t>Zusätzlicher Informativer Text</a:t>
            </a:r>
          </a:p>
        </p:txBody>
      </p:sp>
    </p:spTree>
    <p:extLst>
      <p:ext uri="{BB962C8B-B14F-4D97-AF65-F5344CB8AC3E}">
        <p14:creationId xmlns:p14="http://schemas.microsoft.com/office/powerpoint/2010/main" val="252736407"/>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5" orient="horz" pos="1899" userDrawn="1">
          <p15:clr>
            <a:srgbClr val="FBAE40"/>
          </p15:clr>
        </p15:guide>
        <p15:guide id="6" pos="10391" userDrawn="1">
          <p15:clr>
            <a:srgbClr val="FBAE40"/>
          </p15:clr>
        </p15:guide>
        <p15:guide id="7" pos="9136" userDrawn="1">
          <p15:clr>
            <a:srgbClr val="FBAE40"/>
          </p15:clr>
        </p15:guide>
        <p15:guide id="8" orient="horz" pos="246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Headline / Inhalt / Text (blau)">
    <p:bg>
      <p:bgRef idx="1001">
        <a:schemeClr val="bg1"/>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lvl1pPr>
              <a:defRPr>
                <a:solidFill>
                  <a:schemeClr val="accent2"/>
                </a:solidFill>
              </a:defRPr>
            </a:lvl1p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39" y="1507332"/>
            <a:ext cx="4931891"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39" y="5492924"/>
            <a:ext cx="4931891" cy="640385"/>
          </a:xfrm>
        </p:spPr>
        <p:txBody>
          <a:bodyPr vert="horz"/>
          <a:lstStyle>
            <a:lvl1pPr marL="0" indent="0">
              <a:lnSpc>
                <a:spcPct val="100000"/>
              </a:lnSpc>
              <a:spcAft>
                <a:spcPts val="0"/>
              </a:spcAft>
              <a:buFont typeface="Arial" panose="020B0604020202020204" pitchFamily="34" charset="0"/>
              <a:buNone/>
              <a:defRPr sz="750" b="0">
                <a:solidFill>
                  <a:schemeClr val="tx1"/>
                </a:solidFill>
                <a:latin typeface="+mn-lt"/>
              </a:defRPr>
            </a:lvl1pPr>
            <a:lvl2pPr marL="0" indent="0">
              <a:lnSpc>
                <a:spcPct val="100000"/>
              </a:lnSpc>
              <a:spcAft>
                <a:spcPts val="0"/>
              </a:spcAft>
              <a:buFont typeface="Arial" panose="020B0604020202020204" pitchFamily="34" charset="0"/>
              <a:buNone/>
              <a:defRPr sz="750" b="0">
                <a:solidFill>
                  <a:schemeClr val="tx1"/>
                </a:solidFill>
                <a:latin typeface="+mn-lt"/>
              </a:defRPr>
            </a:lvl2pPr>
            <a:lvl3pPr marL="0" indent="0">
              <a:lnSpc>
                <a:spcPct val="100000"/>
              </a:lnSpc>
              <a:spcAft>
                <a:spcPts val="0"/>
              </a:spcAft>
              <a:buNone/>
              <a:defRPr sz="750" b="0">
                <a:solidFill>
                  <a:schemeClr val="tx1"/>
                </a:solidFill>
                <a:latin typeface="+mn-lt"/>
              </a:defRPr>
            </a:lvl3pPr>
            <a:lvl4pPr marL="0" indent="0">
              <a:lnSpc>
                <a:spcPct val="100000"/>
              </a:lnSpc>
              <a:spcAft>
                <a:spcPts val="0"/>
              </a:spcAft>
              <a:buNone/>
              <a:defRPr sz="750" b="0">
                <a:solidFill>
                  <a:schemeClr val="tx1"/>
                </a:solidFill>
                <a:latin typeface="+mn-lt"/>
              </a:defRPr>
            </a:lvl4pPr>
            <a:lvl5pPr marL="0" indent="0">
              <a:lnSpc>
                <a:spcPct val="100000"/>
              </a:lnSpc>
              <a:spcAft>
                <a:spcPts val="0"/>
              </a:spcAft>
              <a:buFont typeface="Arial" panose="020B0604020202020204" pitchFamily="34" charset="0"/>
              <a:buNone/>
              <a:defRPr sz="750" b="0">
                <a:solidFill>
                  <a:schemeClr val="tx1"/>
                </a:solidFill>
                <a:latin typeface="+mn-lt"/>
              </a:defRPr>
            </a:lvl5pPr>
            <a:lvl6pPr marL="0" indent="0">
              <a:lnSpc>
                <a:spcPct val="100000"/>
              </a:lnSpc>
              <a:spcAft>
                <a:spcPts val="0"/>
              </a:spcAft>
              <a:buFont typeface="Arial" panose="020B0604020202020204" pitchFamily="34" charset="0"/>
              <a:buNone/>
              <a:defRPr sz="750" b="0">
                <a:solidFill>
                  <a:schemeClr val="tx1"/>
                </a:solidFill>
                <a:latin typeface="+mn-lt"/>
              </a:defRPr>
            </a:lvl6pPr>
            <a:lvl7pPr marL="0" indent="0">
              <a:lnSpc>
                <a:spcPct val="100000"/>
              </a:lnSpc>
              <a:spcAft>
                <a:spcPts val="0"/>
              </a:spcAft>
              <a:buFont typeface="Arial" panose="020B0604020202020204" pitchFamily="34" charset="0"/>
              <a:buNone/>
              <a:defRPr sz="750" b="0">
                <a:solidFill>
                  <a:schemeClr val="tx1"/>
                </a:solidFill>
                <a:latin typeface="+mn-lt"/>
              </a:defRPr>
            </a:lvl7pPr>
            <a:lvl8pPr marL="0" indent="0">
              <a:lnSpc>
                <a:spcPct val="100000"/>
              </a:lnSpc>
              <a:spcAft>
                <a:spcPts val="0"/>
              </a:spcAft>
              <a:buFont typeface="Arial" panose="020B0604020202020204" pitchFamily="34" charset="0"/>
              <a:buNone/>
              <a:defRPr sz="750" b="0">
                <a:solidFill>
                  <a:schemeClr val="tx1"/>
                </a:solidFill>
                <a:latin typeface="+mn-lt"/>
              </a:defRPr>
            </a:lvl8pPr>
            <a:lvl9pPr marL="0" indent="0">
              <a:lnSpc>
                <a:spcPct val="100000"/>
              </a:lnSpc>
              <a:spcAft>
                <a:spcPts val="0"/>
              </a:spcAft>
              <a:buFont typeface="Arial" panose="020B0604020202020204" pitchFamily="34" charset="0"/>
              <a:buNone/>
              <a:defRPr sz="750" b="0">
                <a:solidFill>
                  <a:schemeClr val="tx1"/>
                </a:solidFill>
                <a:latin typeface="+mn-lt"/>
              </a:defRPr>
            </a:lvl9pPr>
          </a:lstStyle>
          <a:p>
            <a:pPr lvl="0"/>
            <a:r>
              <a:rPr lang="de-DE" dirty="0"/>
              <a:t>Zusätzlicher Informativer Text</a:t>
            </a:r>
          </a:p>
        </p:txBody>
      </p:sp>
    </p:spTree>
    <p:extLst>
      <p:ext uri="{BB962C8B-B14F-4D97-AF65-F5344CB8AC3E}">
        <p14:creationId xmlns:p14="http://schemas.microsoft.com/office/powerpoint/2010/main" val="3914494279"/>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5" orient="horz" pos="1899" userDrawn="1">
          <p15:clr>
            <a:srgbClr val="FBAE40"/>
          </p15:clr>
        </p15:guide>
        <p15:guide id="6" pos="10391" userDrawn="1">
          <p15:clr>
            <a:srgbClr val="FBAE40"/>
          </p15:clr>
        </p15:guide>
        <p15:guide id="7" pos="9136" userDrawn="1">
          <p15:clr>
            <a:srgbClr val="FBAE40"/>
          </p15:clr>
        </p15:guide>
        <p15:guide id="8" orient="horz" pos="2460" userDrawn="1">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Headline / Inhalt / Text (rot)">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lvl1pPr>
              <a:defRPr>
                <a:solidFill>
                  <a:schemeClr val="bg1"/>
                </a:solidFill>
              </a:defRPr>
            </a:lvl1p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39" y="1507332"/>
            <a:ext cx="4931891"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39" y="5492924"/>
            <a:ext cx="4931891" cy="640385"/>
          </a:xfrm>
        </p:spPr>
        <p:txBody>
          <a:bodyPr vert="horz"/>
          <a:lstStyle>
            <a:lvl1pPr marL="0" indent="0">
              <a:lnSpc>
                <a:spcPct val="100000"/>
              </a:lnSpc>
              <a:spcAft>
                <a:spcPts val="0"/>
              </a:spcAft>
              <a:buFont typeface="Arial" panose="020B0604020202020204" pitchFamily="34" charset="0"/>
              <a:buNone/>
              <a:defRPr sz="750" b="0">
                <a:solidFill>
                  <a:schemeClr val="tx1"/>
                </a:solidFill>
                <a:latin typeface="+mn-lt"/>
              </a:defRPr>
            </a:lvl1pPr>
            <a:lvl2pPr marL="0" indent="0">
              <a:lnSpc>
                <a:spcPct val="100000"/>
              </a:lnSpc>
              <a:spcAft>
                <a:spcPts val="0"/>
              </a:spcAft>
              <a:buFont typeface="Arial" panose="020B0604020202020204" pitchFamily="34" charset="0"/>
              <a:buNone/>
              <a:defRPr sz="750" b="0">
                <a:solidFill>
                  <a:schemeClr val="tx1"/>
                </a:solidFill>
                <a:latin typeface="+mn-lt"/>
              </a:defRPr>
            </a:lvl2pPr>
            <a:lvl3pPr marL="0" indent="0">
              <a:lnSpc>
                <a:spcPct val="100000"/>
              </a:lnSpc>
              <a:spcAft>
                <a:spcPts val="0"/>
              </a:spcAft>
              <a:buNone/>
              <a:defRPr sz="750" b="0">
                <a:solidFill>
                  <a:schemeClr val="tx1"/>
                </a:solidFill>
                <a:latin typeface="+mn-lt"/>
              </a:defRPr>
            </a:lvl3pPr>
            <a:lvl4pPr marL="0" indent="0">
              <a:lnSpc>
                <a:spcPct val="100000"/>
              </a:lnSpc>
              <a:spcAft>
                <a:spcPts val="0"/>
              </a:spcAft>
              <a:buNone/>
              <a:defRPr sz="750" b="0">
                <a:solidFill>
                  <a:schemeClr val="tx1"/>
                </a:solidFill>
                <a:latin typeface="+mn-lt"/>
              </a:defRPr>
            </a:lvl4pPr>
            <a:lvl5pPr marL="0" indent="0">
              <a:lnSpc>
                <a:spcPct val="100000"/>
              </a:lnSpc>
              <a:spcAft>
                <a:spcPts val="0"/>
              </a:spcAft>
              <a:buFont typeface="Arial" panose="020B0604020202020204" pitchFamily="34" charset="0"/>
              <a:buNone/>
              <a:defRPr sz="750" b="0">
                <a:solidFill>
                  <a:schemeClr val="tx1"/>
                </a:solidFill>
                <a:latin typeface="+mn-lt"/>
              </a:defRPr>
            </a:lvl5pPr>
            <a:lvl6pPr marL="0" indent="0">
              <a:lnSpc>
                <a:spcPct val="100000"/>
              </a:lnSpc>
              <a:spcAft>
                <a:spcPts val="0"/>
              </a:spcAft>
              <a:buFont typeface="Arial" panose="020B0604020202020204" pitchFamily="34" charset="0"/>
              <a:buNone/>
              <a:defRPr sz="750" b="0">
                <a:solidFill>
                  <a:schemeClr val="tx1"/>
                </a:solidFill>
                <a:latin typeface="+mn-lt"/>
              </a:defRPr>
            </a:lvl6pPr>
            <a:lvl7pPr marL="0" indent="0">
              <a:lnSpc>
                <a:spcPct val="100000"/>
              </a:lnSpc>
              <a:spcAft>
                <a:spcPts val="0"/>
              </a:spcAft>
              <a:buFont typeface="Arial" panose="020B0604020202020204" pitchFamily="34" charset="0"/>
              <a:buNone/>
              <a:defRPr sz="750" b="0">
                <a:solidFill>
                  <a:schemeClr val="tx1"/>
                </a:solidFill>
                <a:latin typeface="+mn-lt"/>
              </a:defRPr>
            </a:lvl7pPr>
            <a:lvl8pPr marL="0" indent="0">
              <a:lnSpc>
                <a:spcPct val="100000"/>
              </a:lnSpc>
              <a:spcAft>
                <a:spcPts val="0"/>
              </a:spcAft>
              <a:buFont typeface="Arial" panose="020B0604020202020204" pitchFamily="34" charset="0"/>
              <a:buNone/>
              <a:defRPr sz="750" b="0">
                <a:solidFill>
                  <a:schemeClr val="tx1"/>
                </a:solidFill>
                <a:latin typeface="+mn-lt"/>
              </a:defRPr>
            </a:lvl8pPr>
            <a:lvl9pPr marL="0" indent="0">
              <a:lnSpc>
                <a:spcPct val="100000"/>
              </a:lnSpc>
              <a:spcAft>
                <a:spcPts val="0"/>
              </a:spcAft>
              <a:buFont typeface="Arial" panose="020B0604020202020204" pitchFamily="34" charset="0"/>
              <a:buNone/>
              <a:defRPr sz="750" b="0">
                <a:solidFill>
                  <a:schemeClr val="tx1"/>
                </a:solidFill>
                <a:latin typeface="+mn-lt"/>
              </a:defRPr>
            </a:lvl9pPr>
          </a:lstStyle>
          <a:p>
            <a:pPr lvl="0"/>
            <a:r>
              <a:rPr lang="de-DE" dirty="0"/>
              <a:t>Zusätzlicher Informativer Text</a:t>
            </a:r>
          </a:p>
        </p:txBody>
      </p:sp>
      <p:pic>
        <p:nvPicPr>
          <p:cNvPr id="5" name="Superzeichen">
            <a:extLst>
              <a:ext uri="{FF2B5EF4-FFF2-40B4-BE49-F238E27FC236}">
                <a16:creationId xmlns:a16="http://schemas.microsoft.com/office/drawing/2014/main" id="{2FE60BC6-D367-4B89-9047-CF5839D8B42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39" y="6224679"/>
            <a:ext cx="257800" cy="257783"/>
          </a:xfrm>
          <a:prstGeom prst="rect">
            <a:avLst/>
          </a:prstGeom>
        </p:spPr>
      </p:pic>
    </p:spTree>
    <p:extLst>
      <p:ext uri="{BB962C8B-B14F-4D97-AF65-F5344CB8AC3E}">
        <p14:creationId xmlns:p14="http://schemas.microsoft.com/office/powerpoint/2010/main" val="1938621030"/>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5" orient="horz" pos="1899" userDrawn="1">
          <p15:clr>
            <a:srgbClr val="FBAE40"/>
          </p15:clr>
        </p15:guide>
        <p15:guide id="6" pos="10391" userDrawn="1">
          <p15:clr>
            <a:srgbClr val="FBAE40"/>
          </p15:clr>
        </p15:guide>
        <p15:guide id="7" pos="9136" userDrawn="1">
          <p15:clr>
            <a:srgbClr val="FBAE40"/>
          </p15:clr>
        </p15:guide>
        <p15:guide id="8" orient="horz" pos="246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Headline / 3 Texte mit Iconfläch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9" name="Text">
            <a:extLst>
              <a:ext uri="{FF2B5EF4-FFF2-40B4-BE49-F238E27FC236}">
                <a16:creationId xmlns:a16="http://schemas.microsoft.com/office/drawing/2014/main" id="{D491B611-C78A-471F-988F-CB6FBEFD6580}"/>
              </a:ext>
            </a:extLst>
          </p:cNvPr>
          <p:cNvSpPr>
            <a:spLocks noGrp="1"/>
          </p:cNvSpPr>
          <p:nvPr>
            <p:ph type="body" orient="vert" idx="13" hasCustomPrompt="1"/>
          </p:nvPr>
        </p:nvSpPr>
        <p:spPr>
          <a:xfrm>
            <a:off x="8043279" y="4133852"/>
            <a:ext cx="3240211" cy="1999457"/>
          </a:xfrm>
        </p:spPr>
        <p:txBody>
          <a:bodyPr vert="horz"/>
          <a:lstStyle>
            <a:lvl1pPr>
              <a:lnSpc>
                <a:spcPct val="119000"/>
              </a:lnSpc>
              <a:spcAft>
                <a:spcPts val="0"/>
              </a:spcAft>
              <a:defRPr sz="1313"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8" name="Text">
            <a:extLst>
              <a:ext uri="{FF2B5EF4-FFF2-40B4-BE49-F238E27FC236}">
                <a16:creationId xmlns:a16="http://schemas.microsoft.com/office/drawing/2014/main" id="{3FEFD2D9-A5A7-4798-998E-5406C5C168C2}"/>
              </a:ext>
            </a:extLst>
          </p:cNvPr>
          <p:cNvSpPr>
            <a:spLocks noGrp="1"/>
          </p:cNvSpPr>
          <p:nvPr>
            <p:ph type="body" orient="vert" idx="12" hasCustomPrompt="1"/>
          </p:nvPr>
        </p:nvSpPr>
        <p:spPr>
          <a:xfrm>
            <a:off x="4277005" y="4133852"/>
            <a:ext cx="3239857" cy="1999457"/>
          </a:xfrm>
        </p:spPr>
        <p:txBody>
          <a:bodyPr vert="horz"/>
          <a:lstStyle>
            <a:lvl1pPr>
              <a:lnSpc>
                <a:spcPct val="119000"/>
              </a:lnSpc>
              <a:spcAft>
                <a:spcPts val="0"/>
              </a:spcAft>
              <a:defRPr sz="1313"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7" name="Text">
            <a:extLst>
              <a:ext uri="{FF2B5EF4-FFF2-40B4-BE49-F238E27FC236}">
                <a16:creationId xmlns:a16="http://schemas.microsoft.com/office/drawing/2014/main" id="{D1249A4D-1576-4795-9164-50E9DEC8B458}"/>
              </a:ext>
            </a:extLst>
          </p:cNvPr>
          <p:cNvSpPr>
            <a:spLocks noGrp="1"/>
          </p:cNvSpPr>
          <p:nvPr>
            <p:ph type="body" orient="vert" idx="11" hasCustomPrompt="1"/>
          </p:nvPr>
        </p:nvSpPr>
        <p:spPr>
          <a:xfrm>
            <a:off x="508033" y="4133852"/>
            <a:ext cx="3240211" cy="1999457"/>
          </a:xfrm>
        </p:spPr>
        <p:txBody>
          <a:bodyPr vert="horz"/>
          <a:lstStyle>
            <a:lvl1pPr>
              <a:lnSpc>
                <a:spcPct val="119000"/>
              </a:lnSpc>
              <a:spcAft>
                <a:spcPts val="0"/>
              </a:spcAft>
              <a:defRPr sz="1313"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4" name="Subheadlin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5" y="1507332"/>
            <a:ext cx="11176727" cy="1080000"/>
          </a:xfrm>
        </p:spPr>
        <p:txBody>
          <a:bodyPr vert="horz"/>
          <a:lstStyle/>
          <a:p>
            <a:pPr lvl="0"/>
            <a:r>
              <a:rPr lang="de-DE" dirty="0"/>
              <a:t>Erste Ebene Subheadline // für Text und Bullet Points &gt;&gt; Menü &gt; Start &gt; Absatz &gt; Listenebene erhöhen </a:t>
            </a:r>
          </a:p>
          <a:p>
            <a:pPr lvl="1"/>
            <a:r>
              <a:rPr lang="de-DE" dirty="0"/>
              <a:t>Zweite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1012953409"/>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5" orient="horz" pos="1899" userDrawn="1">
          <p15:clr>
            <a:srgbClr val="FBAE40"/>
          </p15:clr>
        </p15:guide>
        <p15:guide id="6" orient="horz" pos="5208" userDrawn="1">
          <p15:clr>
            <a:srgbClr val="FBAE40"/>
          </p15:clr>
        </p15:guide>
        <p15:guide id="7" pos="7184" userDrawn="1">
          <p15:clr>
            <a:srgbClr val="FBAE40"/>
          </p15:clr>
        </p15:guide>
        <p15:guide id="8" pos="13511"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Headline / Text mit Freifläch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5" name="Fläche">
            <a:extLst>
              <a:ext uri="{FF2B5EF4-FFF2-40B4-BE49-F238E27FC236}">
                <a16:creationId xmlns:a16="http://schemas.microsoft.com/office/drawing/2014/main" id="{F8EADC8D-6481-4C64-96C1-BFC993F4A592}"/>
              </a:ext>
            </a:extLst>
          </p:cNvPr>
          <p:cNvSpPr/>
          <p:nvPr userDrawn="1"/>
        </p:nvSpPr>
        <p:spPr>
          <a:xfrm>
            <a:off x="508034" y="2777400"/>
            <a:ext cx="11176727" cy="3065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675"/>
          </a:p>
        </p:txBody>
      </p:sp>
      <p:sp>
        <p:nvSpPr>
          <p:cNvPr id="4" name="Subheadlin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5" y="1507332"/>
            <a:ext cx="11176727" cy="1080000"/>
          </a:xfrm>
        </p:spPr>
        <p:txBody>
          <a:bodyPr vert="horz"/>
          <a:lstStyle/>
          <a:p>
            <a:pPr lvl="0"/>
            <a:r>
              <a:rPr lang="de-DE" dirty="0"/>
              <a:t>Erste Ebene Subheadline // für Text und Bullet Points &gt;&gt; Menü &gt; Start &gt; Absatz &gt; Listenebene erhöhen </a:t>
            </a:r>
          </a:p>
          <a:p>
            <a:pPr lvl="1"/>
            <a:r>
              <a:rPr lang="de-DE" dirty="0"/>
              <a:t>Zweite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425781718"/>
      </p:ext>
    </p:extLst>
  </p:cSld>
  <p:clrMapOvr>
    <a:masterClrMapping/>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504" userDrawn="1">
          <p15:clr>
            <a:srgbClr val="FBAE40"/>
          </p15:clr>
        </p15:guide>
        <p15:guide id="5" orient="horz" pos="1899"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Vollbild">
    <p:spTree>
      <p:nvGrpSpPr>
        <p:cNvPr id="1" name=""/>
        <p:cNvGrpSpPr/>
        <p:nvPr/>
      </p:nvGrpSpPr>
      <p:grpSpPr>
        <a:xfrm>
          <a:off x="0" y="0"/>
          <a:ext cx="0" cy="0"/>
          <a:chOff x="0" y="0"/>
          <a:chExt cx="0" cy="0"/>
        </a:xfrm>
      </p:grpSpPr>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2" y="0"/>
            <a:ext cx="12191999" cy="6858000"/>
          </a:xfrm>
          <a:prstGeom prst="rect">
            <a:avLst/>
          </a:pr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12" name="Foliennummer">
            <a:extLst>
              <a:ext uri="{FF2B5EF4-FFF2-40B4-BE49-F238E27FC236}">
                <a16:creationId xmlns:a16="http://schemas.microsoft.com/office/drawing/2014/main" id="{4EC48D65-4C24-47AB-8215-66EB7D19E697}"/>
              </a:ext>
            </a:extLst>
          </p:cNvPr>
          <p:cNvSpPr>
            <a:spLocks noGrp="1"/>
          </p:cNvSpPr>
          <p:nvPr>
            <p:ph type="sldNum" sz="quarter" idx="10"/>
          </p:nvPr>
        </p:nvSpPr>
        <p:spPr>
          <a:xfrm>
            <a:off x="11144977" y="6312581"/>
            <a:ext cx="539785" cy="216000"/>
          </a:xfrm>
        </p:spPr>
        <p:txBody>
          <a:bodyPr/>
          <a:lstStyle>
            <a:lvl1pPr>
              <a:defRPr>
                <a:solidFill>
                  <a:schemeClr val="bg1"/>
                </a:solidFill>
              </a:defRPr>
            </a:lvl1pPr>
          </a:lstStyle>
          <a:p>
            <a:fld id="{B1DFA706-D6BF-4054-BFB5-EC6378B45988}" type="slidenum">
              <a:rPr lang="de-DE" smtClean="0"/>
              <a:pPr/>
              <a:t>‹Nr.›</a:t>
            </a:fld>
            <a:endParaRPr lang="de-DE" dirty="0"/>
          </a:p>
        </p:txBody>
      </p:sp>
      <p:sp>
        <p:nvSpPr>
          <p:cNvPr id="25" name="Superzeichen">
            <a:extLst>
              <a:ext uri="{FF2B5EF4-FFF2-40B4-BE49-F238E27FC236}">
                <a16:creationId xmlns:a16="http://schemas.microsoft.com/office/drawing/2014/main" id="{DB29C47A-56BE-4239-9CD4-CE1D6C36DEFE}"/>
              </a:ext>
            </a:extLst>
          </p:cNvPr>
          <p:cNvSpPr>
            <a:spLocks noGrp="1"/>
          </p:cNvSpPr>
          <p:nvPr>
            <p:ph type="body" sz="quarter" idx="15" hasCustomPrompt="1"/>
          </p:nvPr>
        </p:nvSpPr>
        <p:spPr>
          <a:xfrm>
            <a:off x="508034" y="6224679"/>
            <a:ext cx="257007" cy="257783"/>
          </a:xfrm>
          <a:blipFill>
            <a:blip r:embed="rId2"/>
            <a:stretch>
              <a:fillRect/>
            </a:stretch>
          </a:blipFill>
        </p:spPr>
        <p:txBody>
          <a:bodyPr wrap="none" tIns="2412000"/>
          <a:lstStyle>
            <a:lvl1pPr marL="0" indent="0">
              <a:lnSpc>
                <a:spcPct val="100000"/>
              </a:lnSpc>
              <a:spcAft>
                <a:spcPts val="0"/>
              </a:spcAft>
              <a:buFont typeface="Arial" panose="020B0604020202020204" pitchFamily="34" charset="0"/>
              <a:buNone/>
              <a:defRPr sz="675">
                <a:solidFill>
                  <a:schemeClr val="tx1"/>
                </a:solidFill>
                <a:latin typeface="+mj-lt"/>
              </a:defRPr>
            </a:lvl1pPr>
            <a:lvl2pPr marL="0" indent="0">
              <a:lnSpc>
                <a:spcPct val="100000"/>
              </a:lnSpc>
              <a:spcAft>
                <a:spcPts val="0"/>
              </a:spcAft>
              <a:buFont typeface="Arial" panose="020B0604020202020204" pitchFamily="34" charset="0"/>
              <a:buNone/>
              <a:defRPr sz="675">
                <a:solidFill>
                  <a:schemeClr val="tx1"/>
                </a:solidFill>
                <a:latin typeface="+mj-lt"/>
              </a:defRPr>
            </a:lvl2pPr>
            <a:lvl3pPr marL="0" indent="0">
              <a:lnSpc>
                <a:spcPct val="100000"/>
              </a:lnSpc>
              <a:spcAft>
                <a:spcPts val="0"/>
              </a:spcAft>
              <a:buNone/>
              <a:defRPr sz="675">
                <a:solidFill>
                  <a:schemeClr val="tx1"/>
                </a:solidFill>
                <a:latin typeface="+mj-lt"/>
              </a:defRPr>
            </a:lvl3pPr>
            <a:lvl4pPr marL="0" indent="0">
              <a:lnSpc>
                <a:spcPct val="100000"/>
              </a:lnSpc>
              <a:spcAft>
                <a:spcPts val="0"/>
              </a:spcAft>
              <a:buNone/>
              <a:defRPr sz="675">
                <a:solidFill>
                  <a:schemeClr val="tx1"/>
                </a:solidFill>
                <a:latin typeface="+mj-lt"/>
              </a:defRPr>
            </a:lvl4pPr>
            <a:lvl5pPr marL="0" indent="0">
              <a:lnSpc>
                <a:spcPct val="100000"/>
              </a:lnSpc>
              <a:spcAft>
                <a:spcPts val="0"/>
              </a:spcAft>
              <a:buFont typeface="Arial" panose="020B0604020202020204" pitchFamily="34" charset="0"/>
              <a:buNone/>
              <a:defRPr sz="675">
                <a:solidFill>
                  <a:schemeClr val="tx1"/>
                </a:solidFill>
                <a:latin typeface="+mj-lt"/>
              </a:defRPr>
            </a:lvl5pPr>
            <a:lvl6pPr marL="0" indent="0">
              <a:lnSpc>
                <a:spcPct val="100000"/>
              </a:lnSpc>
              <a:spcAft>
                <a:spcPts val="0"/>
              </a:spcAft>
              <a:buFont typeface="Arial" panose="020B0604020202020204" pitchFamily="34" charset="0"/>
              <a:buNone/>
              <a:defRPr sz="675">
                <a:solidFill>
                  <a:schemeClr val="tx1"/>
                </a:solidFill>
                <a:latin typeface="+mj-lt"/>
              </a:defRPr>
            </a:lvl6pPr>
            <a:lvl7pPr marL="0" indent="0">
              <a:lnSpc>
                <a:spcPct val="100000"/>
              </a:lnSpc>
              <a:spcAft>
                <a:spcPts val="0"/>
              </a:spcAft>
              <a:buFont typeface="Arial" panose="020B0604020202020204" pitchFamily="34" charset="0"/>
              <a:buNone/>
              <a:defRPr sz="675">
                <a:solidFill>
                  <a:schemeClr val="tx1"/>
                </a:solidFill>
                <a:latin typeface="+mj-lt"/>
              </a:defRPr>
            </a:lvl7pPr>
            <a:lvl8pPr marL="0" indent="0">
              <a:lnSpc>
                <a:spcPct val="100000"/>
              </a:lnSpc>
              <a:spcAft>
                <a:spcPts val="0"/>
              </a:spcAft>
              <a:buFont typeface="Arial" panose="020B0604020202020204" pitchFamily="34" charset="0"/>
              <a:buNone/>
              <a:defRPr sz="675">
                <a:solidFill>
                  <a:schemeClr val="tx1"/>
                </a:solidFill>
                <a:latin typeface="+mj-lt"/>
              </a:defRPr>
            </a:lvl8pPr>
            <a:lvl9pPr marL="0" indent="0">
              <a:lnSpc>
                <a:spcPct val="100000"/>
              </a:lnSpc>
              <a:spcAft>
                <a:spcPts val="0"/>
              </a:spcAft>
              <a:buFont typeface="Arial" panose="020B0604020202020204" pitchFamily="34" charset="0"/>
              <a:buNone/>
              <a:defRPr sz="675">
                <a:solidFill>
                  <a:schemeClr val="tx1"/>
                </a:solidFill>
                <a:latin typeface="+mj-lt"/>
              </a:defRPr>
            </a:lvl9pPr>
          </a:lstStyle>
          <a:p>
            <a:pPr lvl="0"/>
            <a:r>
              <a:rPr lang="de-DE" dirty="0"/>
              <a:t>Bitte nicht löschen/verschieben</a:t>
            </a:r>
          </a:p>
        </p:txBody>
      </p:sp>
      <p:sp>
        <p:nvSpPr>
          <p:cNvPr id="20" name="Bildunterschrift">
            <a:extLst>
              <a:ext uri="{FF2B5EF4-FFF2-40B4-BE49-F238E27FC236}">
                <a16:creationId xmlns:a16="http://schemas.microsoft.com/office/drawing/2014/main" id="{49B5F9B6-8A6F-447A-98E0-375F2318FF05}"/>
              </a:ext>
            </a:extLst>
          </p:cNvPr>
          <p:cNvSpPr>
            <a:spLocks noGrp="1"/>
          </p:cNvSpPr>
          <p:nvPr>
            <p:ph type="ctrTitle" hasCustomPrompt="1"/>
          </p:nvPr>
        </p:nvSpPr>
        <p:spPr>
          <a:xfrm>
            <a:off x="1382173" y="5166124"/>
            <a:ext cx="566715" cy="1316339"/>
          </a:xfrm>
          <a:custGeom>
            <a:avLst/>
            <a:gdLst>
              <a:gd name="connsiteX0" fmla="*/ 1022664 w 1133357"/>
              <a:gd name="connsiteY0" fmla="*/ 0 h 2632677"/>
              <a:gd name="connsiteX1" fmla="*/ 1133357 w 1133357"/>
              <a:gd name="connsiteY1" fmla="*/ 0 h 2632677"/>
              <a:gd name="connsiteX2" fmla="*/ 110693 w 1133357"/>
              <a:gd name="connsiteY2" fmla="*/ 2632677 h 2632677"/>
              <a:gd name="connsiteX3" fmla="*/ 0 w 1133357"/>
              <a:gd name="connsiteY3" fmla="*/ 2632677 h 2632677"/>
            </a:gdLst>
            <a:ahLst/>
            <a:cxnLst>
              <a:cxn ang="0">
                <a:pos x="connsiteX0" y="connsiteY0"/>
              </a:cxn>
              <a:cxn ang="0">
                <a:pos x="connsiteX1" y="connsiteY1"/>
              </a:cxn>
              <a:cxn ang="0">
                <a:pos x="connsiteX2" y="connsiteY2"/>
              </a:cxn>
              <a:cxn ang="0">
                <a:pos x="connsiteX3" y="connsiteY3"/>
              </a:cxn>
            </a:cxnLst>
            <a:rect l="l" t="t" r="r" b="b"/>
            <a:pathLst>
              <a:path w="1133357" h="2632677">
                <a:moveTo>
                  <a:pt x="1022664" y="0"/>
                </a:moveTo>
                <a:lnTo>
                  <a:pt x="1133357" y="0"/>
                </a:lnTo>
                <a:lnTo>
                  <a:pt x="110693" y="2632677"/>
                </a:lnTo>
                <a:lnTo>
                  <a:pt x="0" y="2632677"/>
                </a:lnTo>
                <a:close/>
              </a:path>
            </a:pathLst>
          </a:custGeom>
          <a:solidFill>
            <a:schemeClr val="tx2"/>
          </a:solidFill>
        </p:spPr>
        <p:txBody>
          <a:bodyPr wrap="none" lIns="1800000" tIns="82800" anchor="ctr" anchorCtr="0">
            <a:noAutofit/>
          </a:bodyPr>
          <a:lstStyle>
            <a:lvl1pPr algn="l">
              <a:lnSpc>
                <a:spcPct val="119000"/>
              </a:lnSpc>
              <a:defRPr sz="1313" b="0" spc="0" baseline="0">
                <a:solidFill>
                  <a:schemeClr val="bg1"/>
                </a:solidFill>
                <a:latin typeface="+mj-lt"/>
              </a:defRPr>
            </a:lvl1pPr>
          </a:lstStyle>
          <a:p>
            <a:r>
              <a:rPr lang="de-DE" dirty="0"/>
              <a:t>Bildunterschrift auf maximal 2 Zeilen</a:t>
            </a:r>
            <a:br>
              <a:rPr lang="de-DE" dirty="0"/>
            </a:br>
            <a:r>
              <a:rPr lang="de-DE" dirty="0"/>
              <a:t>(Umbruch bitte händisch setzten)</a:t>
            </a:r>
          </a:p>
        </p:txBody>
      </p:sp>
    </p:spTree>
    <p:extLst>
      <p:ext uri="{BB962C8B-B14F-4D97-AF65-F5344CB8AC3E}">
        <p14:creationId xmlns:p14="http://schemas.microsoft.com/office/powerpoint/2010/main" val="4254793448"/>
      </p:ext>
    </p:extLst>
  </p:cSld>
  <p:clrMapOvr>
    <a:masterClrMapping/>
  </p:clrMapOvr>
  <p:extLst mod="1">
    <p:ext uri="{DCECCB84-F9BA-43D5-87BE-67443E8EF086}">
      <p15:sldGuideLst xmlns:p15="http://schemas.microsoft.com/office/powerpoint/2012/main">
        <p15:guide id="1" pos="853" userDrawn="1">
          <p15:clr>
            <a:srgbClr val="FBAE40"/>
          </p15:clr>
        </p15:guide>
        <p15:guide id="2" pos="19627"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Schlussfolie (A)">
    <p:bg>
      <p:bgRef idx="1001">
        <a:schemeClr val="bg1"/>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8" name="Fläche">
            <a:extLst>
              <a:ext uri="{FF2B5EF4-FFF2-40B4-BE49-F238E27FC236}">
                <a16:creationId xmlns:a16="http://schemas.microsoft.com/office/drawing/2014/main" id="{BF75343A-F087-4771-B67E-94C28BC20070}"/>
              </a:ext>
            </a:extLst>
          </p:cNvPr>
          <p:cNvSpPr>
            <a:spLocks noChangeAspect="1"/>
          </p:cNvSpPr>
          <p:nvPr userDrawn="1"/>
        </p:nvSpPr>
        <p:spPr>
          <a:xfrm>
            <a:off x="6130933" y="0"/>
            <a:ext cx="6061068" cy="6858000"/>
          </a:xfrm>
          <a:custGeom>
            <a:avLst/>
            <a:gdLst>
              <a:gd name="connsiteX0" fmla="*/ 0 w 12121347"/>
              <a:gd name="connsiteY0" fmla="*/ 0 h 13716000"/>
              <a:gd name="connsiteX1" fmla="*/ 9219045 w 12121347"/>
              <a:gd name="connsiteY1" fmla="*/ 0 h 13716000"/>
              <a:gd name="connsiteX2" fmla="*/ 12121347 w 12121347"/>
              <a:gd name="connsiteY2" fmla="*/ 0 h 13716000"/>
              <a:gd name="connsiteX3" fmla="*/ 12121347 w 12121347"/>
              <a:gd name="connsiteY3" fmla="*/ 13716000 h 13716000"/>
              <a:gd name="connsiteX4" fmla="*/ 9219045 w 12121347"/>
              <a:gd name="connsiteY4" fmla="*/ 13716000 h 13716000"/>
              <a:gd name="connsiteX5" fmla="*/ 5319665 w 12121347"/>
              <a:gd name="connsiteY5" fmla="*/ 137160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1347" h="13716000">
                <a:moveTo>
                  <a:pt x="0" y="0"/>
                </a:moveTo>
                <a:lnTo>
                  <a:pt x="9219045" y="0"/>
                </a:lnTo>
                <a:lnTo>
                  <a:pt x="12121347" y="0"/>
                </a:lnTo>
                <a:lnTo>
                  <a:pt x="12121347" y="13716000"/>
                </a:lnTo>
                <a:lnTo>
                  <a:pt x="9219045" y="13716000"/>
                </a:lnTo>
                <a:lnTo>
                  <a:pt x="5319665" y="13716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675"/>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07242" y="6056904"/>
            <a:ext cx="425583" cy="425556"/>
          </a:xfrm>
          <a:prstGeom prst="rect">
            <a:avLst/>
          </a:prstGeom>
        </p:spPr>
      </p:pic>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29" y="1701007"/>
            <a:ext cx="11176331" cy="2970000"/>
          </a:xfrm>
        </p:spPr>
        <p:txBody>
          <a:bodyPr anchor="ctr" anchorCtr="0"/>
          <a:lstStyle>
            <a:lvl1pPr algn="ctr">
              <a:lnSpc>
                <a:spcPct val="100000"/>
              </a:lnSpc>
              <a:defRPr sz="5625">
                <a:solidFill>
                  <a:schemeClr val="tx1"/>
                </a:solidFill>
              </a:defRPr>
            </a:lvl1pPr>
          </a:lstStyle>
          <a:p>
            <a:r>
              <a:rPr lang="de-DE" dirty="0"/>
              <a:t>Schlussklausel/Dank-</a:t>
            </a:r>
            <a:r>
              <a:rPr lang="de-DE" dirty="0" err="1"/>
              <a:t>sagung</a:t>
            </a:r>
            <a:r>
              <a:rPr lang="de-DE" dirty="0"/>
              <a:t>/Fragen</a:t>
            </a:r>
          </a:p>
        </p:txBody>
      </p:sp>
    </p:spTree>
    <p:extLst>
      <p:ext uri="{BB962C8B-B14F-4D97-AF65-F5344CB8AC3E}">
        <p14:creationId xmlns:p14="http://schemas.microsoft.com/office/powerpoint/2010/main" val="3878300120"/>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2143" userDrawn="1">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Schlussfolie (B)">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507242" y="6056904"/>
            <a:ext cx="425583" cy="425556"/>
          </a:xfrm>
          <a:prstGeom prst="rect">
            <a:avLst/>
          </a:prstGeom>
        </p:spPr>
      </p:pic>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29" y="1701007"/>
            <a:ext cx="11176331" cy="2970000"/>
          </a:xfrm>
        </p:spPr>
        <p:txBody>
          <a:bodyPr anchor="ctr" anchorCtr="0"/>
          <a:lstStyle>
            <a:lvl1pPr algn="ctr">
              <a:lnSpc>
                <a:spcPct val="100000"/>
              </a:lnSpc>
              <a:defRPr sz="5625">
                <a:solidFill>
                  <a:schemeClr val="tx1"/>
                </a:solidFill>
              </a:defRPr>
            </a:lvl1pPr>
          </a:lstStyle>
          <a:p>
            <a:r>
              <a:rPr lang="de-DE" dirty="0"/>
              <a:t>Schlussklausel/Dank-</a:t>
            </a:r>
            <a:r>
              <a:rPr lang="de-DE" dirty="0" err="1"/>
              <a:t>sagung</a:t>
            </a:r>
            <a:r>
              <a:rPr lang="de-DE" dirty="0"/>
              <a:t>/Fragen</a:t>
            </a:r>
          </a:p>
        </p:txBody>
      </p:sp>
    </p:spTree>
    <p:extLst>
      <p:ext uri="{BB962C8B-B14F-4D97-AF65-F5344CB8AC3E}">
        <p14:creationId xmlns:p14="http://schemas.microsoft.com/office/powerpoint/2010/main" val="2030241454"/>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2143" userDrawn="1">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Ansprechpartner Johanniter">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pic>
        <p:nvPicPr>
          <p:cNvPr id="2" name="Johanniter Logo">
            <a:extLst>
              <a:ext uri="{FF2B5EF4-FFF2-40B4-BE49-F238E27FC236}">
                <a16:creationId xmlns:a16="http://schemas.microsoft.com/office/drawing/2014/main" id="{A1BF105B-3371-421A-9C35-DE5262E75F74}"/>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08033" y="6058773"/>
            <a:ext cx="1884723" cy="425555"/>
          </a:xfrm>
          <a:prstGeom prst="rect">
            <a:avLst/>
          </a:prstGeom>
        </p:spPr>
      </p:pic>
      <p:sp>
        <p:nvSpPr>
          <p:cNvPr id="11" name="Text">
            <a:extLst>
              <a:ext uri="{FF2B5EF4-FFF2-40B4-BE49-F238E27FC236}">
                <a16:creationId xmlns:a16="http://schemas.microsoft.com/office/drawing/2014/main" id="{85C17785-FE59-4F90-BDAE-F95646BC12CD}"/>
              </a:ext>
            </a:extLst>
          </p:cNvPr>
          <p:cNvSpPr>
            <a:spLocks noGrp="1"/>
          </p:cNvSpPr>
          <p:nvPr>
            <p:ph type="body" orient="vert" idx="1" hasCustomPrompt="1"/>
          </p:nvPr>
        </p:nvSpPr>
        <p:spPr>
          <a:xfrm>
            <a:off x="6191654" y="2347913"/>
            <a:ext cx="5493108" cy="3785394"/>
          </a:xfrm>
        </p:spPr>
        <p:txBody>
          <a:bodyPr vert="horz"/>
          <a:lstStyle>
            <a:lvl1pPr marL="0" indent="0">
              <a:lnSpc>
                <a:spcPct val="146000"/>
              </a:lnSpc>
              <a:spcAft>
                <a:spcPts val="0"/>
              </a:spcAft>
              <a:buFont typeface="Arial" panose="020B0604020202020204" pitchFamily="34" charset="0"/>
              <a:buNone/>
              <a:defRPr sz="750">
                <a:latin typeface="+mj-lt"/>
              </a:defRPr>
            </a:lvl1pPr>
            <a:lvl2pPr marL="0" indent="0">
              <a:lnSpc>
                <a:spcPct val="146000"/>
              </a:lnSpc>
              <a:spcAft>
                <a:spcPts val="0"/>
              </a:spcAft>
              <a:buFont typeface="Arial" panose="020B0604020202020204" pitchFamily="34" charset="0"/>
              <a:buNone/>
              <a:defRPr sz="750">
                <a:latin typeface="+mj-lt"/>
              </a:defRPr>
            </a:lvl2pPr>
            <a:lvl3pPr marL="0" indent="0">
              <a:lnSpc>
                <a:spcPct val="146000"/>
              </a:lnSpc>
              <a:spcAft>
                <a:spcPts val="0"/>
              </a:spcAft>
              <a:buNone/>
              <a:defRPr sz="750">
                <a:latin typeface="+mj-lt"/>
              </a:defRPr>
            </a:lvl3pPr>
            <a:lvl4pPr marL="0" indent="0">
              <a:lnSpc>
                <a:spcPct val="146000"/>
              </a:lnSpc>
              <a:spcAft>
                <a:spcPts val="0"/>
              </a:spcAft>
              <a:buNone/>
              <a:defRPr sz="750">
                <a:latin typeface="+mj-lt"/>
              </a:defRPr>
            </a:lvl4pPr>
            <a:lvl5pPr marL="0" indent="0">
              <a:lnSpc>
                <a:spcPct val="146000"/>
              </a:lnSpc>
              <a:spcAft>
                <a:spcPts val="0"/>
              </a:spcAft>
              <a:buFont typeface="Arial" panose="020B0604020202020204" pitchFamily="34" charset="0"/>
              <a:buNone/>
              <a:defRPr sz="750">
                <a:latin typeface="+mj-lt"/>
              </a:defRPr>
            </a:lvl5pPr>
            <a:lvl6pPr marL="0" indent="0">
              <a:lnSpc>
                <a:spcPct val="146000"/>
              </a:lnSpc>
              <a:spcAft>
                <a:spcPts val="0"/>
              </a:spcAft>
              <a:buFont typeface="Arial" panose="020B0604020202020204" pitchFamily="34" charset="0"/>
              <a:buNone/>
              <a:defRPr sz="750">
                <a:latin typeface="+mj-lt"/>
              </a:defRPr>
            </a:lvl6pPr>
            <a:lvl7pPr marL="0" indent="0">
              <a:lnSpc>
                <a:spcPct val="146000"/>
              </a:lnSpc>
              <a:spcAft>
                <a:spcPts val="0"/>
              </a:spcAft>
              <a:buFont typeface="Arial" panose="020B0604020202020204" pitchFamily="34" charset="0"/>
              <a:buNone/>
              <a:defRPr sz="750">
                <a:latin typeface="+mj-lt"/>
              </a:defRPr>
            </a:lvl7pPr>
            <a:lvl8pPr marL="0" indent="0">
              <a:lnSpc>
                <a:spcPct val="146000"/>
              </a:lnSpc>
              <a:spcAft>
                <a:spcPts val="0"/>
              </a:spcAft>
              <a:buFont typeface="Arial" panose="020B0604020202020204" pitchFamily="34" charset="0"/>
              <a:buNone/>
              <a:defRPr sz="750">
                <a:latin typeface="+mj-lt"/>
              </a:defRPr>
            </a:lvl8pPr>
            <a:lvl9pPr marL="0" indent="0">
              <a:lnSpc>
                <a:spcPct val="146000"/>
              </a:lnSpc>
              <a:spcAft>
                <a:spcPts val="0"/>
              </a:spcAft>
              <a:buFont typeface="Arial" panose="020B0604020202020204" pitchFamily="34" charset="0"/>
              <a:buNone/>
              <a:defRPr sz="750">
                <a:latin typeface="+mj-lt"/>
              </a:defRPr>
            </a:lvl9pPr>
          </a:lstStyle>
          <a:p>
            <a:pPr lvl="0"/>
            <a:r>
              <a:rPr lang="de-DE" dirty="0"/>
              <a:t>Fließtext Ich bin einfacher Blindtext. Ich stelle beispielhaften Inhalt da. Mal länger mal kürzer. Ich bin nur Blindtext. Ich bin einfacher Blindtext. Ich stelle beispielhaften Inhalt da. Mal länger mal kürzer. Ich bin nur Blindtext. </a:t>
            </a:r>
            <a:br>
              <a:rPr lang="de-DE" dirty="0"/>
            </a:br>
            <a:r>
              <a:rPr lang="de-DE" dirty="0"/>
              <a:t/>
            </a:r>
            <a:br>
              <a:rPr lang="de-DE" dirty="0"/>
            </a:br>
            <a:r>
              <a:rPr lang="de-DE" dirty="0"/>
              <a:t>Johanniter Mustername</a:t>
            </a:r>
            <a:br>
              <a:rPr lang="de-DE" dirty="0"/>
            </a:br>
            <a:r>
              <a:rPr lang="de-DE" dirty="0"/>
              <a:t>Musterstraße 20, 20485 Musterort</a:t>
            </a:r>
            <a:br>
              <a:rPr lang="de-DE" dirty="0"/>
            </a:br>
            <a:r>
              <a:rPr lang="de-DE" dirty="0"/>
              <a:t>—</a:t>
            </a:r>
            <a:br>
              <a:rPr lang="de-DE" dirty="0"/>
            </a:br>
            <a:r>
              <a:rPr lang="de-DE" dirty="0"/>
              <a:t>Ihre Ansprechpartner/in</a:t>
            </a:r>
            <a:br>
              <a:rPr lang="de-DE" dirty="0"/>
            </a:br>
            <a:r>
              <a:rPr lang="de-DE" dirty="0"/>
              <a:t>Name Musterperson</a:t>
            </a:r>
            <a:br>
              <a:rPr lang="de-DE" dirty="0"/>
            </a:br>
            <a:r>
              <a:rPr lang="de-DE" dirty="0"/>
              <a:t>M: </a:t>
            </a:r>
            <a:r>
              <a:rPr lang="de-DE" dirty="0" err="1"/>
              <a:t>musterperson@s-f.com</a:t>
            </a:r>
            <a:r>
              <a:rPr lang="de-DE" dirty="0"/>
              <a:t/>
            </a:r>
            <a:br>
              <a:rPr lang="de-DE" dirty="0"/>
            </a:br>
            <a:r>
              <a:rPr lang="de-DE" dirty="0"/>
              <a:t>T: +49 40 123 456789</a:t>
            </a:r>
            <a:br>
              <a:rPr lang="de-DE" dirty="0"/>
            </a:br>
            <a:r>
              <a:rPr lang="de-DE" dirty="0" err="1"/>
              <a:t>www.johaniter.de</a:t>
            </a:r>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6191654" y="1454947"/>
            <a:ext cx="5493108" cy="809625"/>
          </a:xfrm>
        </p:spPr>
        <p:txBody>
          <a:bodyPr anchor="b" anchorCtr="0"/>
          <a:lstStyle>
            <a:lvl1pPr algn="l">
              <a:lnSpc>
                <a:spcPct val="100000"/>
              </a:lnSpc>
              <a:defRPr sz="2438">
                <a:solidFill>
                  <a:schemeClr val="tx1"/>
                </a:solidFill>
              </a:defRPr>
            </a:lvl1pPr>
          </a:lstStyle>
          <a:p>
            <a:r>
              <a:rPr lang="de-DE" dirty="0"/>
              <a:t>Ihr/e Ansprechpartner/in</a:t>
            </a:r>
          </a:p>
        </p:txBody>
      </p:sp>
    </p:spTree>
    <p:extLst>
      <p:ext uri="{BB962C8B-B14F-4D97-AF65-F5344CB8AC3E}">
        <p14:creationId xmlns:p14="http://schemas.microsoft.com/office/powerpoint/2010/main" val="1617226895"/>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2958" userDrawn="1">
          <p15:clr>
            <a:srgbClr val="FBAE40"/>
          </p15:clr>
        </p15:guide>
        <p15:guide id="5" pos="10400" userDrawn="1">
          <p15:clr>
            <a:srgbClr val="FBAE40"/>
          </p15:clr>
        </p15:guide>
        <p15:guide id="6" orient="horz" pos="2853" userDrawn="1">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Ansprechpartner JUH">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pic>
        <p:nvPicPr>
          <p:cNvPr id="3" name="JUH Logo">
            <a:extLst>
              <a:ext uri="{FF2B5EF4-FFF2-40B4-BE49-F238E27FC236}">
                <a16:creationId xmlns:a16="http://schemas.microsoft.com/office/drawing/2014/main" id="{7E48111A-AD5F-4F0E-90B7-9015269075E7}"/>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508033" y="6058773"/>
            <a:ext cx="1884723" cy="425555"/>
          </a:xfrm>
          <a:prstGeom prst="rect">
            <a:avLst/>
          </a:prstGeom>
        </p:spPr>
      </p:pic>
      <p:sp>
        <p:nvSpPr>
          <p:cNvPr id="11" name="Text">
            <a:extLst>
              <a:ext uri="{FF2B5EF4-FFF2-40B4-BE49-F238E27FC236}">
                <a16:creationId xmlns:a16="http://schemas.microsoft.com/office/drawing/2014/main" id="{85C17785-FE59-4F90-BDAE-F95646BC12CD}"/>
              </a:ext>
            </a:extLst>
          </p:cNvPr>
          <p:cNvSpPr>
            <a:spLocks noGrp="1"/>
          </p:cNvSpPr>
          <p:nvPr>
            <p:ph type="body" orient="vert" idx="1" hasCustomPrompt="1"/>
          </p:nvPr>
        </p:nvSpPr>
        <p:spPr>
          <a:xfrm>
            <a:off x="6191654" y="2347913"/>
            <a:ext cx="5493108" cy="3785394"/>
          </a:xfrm>
        </p:spPr>
        <p:txBody>
          <a:bodyPr vert="horz"/>
          <a:lstStyle>
            <a:lvl1pPr marL="0" indent="0">
              <a:lnSpc>
                <a:spcPct val="146000"/>
              </a:lnSpc>
              <a:spcAft>
                <a:spcPts val="0"/>
              </a:spcAft>
              <a:buFont typeface="Arial" panose="020B0604020202020204" pitchFamily="34" charset="0"/>
              <a:buNone/>
              <a:defRPr sz="750">
                <a:latin typeface="+mj-lt"/>
              </a:defRPr>
            </a:lvl1pPr>
            <a:lvl2pPr marL="0" indent="0">
              <a:lnSpc>
                <a:spcPct val="146000"/>
              </a:lnSpc>
              <a:spcAft>
                <a:spcPts val="0"/>
              </a:spcAft>
              <a:buFont typeface="Arial" panose="020B0604020202020204" pitchFamily="34" charset="0"/>
              <a:buNone/>
              <a:defRPr sz="750">
                <a:latin typeface="+mj-lt"/>
              </a:defRPr>
            </a:lvl2pPr>
            <a:lvl3pPr marL="0" indent="0">
              <a:lnSpc>
                <a:spcPct val="146000"/>
              </a:lnSpc>
              <a:spcAft>
                <a:spcPts val="0"/>
              </a:spcAft>
              <a:buNone/>
              <a:defRPr sz="750">
                <a:latin typeface="+mj-lt"/>
              </a:defRPr>
            </a:lvl3pPr>
            <a:lvl4pPr marL="0" indent="0">
              <a:lnSpc>
                <a:spcPct val="146000"/>
              </a:lnSpc>
              <a:spcAft>
                <a:spcPts val="0"/>
              </a:spcAft>
              <a:buNone/>
              <a:defRPr sz="750">
                <a:latin typeface="+mj-lt"/>
              </a:defRPr>
            </a:lvl4pPr>
            <a:lvl5pPr marL="0" indent="0">
              <a:lnSpc>
                <a:spcPct val="146000"/>
              </a:lnSpc>
              <a:spcAft>
                <a:spcPts val="0"/>
              </a:spcAft>
              <a:buFont typeface="Arial" panose="020B0604020202020204" pitchFamily="34" charset="0"/>
              <a:buNone/>
              <a:defRPr sz="750">
                <a:latin typeface="+mj-lt"/>
              </a:defRPr>
            </a:lvl5pPr>
            <a:lvl6pPr marL="0" indent="0">
              <a:lnSpc>
                <a:spcPct val="146000"/>
              </a:lnSpc>
              <a:spcAft>
                <a:spcPts val="0"/>
              </a:spcAft>
              <a:buFont typeface="Arial" panose="020B0604020202020204" pitchFamily="34" charset="0"/>
              <a:buNone/>
              <a:defRPr sz="750">
                <a:latin typeface="+mj-lt"/>
              </a:defRPr>
            </a:lvl6pPr>
            <a:lvl7pPr marL="0" indent="0">
              <a:lnSpc>
                <a:spcPct val="146000"/>
              </a:lnSpc>
              <a:spcAft>
                <a:spcPts val="0"/>
              </a:spcAft>
              <a:buFont typeface="Arial" panose="020B0604020202020204" pitchFamily="34" charset="0"/>
              <a:buNone/>
              <a:defRPr sz="750">
                <a:latin typeface="+mj-lt"/>
              </a:defRPr>
            </a:lvl7pPr>
            <a:lvl8pPr marL="0" indent="0">
              <a:lnSpc>
                <a:spcPct val="146000"/>
              </a:lnSpc>
              <a:spcAft>
                <a:spcPts val="0"/>
              </a:spcAft>
              <a:buFont typeface="Arial" panose="020B0604020202020204" pitchFamily="34" charset="0"/>
              <a:buNone/>
              <a:defRPr sz="750">
                <a:latin typeface="+mj-lt"/>
              </a:defRPr>
            </a:lvl8pPr>
            <a:lvl9pPr marL="0" indent="0">
              <a:lnSpc>
                <a:spcPct val="146000"/>
              </a:lnSpc>
              <a:spcAft>
                <a:spcPts val="0"/>
              </a:spcAft>
              <a:buFont typeface="Arial" panose="020B0604020202020204" pitchFamily="34" charset="0"/>
              <a:buNone/>
              <a:defRPr sz="750">
                <a:latin typeface="+mj-lt"/>
              </a:defRPr>
            </a:lvl9pPr>
          </a:lstStyle>
          <a:p>
            <a:pPr lvl="0"/>
            <a:r>
              <a:rPr lang="de-DE" dirty="0"/>
              <a:t>Fließtext Ich bin einfacher Blindtext. Ich stelle beispielhaften Inhalt da. Mal länger mal kürzer. Ich bin nur Blindtext. Ich bin einfacher Blindtext. Ich stelle beispielhaften Inhalt da. Mal länger mal kürzer. Ich bin nur Blindtext. </a:t>
            </a:r>
            <a:br>
              <a:rPr lang="de-DE" dirty="0"/>
            </a:br>
            <a:r>
              <a:rPr lang="de-DE" dirty="0"/>
              <a:t/>
            </a:r>
            <a:br>
              <a:rPr lang="de-DE" dirty="0"/>
            </a:br>
            <a:r>
              <a:rPr lang="de-DE" dirty="0"/>
              <a:t>Johanniter Mustername</a:t>
            </a:r>
            <a:br>
              <a:rPr lang="de-DE" dirty="0"/>
            </a:br>
            <a:r>
              <a:rPr lang="de-DE" dirty="0"/>
              <a:t>Musterstraße 20, 20485 Musterort</a:t>
            </a:r>
            <a:br>
              <a:rPr lang="de-DE" dirty="0"/>
            </a:br>
            <a:r>
              <a:rPr lang="de-DE" dirty="0"/>
              <a:t>—</a:t>
            </a:r>
            <a:br>
              <a:rPr lang="de-DE" dirty="0"/>
            </a:br>
            <a:r>
              <a:rPr lang="de-DE" dirty="0"/>
              <a:t>Ihre Ansprechpartner/in</a:t>
            </a:r>
            <a:br>
              <a:rPr lang="de-DE" dirty="0"/>
            </a:br>
            <a:r>
              <a:rPr lang="de-DE" dirty="0"/>
              <a:t>Name Musterperson</a:t>
            </a:r>
            <a:br>
              <a:rPr lang="de-DE" dirty="0"/>
            </a:br>
            <a:r>
              <a:rPr lang="de-DE" dirty="0"/>
              <a:t>M: </a:t>
            </a:r>
            <a:r>
              <a:rPr lang="de-DE" dirty="0" err="1"/>
              <a:t>musterperson@s-f.com</a:t>
            </a:r>
            <a:r>
              <a:rPr lang="de-DE" dirty="0"/>
              <a:t/>
            </a:r>
            <a:br>
              <a:rPr lang="de-DE" dirty="0"/>
            </a:br>
            <a:r>
              <a:rPr lang="de-DE" dirty="0"/>
              <a:t>T: +49 40 123 456789</a:t>
            </a:r>
            <a:br>
              <a:rPr lang="de-DE" dirty="0"/>
            </a:br>
            <a:r>
              <a:rPr lang="de-DE" dirty="0" err="1"/>
              <a:t>www.johaniter.de</a:t>
            </a:r>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6191654" y="1454947"/>
            <a:ext cx="5493108" cy="809625"/>
          </a:xfrm>
        </p:spPr>
        <p:txBody>
          <a:bodyPr anchor="b" anchorCtr="0"/>
          <a:lstStyle>
            <a:lvl1pPr algn="l">
              <a:lnSpc>
                <a:spcPct val="100000"/>
              </a:lnSpc>
              <a:defRPr sz="2438">
                <a:solidFill>
                  <a:schemeClr val="tx1"/>
                </a:solidFill>
              </a:defRPr>
            </a:lvl1pPr>
          </a:lstStyle>
          <a:p>
            <a:r>
              <a:rPr lang="de-DE" dirty="0"/>
              <a:t>Ihr/e Ansprechpartner/in</a:t>
            </a:r>
          </a:p>
        </p:txBody>
      </p:sp>
    </p:spTree>
    <p:extLst>
      <p:ext uri="{BB962C8B-B14F-4D97-AF65-F5344CB8AC3E}">
        <p14:creationId xmlns:p14="http://schemas.microsoft.com/office/powerpoint/2010/main" val="1787492327"/>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userDrawn="1">
          <p15:clr>
            <a:srgbClr val="FBAE40"/>
          </p15:clr>
        </p15:guide>
        <p15:guide id="2" pos="19627" userDrawn="1">
          <p15:clr>
            <a:srgbClr val="FBAE40"/>
          </p15:clr>
        </p15:guide>
        <p15:guide id="3" pos="855" userDrawn="1">
          <p15:clr>
            <a:srgbClr val="FBAE40"/>
          </p15:clr>
        </p15:guide>
        <p15:guide id="4" orient="horz" pos="2958" userDrawn="1">
          <p15:clr>
            <a:srgbClr val="FBAE40"/>
          </p15:clr>
        </p15:guide>
        <p15:guide id="5" pos="10400" userDrawn="1">
          <p15:clr>
            <a:srgbClr val="FBAE40"/>
          </p15:clr>
        </p15:guide>
        <p15:guide id="6" orient="horz" pos="2853" userDrawn="1">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Cover Aus Liebe zum Leben (A)">
    <p:bg>
      <p:bgRef idx="1001">
        <a:schemeClr val="bg1"/>
      </p:bgRef>
    </p:bg>
    <p:spTree>
      <p:nvGrpSpPr>
        <p:cNvPr id="1" name=""/>
        <p:cNvGrpSpPr/>
        <p:nvPr/>
      </p:nvGrpSpPr>
      <p:grpSpPr>
        <a:xfrm>
          <a:off x="0" y="0"/>
          <a:ext cx="0" cy="0"/>
          <a:chOff x="0" y="0"/>
          <a:chExt cx="0" cy="0"/>
        </a:xfrm>
      </p:grpSpPr>
      <p:sp>
        <p:nvSpPr>
          <p:cNvPr id="7" name="Fläche">
            <a:extLst>
              <a:ext uri="{FF2B5EF4-FFF2-40B4-BE49-F238E27FC236}">
                <a16:creationId xmlns:a16="http://schemas.microsoft.com/office/drawing/2014/main" id="{3BC39D13-C375-4CB9-9F8D-A7E5A724ECF4}"/>
              </a:ext>
            </a:extLst>
          </p:cNvPr>
          <p:cNvSpPr>
            <a:spLocks noChangeAspect="1"/>
          </p:cNvSpPr>
          <p:nvPr userDrawn="1"/>
        </p:nvSpPr>
        <p:spPr bwMode="auto">
          <a:xfrm>
            <a:off x="0" y="4763"/>
            <a:ext cx="12192000" cy="6853238"/>
          </a:xfrm>
          <a:custGeom>
            <a:avLst/>
            <a:gdLst>
              <a:gd name="T0" fmla="*/ 67733 w 67733"/>
              <a:gd name="T1" fmla="*/ 0 h 38100"/>
              <a:gd name="T2" fmla="*/ 24330 w 67733"/>
              <a:gd name="T3" fmla="*/ 16821 h 38100"/>
              <a:gd name="T4" fmla="*/ 18815 w 67733"/>
              <a:gd name="T5" fmla="*/ 13001 h 38100"/>
              <a:gd name="T6" fmla="*/ 18766 w 67733"/>
              <a:gd name="T7" fmla="*/ 13001 h 38100"/>
              <a:gd name="T8" fmla="*/ 12867 w 67733"/>
              <a:gd name="T9" fmla="*/ 18925 h 38100"/>
              <a:gd name="T10" fmla="*/ 13281 w 67733"/>
              <a:gd name="T11" fmla="*/ 21103 h 38100"/>
              <a:gd name="T12" fmla="*/ 0 w 67733"/>
              <a:gd name="T13" fmla="*/ 26250 h 38100"/>
              <a:gd name="T14" fmla="*/ 0 w 67733"/>
              <a:gd name="T15" fmla="*/ 38100 h 38100"/>
              <a:gd name="T16" fmla="*/ 67733 w 67733"/>
              <a:gd name="T17" fmla="*/ 38100 h 38100"/>
              <a:gd name="T18" fmla="*/ 67733 w 67733"/>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7733" h="38100">
                <a:moveTo>
                  <a:pt x="67733" y="0"/>
                </a:moveTo>
                <a:lnTo>
                  <a:pt x="24330" y="16821"/>
                </a:lnTo>
                <a:cubicBezTo>
                  <a:pt x="23484" y="14595"/>
                  <a:pt x="21336" y="13012"/>
                  <a:pt x="18815" y="13001"/>
                </a:cubicBezTo>
                <a:lnTo>
                  <a:pt x="18766" y="13001"/>
                </a:lnTo>
                <a:cubicBezTo>
                  <a:pt x="15506" y="13015"/>
                  <a:pt x="12867" y="15661"/>
                  <a:pt x="12867" y="18925"/>
                </a:cubicBezTo>
                <a:cubicBezTo>
                  <a:pt x="12867" y="19694"/>
                  <a:pt x="13014" y="20429"/>
                  <a:pt x="13281" y="21103"/>
                </a:cubicBezTo>
                <a:lnTo>
                  <a:pt x="0" y="26250"/>
                </a:lnTo>
                <a:lnTo>
                  <a:pt x="0" y="38100"/>
                </a:lnTo>
                <a:lnTo>
                  <a:pt x="67733" y="38100"/>
                </a:lnTo>
                <a:lnTo>
                  <a:pt x="67733" y="0"/>
                </a:lnTo>
                <a:close/>
              </a:path>
            </a:pathLst>
          </a:custGeom>
          <a:solidFill>
            <a:schemeClr val="bg2"/>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sp>
        <p:nvSpPr>
          <p:cNvPr id="13" name="Foliennummer">
            <a:extLst>
              <a:ext uri="{FF2B5EF4-FFF2-40B4-BE49-F238E27FC236}">
                <a16:creationId xmlns:a16="http://schemas.microsoft.com/office/drawing/2014/main" id="{A25E2954-9776-4E73-BDD2-9AE179423E45}"/>
              </a:ext>
            </a:extLst>
          </p:cNvPr>
          <p:cNvSpPr>
            <a:spLocks noGrp="1"/>
          </p:cNvSpPr>
          <p:nvPr>
            <p:ph type="sldNum" sz="quarter" idx="10"/>
          </p:nvPr>
        </p:nvSpPr>
        <p:spPr>
          <a:xfrm>
            <a:off x="11144977" y="6312581"/>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8" name="Aus Liebe zum Leben">
            <a:extLst>
              <a:ext uri="{FF2B5EF4-FFF2-40B4-BE49-F238E27FC236}">
                <a16:creationId xmlns:a16="http://schemas.microsoft.com/office/drawing/2014/main" id="{F7032034-4885-4A66-8BF4-81AED7643AB3}"/>
              </a:ext>
            </a:extLst>
          </p:cNvPr>
          <p:cNvSpPr>
            <a:spLocks noChangeAspect="1" noEditPoints="1"/>
          </p:cNvSpPr>
          <p:nvPr userDrawn="1"/>
        </p:nvSpPr>
        <p:spPr bwMode="auto">
          <a:xfrm>
            <a:off x="6798913" y="715965"/>
            <a:ext cx="3944401" cy="5187157"/>
          </a:xfrm>
          <a:custGeom>
            <a:avLst/>
            <a:gdLst>
              <a:gd name="T0" fmla="*/ 0 w 21915"/>
              <a:gd name="T1" fmla="*/ 5223 h 28836"/>
              <a:gd name="T2" fmla="*/ 3907 w 21915"/>
              <a:gd name="T3" fmla="*/ 5223 h 28836"/>
              <a:gd name="T4" fmla="*/ 1723 w 21915"/>
              <a:gd name="T5" fmla="*/ 27724 h 28836"/>
              <a:gd name="T6" fmla="*/ 453 w 21915"/>
              <a:gd name="T7" fmla="*/ 23495 h 28836"/>
              <a:gd name="T8" fmla="*/ 7382 w 21915"/>
              <a:gd name="T9" fmla="*/ 27781 h 28836"/>
              <a:gd name="T10" fmla="*/ 5475 w 21915"/>
              <a:gd name="T11" fmla="*/ 28590 h 28836"/>
              <a:gd name="T12" fmla="*/ 6492 w 21915"/>
              <a:gd name="T13" fmla="*/ 24622 h 28836"/>
              <a:gd name="T14" fmla="*/ 6943 w 21915"/>
              <a:gd name="T15" fmla="*/ 25695 h 28836"/>
              <a:gd name="T16" fmla="*/ 10933 w 21915"/>
              <a:gd name="T17" fmla="*/ 28836 h 28836"/>
              <a:gd name="T18" fmla="*/ 10260 w 21915"/>
              <a:gd name="T19" fmla="*/ 24895 h 28836"/>
              <a:gd name="T20" fmla="*/ 13018 w 21915"/>
              <a:gd name="T21" fmla="*/ 26720 h 28836"/>
              <a:gd name="T22" fmla="*/ 10260 w 21915"/>
              <a:gd name="T23" fmla="*/ 25741 h 28836"/>
              <a:gd name="T24" fmla="*/ 17387 w 21915"/>
              <a:gd name="T25" fmla="*/ 27042 h 28836"/>
              <a:gd name="T26" fmla="*/ 17035 w 21915"/>
              <a:gd name="T27" fmla="*/ 27566 h 28836"/>
              <a:gd name="T28" fmla="*/ 13831 w 21915"/>
              <a:gd name="T29" fmla="*/ 27879 h 28836"/>
              <a:gd name="T30" fmla="*/ 17387 w 21915"/>
              <a:gd name="T31" fmla="*/ 27042 h 28836"/>
              <a:gd name="T32" fmla="*/ 15507 w 21915"/>
              <a:gd name="T33" fmla="*/ 25515 h 28836"/>
              <a:gd name="T34" fmla="*/ 21915 w 21915"/>
              <a:gd name="T35" fmla="*/ 26057 h 28836"/>
              <a:gd name="T36" fmla="*/ 19979 w 21915"/>
              <a:gd name="T37" fmla="*/ 25608 h 28836"/>
              <a:gd name="T38" fmla="*/ 18179 w 21915"/>
              <a:gd name="T39" fmla="*/ 28718 h 28836"/>
              <a:gd name="T40" fmla="*/ 3399 w 21915"/>
              <a:gd name="T41" fmla="*/ 17832 h 28836"/>
              <a:gd name="T42" fmla="*/ 251 w 21915"/>
              <a:gd name="T43" fmla="*/ 20887 h 28836"/>
              <a:gd name="T44" fmla="*/ 297 w 21915"/>
              <a:gd name="T45" fmla="*/ 16924 h 28836"/>
              <a:gd name="T46" fmla="*/ 4269 w 21915"/>
              <a:gd name="T47" fmla="*/ 16924 h 28836"/>
              <a:gd name="T48" fmla="*/ 6140 w 21915"/>
              <a:gd name="T49" fmla="*/ 20025 h 28836"/>
              <a:gd name="T50" fmla="*/ 7941 w 21915"/>
              <a:gd name="T51" fmla="*/ 16924 h 28836"/>
              <a:gd name="T52" fmla="*/ 4766 w 21915"/>
              <a:gd name="T53" fmla="*/ 20596 h 28836"/>
              <a:gd name="T54" fmla="*/ 13948 w 21915"/>
              <a:gd name="T55" fmla="*/ 20887 h 28836"/>
              <a:gd name="T56" fmla="*/ 12656 w 21915"/>
              <a:gd name="T57" fmla="*/ 18225 h 28836"/>
              <a:gd name="T58" fmla="*/ 10722 w 21915"/>
              <a:gd name="T59" fmla="*/ 17776 h 28836"/>
              <a:gd name="T60" fmla="*/ 8975 w 21915"/>
              <a:gd name="T61" fmla="*/ 17261 h 28836"/>
              <a:gd name="T62" fmla="*/ 12840 w 21915"/>
              <a:gd name="T63" fmla="*/ 16888 h 28836"/>
              <a:gd name="T64" fmla="*/ 453 w 21915"/>
              <a:gd name="T65" fmla="*/ 7831 h 28836"/>
              <a:gd name="T66" fmla="*/ 3994 w 21915"/>
              <a:gd name="T67" fmla="*/ 13055 h 28836"/>
              <a:gd name="T68" fmla="*/ 5967 w 21915"/>
              <a:gd name="T69" fmla="*/ 7651 h 28836"/>
              <a:gd name="T70" fmla="*/ 4784 w 21915"/>
              <a:gd name="T71" fmla="*/ 9148 h 28836"/>
              <a:gd name="T72" fmla="*/ 4784 w 21915"/>
              <a:gd name="T73" fmla="*/ 9148 h 28836"/>
              <a:gd name="T74" fmla="*/ 9646 w 21915"/>
              <a:gd name="T75" fmla="*/ 12118 h 28836"/>
              <a:gd name="T76" fmla="*/ 7739 w 21915"/>
              <a:gd name="T77" fmla="*/ 12926 h 28836"/>
              <a:gd name="T78" fmla="*/ 8756 w 21915"/>
              <a:gd name="T79" fmla="*/ 8959 h 28836"/>
              <a:gd name="T80" fmla="*/ 9206 w 21915"/>
              <a:gd name="T81" fmla="*/ 10031 h 28836"/>
              <a:gd name="T82" fmla="*/ 13220 w 21915"/>
              <a:gd name="T83" fmla="*/ 13173 h 28836"/>
              <a:gd name="T84" fmla="*/ 12547 w 21915"/>
              <a:gd name="T85" fmla="*/ 9232 h 28836"/>
              <a:gd name="T86" fmla="*/ 15305 w 21915"/>
              <a:gd name="T87" fmla="*/ 11057 h 28836"/>
              <a:gd name="T88" fmla="*/ 12547 w 21915"/>
              <a:gd name="T89" fmla="*/ 10078 h 28836"/>
              <a:gd name="T90" fmla="*/ 19698 w 21915"/>
              <a:gd name="T91" fmla="*/ 11379 h 28836"/>
              <a:gd name="T92" fmla="*/ 19345 w 21915"/>
              <a:gd name="T93" fmla="*/ 11903 h 28836"/>
              <a:gd name="T94" fmla="*/ 16141 w 21915"/>
              <a:gd name="T95" fmla="*/ 12216 h 28836"/>
              <a:gd name="T96" fmla="*/ 19698 w 21915"/>
              <a:gd name="T97" fmla="*/ 11379 h 28836"/>
              <a:gd name="T98" fmla="*/ 17818 w 21915"/>
              <a:gd name="T99" fmla="*/ 9851 h 28836"/>
              <a:gd name="T100" fmla="*/ 1887 w 21915"/>
              <a:gd name="T101" fmla="*/ 3163 h 28836"/>
              <a:gd name="T102" fmla="*/ 6993 w 21915"/>
              <a:gd name="T103" fmla="*/ 1261 h 28836"/>
              <a:gd name="T104" fmla="*/ 8236 w 21915"/>
              <a:gd name="T105" fmla="*/ 4178 h 28836"/>
              <a:gd name="T106" fmla="*/ 9499 w 21915"/>
              <a:gd name="T107" fmla="*/ 3711 h 28836"/>
              <a:gd name="T108" fmla="*/ 5827 w 21915"/>
              <a:gd name="T109" fmla="*/ 3711 h 28836"/>
              <a:gd name="T110" fmla="*/ 12143 w 21915"/>
              <a:gd name="T111" fmla="*/ 4411 h 28836"/>
              <a:gd name="T112" fmla="*/ 10694 w 21915"/>
              <a:gd name="T113" fmla="*/ 3336 h 28836"/>
              <a:gd name="T114" fmla="*/ 11966 w 21915"/>
              <a:gd name="T115" fmla="*/ 1183 h 28836"/>
              <a:gd name="T116" fmla="*/ 12687 w 21915"/>
              <a:gd name="T117" fmla="*/ 2122 h 28836"/>
              <a:gd name="T118" fmla="*/ 11764 w 21915"/>
              <a:gd name="T119" fmla="*/ 2657 h 28836"/>
              <a:gd name="T120" fmla="*/ 13471 w 21915"/>
              <a:gd name="T121" fmla="*/ 4049 h 28836"/>
              <a:gd name="T122" fmla="*/ 10423 w 21915"/>
              <a:gd name="T123" fmla="*/ 5050 h 288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915" h="28836">
                <a:moveTo>
                  <a:pt x="3523" y="4096"/>
                </a:moveTo>
                <a:lnTo>
                  <a:pt x="1574" y="4096"/>
                </a:lnTo>
                <a:lnTo>
                  <a:pt x="1199" y="5223"/>
                </a:lnTo>
                <a:lnTo>
                  <a:pt x="0" y="5223"/>
                </a:lnTo>
                <a:lnTo>
                  <a:pt x="1973" y="0"/>
                </a:lnTo>
                <a:lnTo>
                  <a:pt x="3359" y="0"/>
                </a:lnTo>
                <a:lnTo>
                  <a:pt x="5208" y="5223"/>
                </a:lnTo>
                <a:lnTo>
                  <a:pt x="3907" y="5223"/>
                </a:lnTo>
                <a:lnTo>
                  <a:pt x="3523" y="4096"/>
                </a:lnTo>
                <a:close/>
                <a:moveTo>
                  <a:pt x="453" y="23495"/>
                </a:moveTo>
                <a:lnTo>
                  <a:pt x="1723" y="23495"/>
                </a:lnTo>
                <a:lnTo>
                  <a:pt x="1723" y="27724"/>
                </a:lnTo>
                <a:lnTo>
                  <a:pt x="3994" y="27724"/>
                </a:lnTo>
                <a:lnTo>
                  <a:pt x="3994" y="28718"/>
                </a:lnTo>
                <a:lnTo>
                  <a:pt x="453" y="28718"/>
                </a:lnTo>
                <a:lnTo>
                  <a:pt x="453" y="23495"/>
                </a:lnTo>
                <a:close/>
                <a:moveTo>
                  <a:pt x="8326" y="27042"/>
                </a:moveTo>
                <a:lnTo>
                  <a:pt x="5708" y="27042"/>
                </a:lnTo>
                <a:cubicBezTo>
                  <a:pt x="5808" y="27591"/>
                  <a:pt x="6177" y="27864"/>
                  <a:pt x="6814" y="27864"/>
                </a:cubicBezTo>
                <a:cubicBezTo>
                  <a:pt x="7007" y="27864"/>
                  <a:pt x="7196" y="27837"/>
                  <a:pt x="7382" y="27781"/>
                </a:cubicBezTo>
                <a:cubicBezTo>
                  <a:pt x="7567" y="27726"/>
                  <a:pt x="7764" y="27655"/>
                  <a:pt x="7973" y="27566"/>
                </a:cubicBezTo>
                <a:lnTo>
                  <a:pt x="7973" y="28570"/>
                </a:lnTo>
                <a:cubicBezTo>
                  <a:pt x="7544" y="28747"/>
                  <a:pt x="7065" y="28836"/>
                  <a:pt x="6532" y="28836"/>
                </a:cubicBezTo>
                <a:cubicBezTo>
                  <a:pt x="6130" y="28836"/>
                  <a:pt x="5777" y="28754"/>
                  <a:pt x="5475" y="28590"/>
                </a:cubicBezTo>
                <a:cubicBezTo>
                  <a:pt x="5171" y="28425"/>
                  <a:pt x="4936" y="28188"/>
                  <a:pt x="4769" y="27879"/>
                </a:cubicBezTo>
                <a:cubicBezTo>
                  <a:pt x="4603" y="27571"/>
                  <a:pt x="4519" y="27209"/>
                  <a:pt x="4519" y="26791"/>
                </a:cubicBezTo>
                <a:cubicBezTo>
                  <a:pt x="4519" y="26101"/>
                  <a:pt x="4689" y="25568"/>
                  <a:pt x="5031" y="25188"/>
                </a:cubicBezTo>
                <a:cubicBezTo>
                  <a:pt x="5373" y="24811"/>
                  <a:pt x="5859" y="24622"/>
                  <a:pt x="6492" y="24622"/>
                </a:cubicBezTo>
                <a:cubicBezTo>
                  <a:pt x="7729" y="24622"/>
                  <a:pt x="8341" y="25428"/>
                  <a:pt x="8326" y="27042"/>
                </a:cubicBezTo>
                <a:close/>
                <a:moveTo>
                  <a:pt x="5702" y="26298"/>
                </a:moveTo>
                <a:lnTo>
                  <a:pt x="7165" y="26298"/>
                </a:lnTo>
                <a:cubicBezTo>
                  <a:pt x="7129" y="26017"/>
                  <a:pt x="7056" y="25815"/>
                  <a:pt x="6943" y="25695"/>
                </a:cubicBezTo>
                <a:cubicBezTo>
                  <a:pt x="6830" y="25575"/>
                  <a:pt x="6665" y="25515"/>
                  <a:pt x="6445" y="25515"/>
                </a:cubicBezTo>
                <a:cubicBezTo>
                  <a:pt x="6028" y="25515"/>
                  <a:pt x="5779" y="25777"/>
                  <a:pt x="5702" y="26298"/>
                </a:cubicBezTo>
                <a:close/>
                <a:moveTo>
                  <a:pt x="13018" y="26720"/>
                </a:moveTo>
                <a:cubicBezTo>
                  <a:pt x="13011" y="28130"/>
                  <a:pt x="12316" y="28836"/>
                  <a:pt x="10933" y="28836"/>
                </a:cubicBezTo>
                <a:cubicBezTo>
                  <a:pt x="9723" y="28836"/>
                  <a:pt x="9117" y="28492"/>
                  <a:pt x="9117" y="27801"/>
                </a:cubicBezTo>
                <a:lnTo>
                  <a:pt x="9117" y="23290"/>
                </a:lnTo>
                <a:lnTo>
                  <a:pt x="10260" y="23290"/>
                </a:lnTo>
                <a:lnTo>
                  <a:pt x="10260" y="24895"/>
                </a:lnTo>
                <a:cubicBezTo>
                  <a:pt x="10400" y="24813"/>
                  <a:pt x="10562" y="24751"/>
                  <a:pt x="10742" y="24709"/>
                </a:cubicBezTo>
                <a:cubicBezTo>
                  <a:pt x="10922" y="24667"/>
                  <a:pt x="11084" y="24647"/>
                  <a:pt x="11224" y="24647"/>
                </a:cubicBezTo>
                <a:cubicBezTo>
                  <a:pt x="11803" y="24647"/>
                  <a:pt x="12247" y="24824"/>
                  <a:pt x="12556" y="25177"/>
                </a:cubicBezTo>
                <a:cubicBezTo>
                  <a:pt x="12864" y="25533"/>
                  <a:pt x="13018" y="26048"/>
                  <a:pt x="13018" y="26720"/>
                </a:cubicBezTo>
                <a:close/>
                <a:moveTo>
                  <a:pt x="11850" y="26791"/>
                </a:moveTo>
                <a:cubicBezTo>
                  <a:pt x="11850" y="25981"/>
                  <a:pt x="11548" y="25577"/>
                  <a:pt x="10942" y="25577"/>
                </a:cubicBezTo>
                <a:cubicBezTo>
                  <a:pt x="10833" y="25577"/>
                  <a:pt x="10715" y="25590"/>
                  <a:pt x="10589" y="25619"/>
                </a:cubicBezTo>
                <a:cubicBezTo>
                  <a:pt x="10462" y="25648"/>
                  <a:pt x="10354" y="25690"/>
                  <a:pt x="10260" y="25741"/>
                </a:cubicBezTo>
                <a:lnTo>
                  <a:pt x="10260" y="27497"/>
                </a:lnTo>
                <a:cubicBezTo>
                  <a:pt x="10260" y="27741"/>
                  <a:pt x="10480" y="27864"/>
                  <a:pt x="10917" y="27864"/>
                </a:cubicBezTo>
                <a:cubicBezTo>
                  <a:pt x="11539" y="27864"/>
                  <a:pt x="11850" y="27506"/>
                  <a:pt x="11850" y="26791"/>
                </a:cubicBezTo>
                <a:close/>
                <a:moveTo>
                  <a:pt x="17387" y="27042"/>
                </a:moveTo>
                <a:lnTo>
                  <a:pt x="14770" y="27042"/>
                </a:lnTo>
                <a:cubicBezTo>
                  <a:pt x="14870" y="27591"/>
                  <a:pt x="15239" y="27864"/>
                  <a:pt x="15876" y="27864"/>
                </a:cubicBezTo>
                <a:cubicBezTo>
                  <a:pt x="16069" y="27864"/>
                  <a:pt x="16258" y="27837"/>
                  <a:pt x="16444" y="27781"/>
                </a:cubicBezTo>
                <a:cubicBezTo>
                  <a:pt x="16628" y="27726"/>
                  <a:pt x="16826" y="27655"/>
                  <a:pt x="17035" y="27566"/>
                </a:cubicBezTo>
                <a:lnTo>
                  <a:pt x="17035" y="28570"/>
                </a:lnTo>
                <a:cubicBezTo>
                  <a:pt x="16606" y="28747"/>
                  <a:pt x="16127" y="28836"/>
                  <a:pt x="15594" y="28836"/>
                </a:cubicBezTo>
                <a:cubicBezTo>
                  <a:pt x="15192" y="28836"/>
                  <a:pt x="14839" y="28754"/>
                  <a:pt x="14537" y="28590"/>
                </a:cubicBezTo>
                <a:cubicBezTo>
                  <a:pt x="14233" y="28425"/>
                  <a:pt x="13998" y="28188"/>
                  <a:pt x="13831" y="27879"/>
                </a:cubicBezTo>
                <a:cubicBezTo>
                  <a:pt x="13665" y="27571"/>
                  <a:pt x="13580" y="27209"/>
                  <a:pt x="13580" y="26791"/>
                </a:cubicBezTo>
                <a:cubicBezTo>
                  <a:pt x="13580" y="26101"/>
                  <a:pt x="13751" y="25568"/>
                  <a:pt x="14093" y="25188"/>
                </a:cubicBezTo>
                <a:cubicBezTo>
                  <a:pt x="14435" y="24811"/>
                  <a:pt x="14921" y="24622"/>
                  <a:pt x="15554" y="24622"/>
                </a:cubicBezTo>
                <a:cubicBezTo>
                  <a:pt x="16790" y="24622"/>
                  <a:pt x="17403" y="25428"/>
                  <a:pt x="17387" y="27042"/>
                </a:cubicBezTo>
                <a:close/>
                <a:moveTo>
                  <a:pt x="14763" y="26298"/>
                </a:moveTo>
                <a:lnTo>
                  <a:pt x="16226" y="26298"/>
                </a:lnTo>
                <a:cubicBezTo>
                  <a:pt x="16191" y="26017"/>
                  <a:pt x="16118" y="25815"/>
                  <a:pt x="16004" y="25695"/>
                </a:cubicBezTo>
                <a:cubicBezTo>
                  <a:pt x="15891" y="25575"/>
                  <a:pt x="15727" y="25515"/>
                  <a:pt x="15507" y="25515"/>
                </a:cubicBezTo>
                <a:cubicBezTo>
                  <a:pt x="15090" y="25515"/>
                  <a:pt x="14841" y="25777"/>
                  <a:pt x="14763" y="26298"/>
                </a:cubicBezTo>
                <a:close/>
                <a:moveTo>
                  <a:pt x="20230" y="24647"/>
                </a:moveTo>
                <a:cubicBezTo>
                  <a:pt x="20789" y="24647"/>
                  <a:pt x="21211" y="24756"/>
                  <a:pt x="21493" y="24975"/>
                </a:cubicBezTo>
                <a:cubicBezTo>
                  <a:pt x="21775" y="25195"/>
                  <a:pt x="21915" y="25555"/>
                  <a:pt x="21915" y="26057"/>
                </a:cubicBezTo>
                <a:lnTo>
                  <a:pt x="21915" y="28718"/>
                </a:lnTo>
                <a:lnTo>
                  <a:pt x="20747" y="28718"/>
                </a:lnTo>
                <a:lnTo>
                  <a:pt x="20747" y="26290"/>
                </a:lnTo>
                <a:cubicBezTo>
                  <a:pt x="20747" y="25835"/>
                  <a:pt x="20492" y="25608"/>
                  <a:pt x="19979" y="25608"/>
                </a:cubicBezTo>
                <a:cubicBezTo>
                  <a:pt x="19866" y="25608"/>
                  <a:pt x="19748" y="25621"/>
                  <a:pt x="19628" y="25648"/>
                </a:cubicBezTo>
                <a:cubicBezTo>
                  <a:pt x="19506" y="25675"/>
                  <a:pt x="19413" y="25706"/>
                  <a:pt x="19344" y="25741"/>
                </a:cubicBezTo>
                <a:lnTo>
                  <a:pt x="19344" y="28718"/>
                </a:lnTo>
                <a:lnTo>
                  <a:pt x="18179" y="28718"/>
                </a:lnTo>
                <a:lnTo>
                  <a:pt x="18179" y="25093"/>
                </a:lnTo>
                <a:cubicBezTo>
                  <a:pt x="18381" y="24984"/>
                  <a:pt x="18692" y="24882"/>
                  <a:pt x="19111" y="24787"/>
                </a:cubicBezTo>
                <a:cubicBezTo>
                  <a:pt x="19528" y="24693"/>
                  <a:pt x="19901" y="24647"/>
                  <a:pt x="20230" y="24647"/>
                </a:cubicBezTo>
                <a:close/>
                <a:moveTo>
                  <a:pt x="3399" y="17832"/>
                </a:moveTo>
                <a:lnTo>
                  <a:pt x="1667" y="19954"/>
                </a:lnTo>
                <a:lnTo>
                  <a:pt x="3399" y="19954"/>
                </a:lnTo>
                <a:lnTo>
                  <a:pt x="3399" y="20887"/>
                </a:lnTo>
                <a:lnTo>
                  <a:pt x="251" y="20887"/>
                </a:lnTo>
                <a:lnTo>
                  <a:pt x="251" y="19963"/>
                </a:lnTo>
                <a:lnTo>
                  <a:pt x="2169" y="17801"/>
                </a:lnTo>
                <a:lnTo>
                  <a:pt x="297" y="17801"/>
                </a:lnTo>
                <a:lnTo>
                  <a:pt x="297" y="16924"/>
                </a:lnTo>
                <a:lnTo>
                  <a:pt x="3399" y="16924"/>
                </a:lnTo>
                <a:lnTo>
                  <a:pt x="3399" y="17832"/>
                </a:lnTo>
                <a:close/>
                <a:moveTo>
                  <a:pt x="4269" y="19375"/>
                </a:moveTo>
                <a:lnTo>
                  <a:pt x="4269" y="16924"/>
                </a:lnTo>
                <a:lnTo>
                  <a:pt x="5434" y="16924"/>
                </a:lnTo>
                <a:lnTo>
                  <a:pt x="5434" y="19282"/>
                </a:lnTo>
                <a:cubicBezTo>
                  <a:pt x="5434" y="19532"/>
                  <a:pt x="5490" y="19719"/>
                  <a:pt x="5603" y="19841"/>
                </a:cubicBezTo>
                <a:cubicBezTo>
                  <a:pt x="5716" y="19963"/>
                  <a:pt x="5894" y="20025"/>
                  <a:pt x="6140" y="20025"/>
                </a:cubicBezTo>
                <a:cubicBezTo>
                  <a:pt x="6387" y="20025"/>
                  <a:pt x="6564" y="19963"/>
                  <a:pt x="6678" y="19841"/>
                </a:cubicBezTo>
                <a:cubicBezTo>
                  <a:pt x="6789" y="19719"/>
                  <a:pt x="6844" y="19532"/>
                  <a:pt x="6844" y="19282"/>
                </a:cubicBezTo>
                <a:lnTo>
                  <a:pt x="6844" y="16924"/>
                </a:lnTo>
                <a:lnTo>
                  <a:pt x="7941" y="16924"/>
                </a:lnTo>
                <a:lnTo>
                  <a:pt x="7941" y="19375"/>
                </a:lnTo>
                <a:cubicBezTo>
                  <a:pt x="7941" y="19923"/>
                  <a:pt x="7783" y="20332"/>
                  <a:pt x="7468" y="20600"/>
                </a:cubicBezTo>
                <a:cubicBezTo>
                  <a:pt x="7153" y="20869"/>
                  <a:pt x="6706" y="21004"/>
                  <a:pt x="6132" y="21004"/>
                </a:cubicBezTo>
                <a:cubicBezTo>
                  <a:pt x="5552" y="21004"/>
                  <a:pt x="5097" y="20869"/>
                  <a:pt x="4766" y="20596"/>
                </a:cubicBezTo>
                <a:cubicBezTo>
                  <a:pt x="4435" y="20325"/>
                  <a:pt x="4269" y="19919"/>
                  <a:pt x="4269" y="19375"/>
                </a:cubicBezTo>
                <a:close/>
                <a:moveTo>
                  <a:pt x="15116" y="18225"/>
                </a:moveTo>
                <a:lnTo>
                  <a:pt x="15116" y="20887"/>
                </a:lnTo>
                <a:lnTo>
                  <a:pt x="13948" y="20887"/>
                </a:lnTo>
                <a:lnTo>
                  <a:pt x="13948" y="18458"/>
                </a:lnTo>
                <a:cubicBezTo>
                  <a:pt x="13948" y="18003"/>
                  <a:pt x="13693" y="17776"/>
                  <a:pt x="13180" y="17776"/>
                </a:cubicBezTo>
                <a:cubicBezTo>
                  <a:pt x="12967" y="17776"/>
                  <a:pt x="12787" y="17825"/>
                  <a:pt x="12641" y="17925"/>
                </a:cubicBezTo>
                <a:cubicBezTo>
                  <a:pt x="12652" y="18052"/>
                  <a:pt x="12656" y="18152"/>
                  <a:pt x="12656" y="18225"/>
                </a:cubicBezTo>
                <a:lnTo>
                  <a:pt x="12656" y="20887"/>
                </a:lnTo>
                <a:lnTo>
                  <a:pt x="11488" y="20887"/>
                </a:lnTo>
                <a:lnTo>
                  <a:pt x="11488" y="18458"/>
                </a:lnTo>
                <a:cubicBezTo>
                  <a:pt x="11488" y="18003"/>
                  <a:pt x="11233" y="17776"/>
                  <a:pt x="10722" y="17776"/>
                </a:cubicBezTo>
                <a:cubicBezTo>
                  <a:pt x="10512" y="17776"/>
                  <a:pt x="10318" y="17821"/>
                  <a:pt x="10141" y="17910"/>
                </a:cubicBezTo>
                <a:lnTo>
                  <a:pt x="10141" y="20887"/>
                </a:lnTo>
                <a:lnTo>
                  <a:pt x="8975" y="20887"/>
                </a:lnTo>
                <a:lnTo>
                  <a:pt x="8975" y="17261"/>
                </a:lnTo>
                <a:cubicBezTo>
                  <a:pt x="9177" y="17153"/>
                  <a:pt x="9488" y="17050"/>
                  <a:pt x="9908" y="16955"/>
                </a:cubicBezTo>
                <a:cubicBezTo>
                  <a:pt x="10325" y="16862"/>
                  <a:pt x="10698" y="16815"/>
                  <a:pt x="11027" y="16815"/>
                </a:cubicBezTo>
                <a:cubicBezTo>
                  <a:pt x="11553" y="16815"/>
                  <a:pt x="11943" y="16908"/>
                  <a:pt x="12194" y="17097"/>
                </a:cubicBezTo>
                <a:cubicBezTo>
                  <a:pt x="12396" y="17008"/>
                  <a:pt x="12612" y="16939"/>
                  <a:pt x="12840" y="16888"/>
                </a:cubicBezTo>
                <a:cubicBezTo>
                  <a:pt x="13067" y="16840"/>
                  <a:pt x="13282" y="16815"/>
                  <a:pt x="13486" y="16815"/>
                </a:cubicBezTo>
                <a:cubicBezTo>
                  <a:pt x="14039" y="16815"/>
                  <a:pt x="14450" y="16924"/>
                  <a:pt x="14716" y="17139"/>
                </a:cubicBezTo>
                <a:cubicBezTo>
                  <a:pt x="14983" y="17355"/>
                  <a:pt x="15116" y="17716"/>
                  <a:pt x="15116" y="18225"/>
                </a:cubicBezTo>
                <a:close/>
                <a:moveTo>
                  <a:pt x="453" y="7831"/>
                </a:moveTo>
                <a:lnTo>
                  <a:pt x="1723" y="7831"/>
                </a:lnTo>
                <a:lnTo>
                  <a:pt x="1723" y="12060"/>
                </a:lnTo>
                <a:lnTo>
                  <a:pt x="3994" y="12060"/>
                </a:lnTo>
                <a:lnTo>
                  <a:pt x="3994" y="13055"/>
                </a:lnTo>
                <a:lnTo>
                  <a:pt x="453" y="13055"/>
                </a:lnTo>
                <a:lnTo>
                  <a:pt x="453" y="7831"/>
                </a:lnTo>
                <a:close/>
                <a:moveTo>
                  <a:pt x="4762" y="7651"/>
                </a:moveTo>
                <a:lnTo>
                  <a:pt x="5967" y="7651"/>
                </a:lnTo>
                <a:lnTo>
                  <a:pt x="5967" y="8553"/>
                </a:lnTo>
                <a:lnTo>
                  <a:pt x="4762" y="8553"/>
                </a:lnTo>
                <a:lnTo>
                  <a:pt x="4762" y="7651"/>
                </a:lnTo>
                <a:close/>
                <a:moveTo>
                  <a:pt x="4784" y="9148"/>
                </a:moveTo>
                <a:lnTo>
                  <a:pt x="5952" y="9148"/>
                </a:lnTo>
                <a:lnTo>
                  <a:pt x="5961" y="13055"/>
                </a:lnTo>
                <a:lnTo>
                  <a:pt x="4784" y="13055"/>
                </a:lnTo>
                <a:lnTo>
                  <a:pt x="4784" y="9148"/>
                </a:lnTo>
                <a:close/>
                <a:moveTo>
                  <a:pt x="10589" y="11379"/>
                </a:moveTo>
                <a:lnTo>
                  <a:pt x="7972" y="11379"/>
                </a:lnTo>
                <a:cubicBezTo>
                  <a:pt x="8072" y="11927"/>
                  <a:pt x="8440" y="12200"/>
                  <a:pt x="9077" y="12200"/>
                </a:cubicBezTo>
                <a:cubicBezTo>
                  <a:pt x="9271" y="12200"/>
                  <a:pt x="9459" y="12174"/>
                  <a:pt x="9646" y="12118"/>
                </a:cubicBezTo>
                <a:cubicBezTo>
                  <a:pt x="9830" y="12063"/>
                  <a:pt x="10028" y="11992"/>
                  <a:pt x="10236" y="11903"/>
                </a:cubicBezTo>
                <a:lnTo>
                  <a:pt x="10236" y="12906"/>
                </a:lnTo>
                <a:cubicBezTo>
                  <a:pt x="9808" y="13084"/>
                  <a:pt x="9328" y="13173"/>
                  <a:pt x="8796" y="13173"/>
                </a:cubicBezTo>
                <a:cubicBezTo>
                  <a:pt x="8394" y="13173"/>
                  <a:pt x="8041" y="13090"/>
                  <a:pt x="7739" y="12926"/>
                </a:cubicBezTo>
                <a:cubicBezTo>
                  <a:pt x="7435" y="12762"/>
                  <a:pt x="7199" y="12524"/>
                  <a:pt x="7033" y="12216"/>
                </a:cubicBezTo>
                <a:cubicBezTo>
                  <a:pt x="6866" y="11907"/>
                  <a:pt x="6782" y="11545"/>
                  <a:pt x="6782" y="11128"/>
                </a:cubicBezTo>
                <a:cubicBezTo>
                  <a:pt x="6782" y="10438"/>
                  <a:pt x="6953" y="9905"/>
                  <a:pt x="7295" y="9525"/>
                </a:cubicBezTo>
                <a:cubicBezTo>
                  <a:pt x="7637" y="9148"/>
                  <a:pt x="8123" y="8959"/>
                  <a:pt x="8756" y="8959"/>
                </a:cubicBezTo>
                <a:cubicBezTo>
                  <a:pt x="9992" y="8959"/>
                  <a:pt x="10605" y="9765"/>
                  <a:pt x="10589" y="11379"/>
                </a:cubicBezTo>
                <a:close/>
                <a:moveTo>
                  <a:pt x="7965" y="10635"/>
                </a:moveTo>
                <a:lnTo>
                  <a:pt x="9428" y="10635"/>
                </a:lnTo>
                <a:cubicBezTo>
                  <a:pt x="9393" y="10353"/>
                  <a:pt x="9319" y="10151"/>
                  <a:pt x="9206" y="10031"/>
                </a:cubicBezTo>
                <a:cubicBezTo>
                  <a:pt x="9093" y="9911"/>
                  <a:pt x="8929" y="9851"/>
                  <a:pt x="8709" y="9851"/>
                </a:cubicBezTo>
                <a:cubicBezTo>
                  <a:pt x="8292" y="9851"/>
                  <a:pt x="8043" y="10113"/>
                  <a:pt x="7965" y="10635"/>
                </a:cubicBezTo>
                <a:close/>
                <a:moveTo>
                  <a:pt x="15305" y="11057"/>
                </a:moveTo>
                <a:cubicBezTo>
                  <a:pt x="15298" y="12467"/>
                  <a:pt x="14603" y="13173"/>
                  <a:pt x="13220" y="13173"/>
                </a:cubicBezTo>
                <a:cubicBezTo>
                  <a:pt x="12010" y="13173"/>
                  <a:pt x="11404" y="12829"/>
                  <a:pt x="11404" y="12138"/>
                </a:cubicBezTo>
                <a:lnTo>
                  <a:pt x="11404" y="7627"/>
                </a:lnTo>
                <a:lnTo>
                  <a:pt x="12547" y="7627"/>
                </a:lnTo>
                <a:lnTo>
                  <a:pt x="12547" y="9232"/>
                </a:lnTo>
                <a:cubicBezTo>
                  <a:pt x="12687" y="9150"/>
                  <a:pt x="12849" y="9088"/>
                  <a:pt x="13029" y="9046"/>
                </a:cubicBezTo>
                <a:cubicBezTo>
                  <a:pt x="13209" y="9003"/>
                  <a:pt x="13371" y="8983"/>
                  <a:pt x="13511" y="8983"/>
                </a:cubicBezTo>
                <a:cubicBezTo>
                  <a:pt x="14090" y="8983"/>
                  <a:pt x="14534" y="9161"/>
                  <a:pt x="14843" y="9514"/>
                </a:cubicBezTo>
                <a:cubicBezTo>
                  <a:pt x="15151" y="9869"/>
                  <a:pt x="15305" y="10384"/>
                  <a:pt x="15305" y="11057"/>
                </a:cubicBezTo>
                <a:close/>
                <a:moveTo>
                  <a:pt x="14137" y="11128"/>
                </a:moveTo>
                <a:cubicBezTo>
                  <a:pt x="14137" y="10318"/>
                  <a:pt x="13835" y="9914"/>
                  <a:pt x="13229" y="9914"/>
                </a:cubicBezTo>
                <a:cubicBezTo>
                  <a:pt x="13120" y="9914"/>
                  <a:pt x="13002" y="9927"/>
                  <a:pt x="12876" y="9956"/>
                </a:cubicBezTo>
                <a:cubicBezTo>
                  <a:pt x="12749" y="9985"/>
                  <a:pt x="12641" y="10027"/>
                  <a:pt x="12547" y="10078"/>
                </a:cubicBezTo>
                <a:lnTo>
                  <a:pt x="12547" y="11834"/>
                </a:lnTo>
                <a:cubicBezTo>
                  <a:pt x="12547" y="12078"/>
                  <a:pt x="12767" y="12200"/>
                  <a:pt x="13204" y="12200"/>
                </a:cubicBezTo>
                <a:cubicBezTo>
                  <a:pt x="13826" y="12200"/>
                  <a:pt x="14137" y="11843"/>
                  <a:pt x="14137" y="11128"/>
                </a:cubicBezTo>
                <a:close/>
                <a:moveTo>
                  <a:pt x="19698" y="11379"/>
                </a:moveTo>
                <a:lnTo>
                  <a:pt x="17081" y="11379"/>
                </a:lnTo>
                <a:cubicBezTo>
                  <a:pt x="17180" y="11927"/>
                  <a:pt x="17549" y="12200"/>
                  <a:pt x="18186" y="12200"/>
                </a:cubicBezTo>
                <a:cubicBezTo>
                  <a:pt x="18379" y="12200"/>
                  <a:pt x="18568" y="12174"/>
                  <a:pt x="18754" y="12118"/>
                </a:cubicBezTo>
                <a:cubicBezTo>
                  <a:pt x="18939" y="12063"/>
                  <a:pt x="19136" y="11992"/>
                  <a:pt x="19345" y="11903"/>
                </a:cubicBezTo>
                <a:lnTo>
                  <a:pt x="19345" y="12906"/>
                </a:lnTo>
                <a:cubicBezTo>
                  <a:pt x="18916" y="13084"/>
                  <a:pt x="18437" y="13173"/>
                  <a:pt x="17904" y="13173"/>
                </a:cubicBezTo>
                <a:cubicBezTo>
                  <a:pt x="17502" y="13173"/>
                  <a:pt x="17149" y="13090"/>
                  <a:pt x="16847" y="12926"/>
                </a:cubicBezTo>
                <a:cubicBezTo>
                  <a:pt x="16543" y="12762"/>
                  <a:pt x="16308" y="12524"/>
                  <a:pt x="16141" y="12216"/>
                </a:cubicBezTo>
                <a:cubicBezTo>
                  <a:pt x="15975" y="11907"/>
                  <a:pt x="15891" y="11545"/>
                  <a:pt x="15891" y="11128"/>
                </a:cubicBezTo>
                <a:cubicBezTo>
                  <a:pt x="15891" y="10438"/>
                  <a:pt x="16062" y="9905"/>
                  <a:pt x="16403" y="9525"/>
                </a:cubicBezTo>
                <a:cubicBezTo>
                  <a:pt x="16745" y="9148"/>
                  <a:pt x="17232" y="8959"/>
                  <a:pt x="17864" y="8959"/>
                </a:cubicBezTo>
                <a:cubicBezTo>
                  <a:pt x="19101" y="8959"/>
                  <a:pt x="19713" y="9765"/>
                  <a:pt x="19698" y="11379"/>
                </a:cubicBezTo>
                <a:close/>
                <a:moveTo>
                  <a:pt x="17074" y="10635"/>
                </a:moveTo>
                <a:lnTo>
                  <a:pt x="18537" y="10635"/>
                </a:lnTo>
                <a:cubicBezTo>
                  <a:pt x="18501" y="10353"/>
                  <a:pt x="18428" y="10151"/>
                  <a:pt x="18315" y="10031"/>
                </a:cubicBezTo>
                <a:cubicBezTo>
                  <a:pt x="18202" y="9911"/>
                  <a:pt x="18037" y="9851"/>
                  <a:pt x="17818" y="9851"/>
                </a:cubicBezTo>
                <a:cubicBezTo>
                  <a:pt x="17400" y="9851"/>
                  <a:pt x="17152" y="10113"/>
                  <a:pt x="17074" y="10635"/>
                </a:cubicBezTo>
                <a:close/>
                <a:moveTo>
                  <a:pt x="3210" y="3163"/>
                </a:moveTo>
                <a:lnTo>
                  <a:pt x="2544" y="1190"/>
                </a:lnTo>
                <a:lnTo>
                  <a:pt x="1887" y="3163"/>
                </a:lnTo>
                <a:lnTo>
                  <a:pt x="3210" y="3163"/>
                </a:lnTo>
                <a:close/>
                <a:moveTo>
                  <a:pt x="5827" y="3711"/>
                </a:moveTo>
                <a:lnTo>
                  <a:pt x="5827" y="1261"/>
                </a:lnTo>
                <a:lnTo>
                  <a:pt x="6993" y="1261"/>
                </a:lnTo>
                <a:lnTo>
                  <a:pt x="6993" y="3618"/>
                </a:lnTo>
                <a:cubicBezTo>
                  <a:pt x="6993" y="3869"/>
                  <a:pt x="7048" y="4056"/>
                  <a:pt x="7162" y="4178"/>
                </a:cubicBezTo>
                <a:cubicBezTo>
                  <a:pt x="7275" y="4300"/>
                  <a:pt x="7452" y="4362"/>
                  <a:pt x="7699" y="4362"/>
                </a:cubicBezTo>
                <a:cubicBezTo>
                  <a:pt x="7945" y="4362"/>
                  <a:pt x="8123" y="4300"/>
                  <a:pt x="8236" y="4178"/>
                </a:cubicBezTo>
                <a:cubicBezTo>
                  <a:pt x="8347" y="4056"/>
                  <a:pt x="8403" y="3869"/>
                  <a:pt x="8403" y="3618"/>
                </a:cubicBezTo>
                <a:lnTo>
                  <a:pt x="8403" y="1261"/>
                </a:lnTo>
                <a:lnTo>
                  <a:pt x="9499" y="1261"/>
                </a:lnTo>
                <a:lnTo>
                  <a:pt x="9499" y="3711"/>
                </a:lnTo>
                <a:cubicBezTo>
                  <a:pt x="9499" y="4260"/>
                  <a:pt x="9342" y="4668"/>
                  <a:pt x="9026" y="4937"/>
                </a:cubicBezTo>
                <a:cubicBezTo>
                  <a:pt x="8711" y="5206"/>
                  <a:pt x="8265" y="5341"/>
                  <a:pt x="7690" y="5341"/>
                </a:cubicBezTo>
                <a:cubicBezTo>
                  <a:pt x="7111" y="5341"/>
                  <a:pt x="6655" y="5206"/>
                  <a:pt x="6325" y="4932"/>
                </a:cubicBezTo>
                <a:cubicBezTo>
                  <a:pt x="5994" y="4662"/>
                  <a:pt x="5827" y="4255"/>
                  <a:pt x="5827" y="3711"/>
                </a:cubicBezTo>
                <a:close/>
                <a:moveTo>
                  <a:pt x="10423" y="5050"/>
                </a:moveTo>
                <a:lnTo>
                  <a:pt x="10423" y="4024"/>
                </a:lnTo>
                <a:cubicBezTo>
                  <a:pt x="10847" y="4342"/>
                  <a:pt x="11291" y="4502"/>
                  <a:pt x="11755" y="4502"/>
                </a:cubicBezTo>
                <a:cubicBezTo>
                  <a:pt x="11932" y="4502"/>
                  <a:pt x="12061" y="4471"/>
                  <a:pt x="12143" y="4411"/>
                </a:cubicBezTo>
                <a:cubicBezTo>
                  <a:pt x="12223" y="4351"/>
                  <a:pt x="12263" y="4271"/>
                  <a:pt x="12263" y="4167"/>
                </a:cubicBezTo>
                <a:cubicBezTo>
                  <a:pt x="12263" y="4047"/>
                  <a:pt x="12199" y="3958"/>
                  <a:pt x="12068" y="3900"/>
                </a:cubicBezTo>
                <a:cubicBezTo>
                  <a:pt x="11937" y="3842"/>
                  <a:pt x="11728" y="3780"/>
                  <a:pt x="11442" y="3711"/>
                </a:cubicBezTo>
                <a:cubicBezTo>
                  <a:pt x="11138" y="3649"/>
                  <a:pt x="10889" y="3525"/>
                  <a:pt x="10694" y="3336"/>
                </a:cubicBezTo>
                <a:cubicBezTo>
                  <a:pt x="10498" y="3148"/>
                  <a:pt x="10401" y="2875"/>
                  <a:pt x="10401" y="2513"/>
                </a:cubicBezTo>
                <a:cubicBezTo>
                  <a:pt x="10401" y="2204"/>
                  <a:pt x="10478" y="1951"/>
                  <a:pt x="10636" y="1753"/>
                </a:cubicBezTo>
                <a:cubicBezTo>
                  <a:pt x="10794" y="1556"/>
                  <a:pt x="10991" y="1409"/>
                  <a:pt x="11229" y="1318"/>
                </a:cubicBezTo>
                <a:cubicBezTo>
                  <a:pt x="11466" y="1227"/>
                  <a:pt x="11710" y="1183"/>
                  <a:pt x="11966" y="1183"/>
                </a:cubicBezTo>
                <a:cubicBezTo>
                  <a:pt x="12279" y="1183"/>
                  <a:pt x="12534" y="1210"/>
                  <a:pt x="12732" y="1265"/>
                </a:cubicBezTo>
                <a:cubicBezTo>
                  <a:pt x="12927" y="1321"/>
                  <a:pt x="13118" y="1405"/>
                  <a:pt x="13307" y="1518"/>
                </a:cubicBezTo>
                <a:lnTo>
                  <a:pt x="13307" y="2435"/>
                </a:lnTo>
                <a:cubicBezTo>
                  <a:pt x="13040" y="2288"/>
                  <a:pt x="12834" y="2184"/>
                  <a:pt x="12687" y="2122"/>
                </a:cubicBezTo>
                <a:cubicBezTo>
                  <a:pt x="12541" y="2060"/>
                  <a:pt x="12372" y="2029"/>
                  <a:pt x="12179" y="2029"/>
                </a:cubicBezTo>
                <a:cubicBezTo>
                  <a:pt x="11986" y="2029"/>
                  <a:pt x="11841" y="2058"/>
                  <a:pt x="11748" y="2118"/>
                </a:cubicBezTo>
                <a:cubicBezTo>
                  <a:pt x="11653" y="2177"/>
                  <a:pt x="11606" y="2264"/>
                  <a:pt x="11606" y="2373"/>
                </a:cubicBezTo>
                <a:cubicBezTo>
                  <a:pt x="11606" y="2504"/>
                  <a:pt x="11659" y="2597"/>
                  <a:pt x="11764" y="2657"/>
                </a:cubicBezTo>
                <a:cubicBezTo>
                  <a:pt x="11868" y="2717"/>
                  <a:pt x="12034" y="2779"/>
                  <a:pt x="12263" y="2843"/>
                </a:cubicBezTo>
                <a:cubicBezTo>
                  <a:pt x="12525" y="2910"/>
                  <a:pt x="12732" y="2977"/>
                  <a:pt x="12883" y="3041"/>
                </a:cubicBezTo>
                <a:cubicBezTo>
                  <a:pt x="13033" y="3108"/>
                  <a:pt x="13169" y="3221"/>
                  <a:pt x="13291" y="3378"/>
                </a:cubicBezTo>
                <a:cubicBezTo>
                  <a:pt x="13411" y="3538"/>
                  <a:pt x="13471" y="3763"/>
                  <a:pt x="13471" y="4049"/>
                </a:cubicBezTo>
                <a:cubicBezTo>
                  <a:pt x="13460" y="4497"/>
                  <a:pt x="13291" y="4824"/>
                  <a:pt x="12962" y="5030"/>
                </a:cubicBezTo>
                <a:cubicBezTo>
                  <a:pt x="12632" y="5237"/>
                  <a:pt x="12214" y="5341"/>
                  <a:pt x="11708" y="5341"/>
                </a:cubicBezTo>
                <a:cubicBezTo>
                  <a:pt x="11457" y="5341"/>
                  <a:pt x="11240" y="5317"/>
                  <a:pt x="11051" y="5268"/>
                </a:cubicBezTo>
                <a:cubicBezTo>
                  <a:pt x="10862" y="5217"/>
                  <a:pt x="10654" y="5146"/>
                  <a:pt x="10423" y="5050"/>
                </a:cubicBezTo>
                <a:close/>
              </a:path>
            </a:pathLst>
          </a:custGeom>
          <a:solidFill>
            <a:schemeClr val="tx1"/>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42" y="6056904"/>
            <a:ext cx="425583" cy="425556"/>
          </a:xfrm>
          <a:prstGeom prst="rect">
            <a:avLst/>
          </a:prstGeom>
        </p:spPr>
      </p:pic>
      <p:sp>
        <p:nvSpPr>
          <p:cNvPr id="11" name="Superzeichen">
            <a:extLst>
              <a:ext uri="{FF2B5EF4-FFF2-40B4-BE49-F238E27FC236}">
                <a16:creationId xmlns:a16="http://schemas.microsoft.com/office/drawing/2014/main" id="{ECB045B2-5DF4-4673-A514-F07FC4A3EC77}"/>
              </a:ext>
            </a:extLst>
          </p:cNvPr>
          <p:cNvSpPr>
            <a:spLocks noChangeAspect="1" noEditPoints="1"/>
          </p:cNvSpPr>
          <p:nvPr userDrawn="1"/>
        </p:nvSpPr>
        <p:spPr bwMode="auto">
          <a:xfrm>
            <a:off x="2520322" y="2547144"/>
            <a:ext cx="1724137" cy="1723232"/>
          </a:xfrm>
          <a:custGeom>
            <a:avLst/>
            <a:gdLst>
              <a:gd name="T0" fmla="*/ 4789 w 9578"/>
              <a:gd name="T1" fmla="*/ 4789 h 9578"/>
              <a:gd name="T2" fmla="*/ 0 w 9578"/>
              <a:gd name="T3" fmla="*/ 2925 h 9578"/>
              <a:gd name="T4" fmla="*/ 1804 w 9578"/>
              <a:gd name="T5" fmla="*/ 4789 h 9578"/>
              <a:gd name="T6" fmla="*/ 0 w 9578"/>
              <a:gd name="T7" fmla="*/ 6652 h 9578"/>
              <a:gd name="T8" fmla="*/ 4789 w 9578"/>
              <a:gd name="T9" fmla="*/ 4789 h 9578"/>
              <a:gd name="T10" fmla="*/ 4789 w 9578"/>
              <a:gd name="T11" fmla="*/ 4789 h 9578"/>
              <a:gd name="T12" fmla="*/ 9578 w 9578"/>
              <a:gd name="T13" fmla="*/ 6652 h 9578"/>
              <a:gd name="T14" fmla="*/ 7774 w 9578"/>
              <a:gd name="T15" fmla="*/ 4789 h 9578"/>
              <a:gd name="T16" fmla="*/ 9578 w 9578"/>
              <a:gd name="T17" fmla="*/ 2925 h 9578"/>
              <a:gd name="T18" fmla="*/ 4789 w 9578"/>
              <a:gd name="T19" fmla="*/ 4789 h 9578"/>
              <a:gd name="T20" fmla="*/ 4789 w 9578"/>
              <a:gd name="T21" fmla="*/ 4789 h 9578"/>
              <a:gd name="T22" fmla="*/ 2925 w 9578"/>
              <a:gd name="T23" fmla="*/ 9578 h 9578"/>
              <a:gd name="T24" fmla="*/ 4789 w 9578"/>
              <a:gd name="T25" fmla="*/ 7774 h 9578"/>
              <a:gd name="T26" fmla="*/ 6653 w 9578"/>
              <a:gd name="T27" fmla="*/ 9578 h 9578"/>
              <a:gd name="T28" fmla="*/ 4789 w 9578"/>
              <a:gd name="T29" fmla="*/ 4789 h 9578"/>
              <a:gd name="T30" fmla="*/ 4789 w 9578"/>
              <a:gd name="T31" fmla="*/ 4789 h 9578"/>
              <a:gd name="T32" fmla="*/ 6653 w 9578"/>
              <a:gd name="T33" fmla="*/ 0 h 9578"/>
              <a:gd name="T34" fmla="*/ 4789 w 9578"/>
              <a:gd name="T35" fmla="*/ 1803 h 9578"/>
              <a:gd name="T36" fmla="*/ 2925 w 9578"/>
              <a:gd name="T37" fmla="*/ 0 h 9578"/>
              <a:gd name="T38" fmla="*/ 4789 w 9578"/>
              <a:gd name="T39" fmla="*/ 4789 h 95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78" h="9578">
                <a:moveTo>
                  <a:pt x="4789" y="4789"/>
                </a:moveTo>
                <a:lnTo>
                  <a:pt x="0" y="2925"/>
                </a:lnTo>
                <a:lnTo>
                  <a:pt x="1804" y="4789"/>
                </a:lnTo>
                <a:lnTo>
                  <a:pt x="0" y="6652"/>
                </a:lnTo>
                <a:lnTo>
                  <a:pt x="4789" y="4789"/>
                </a:lnTo>
                <a:close/>
                <a:moveTo>
                  <a:pt x="4789" y="4789"/>
                </a:moveTo>
                <a:lnTo>
                  <a:pt x="9578" y="6652"/>
                </a:lnTo>
                <a:lnTo>
                  <a:pt x="7774" y="4789"/>
                </a:lnTo>
                <a:lnTo>
                  <a:pt x="9578" y="2925"/>
                </a:lnTo>
                <a:lnTo>
                  <a:pt x="4789" y="4789"/>
                </a:lnTo>
                <a:close/>
                <a:moveTo>
                  <a:pt x="4789" y="4789"/>
                </a:moveTo>
                <a:lnTo>
                  <a:pt x="2925" y="9578"/>
                </a:lnTo>
                <a:lnTo>
                  <a:pt x="4789" y="7774"/>
                </a:lnTo>
                <a:lnTo>
                  <a:pt x="6653" y="9578"/>
                </a:lnTo>
                <a:lnTo>
                  <a:pt x="4789" y="4789"/>
                </a:lnTo>
                <a:close/>
                <a:moveTo>
                  <a:pt x="4789" y="4789"/>
                </a:moveTo>
                <a:lnTo>
                  <a:pt x="6653" y="0"/>
                </a:lnTo>
                <a:lnTo>
                  <a:pt x="4789" y="1803"/>
                </a:lnTo>
                <a:lnTo>
                  <a:pt x="2925" y="0"/>
                </a:lnTo>
                <a:lnTo>
                  <a:pt x="4789" y="4789"/>
                </a:lnTo>
                <a:close/>
              </a:path>
            </a:pathLst>
          </a:custGeom>
          <a:solidFill>
            <a:schemeClr val="tx1"/>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spTree>
    <p:extLst>
      <p:ext uri="{BB962C8B-B14F-4D97-AF65-F5344CB8AC3E}">
        <p14:creationId xmlns:p14="http://schemas.microsoft.com/office/powerpoint/2010/main" val="3010780879"/>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2" pos="19627" userDrawn="1">
          <p15:clr>
            <a:srgbClr val="FBAE40"/>
          </p15:clr>
        </p15:guide>
        <p15:guide id="3" pos="855" userDrawn="1">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Cover Aus Liebe zum Leben (B)">
    <p:bg>
      <p:bgRef idx="1001">
        <a:schemeClr val="bg2"/>
      </p:bgRef>
    </p:bg>
    <p:spTree>
      <p:nvGrpSpPr>
        <p:cNvPr id="1" name=""/>
        <p:cNvGrpSpPr/>
        <p:nvPr/>
      </p:nvGrpSpPr>
      <p:grpSpPr>
        <a:xfrm>
          <a:off x="0" y="0"/>
          <a:ext cx="0" cy="0"/>
          <a:chOff x="0" y="0"/>
          <a:chExt cx="0" cy="0"/>
        </a:xfrm>
      </p:grpSpPr>
      <p:sp>
        <p:nvSpPr>
          <p:cNvPr id="9" name="Fläche">
            <a:extLst>
              <a:ext uri="{FF2B5EF4-FFF2-40B4-BE49-F238E27FC236}">
                <a16:creationId xmlns:a16="http://schemas.microsoft.com/office/drawing/2014/main" id="{AE5461E8-69D8-4CF4-8D10-F1E16D2CB372}"/>
              </a:ext>
            </a:extLst>
          </p:cNvPr>
          <p:cNvSpPr>
            <a:spLocks noChangeAspect="1"/>
          </p:cNvSpPr>
          <p:nvPr userDrawn="1"/>
        </p:nvSpPr>
        <p:spPr bwMode="auto">
          <a:xfrm>
            <a:off x="5503428" y="0"/>
            <a:ext cx="6688573" cy="6858000"/>
          </a:xfrm>
          <a:custGeom>
            <a:avLst/>
            <a:gdLst>
              <a:gd name="T0" fmla="*/ 14766 w 37129"/>
              <a:gd name="T1" fmla="*/ 0 h 38100"/>
              <a:gd name="T2" fmla="*/ 0 w 37129"/>
              <a:gd name="T3" fmla="*/ 38100 h 38100"/>
              <a:gd name="T4" fmla="*/ 37129 w 37129"/>
              <a:gd name="T5" fmla="*/ 38100 h 38100"/>
              <a:gd name="T6" fmla="*/ 37129 w 37129"/>
              <a:gd name="T7" fmla="*/ 0 h 38100"/>
              <a:gd name="T8" fmla="*/ 14766 w 37129"/>
              <a:gd name="T9" fmla="*/ 0 h 38100"/>
            </a:gdLst>
            <a:ahLst/>
            <a:cxnLst>
              <a:cxn ang="0">
                <a:pos x="T0" y="T1"/>
              </a:cxn>
              <a:cxn ang="0">
                <a:pos x="T2" y="T3"/>
              </a:cxn>
              <a:cxn ang="0">
                <a:pos x="T4" y="T5"/>
              </a:cxn>
              <a:cxn ang="0">
                <a:pos x="T6" y="T7"/>
              </a:cxn>
              <a:cxn ang="0">
                <a:pos x="T8" y="T9"/>
              </a:cxn>
            </a:cxnLst>
            <a:rect l="0" t="0" r="r" b="b"/>
            <a:pathLst>
              <a:path w="37129" h="38100">
                <a:moveTo>
                  <a:pt x="14766" y="0"/>
                </a:moveTo>
                <a:lnTo>
                  <a:pt x="0" y="38100"/>
                </a:lnTo>
                <a:lnTo>
                  <a:pt x="37129" y="38100"/>
                </a:lnTo>
                <a:lnTo>
                  <a:pt x="37129" y="0"/>
                </a:lnTo>
                <a:lnTo>
                  <a:pt x="14766" y="0"/>
                </a:lnTo>
                <a:close/>
              </a:path>
            </a:pathLst>
          </a:custGeom>
          <a:solidFill>
            <a:schemeClr val="bg1"/>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sp>
        <p:nvSpPr>
          <p:cNvPr id="13" name="Foliennummer">
            <a:extLst>
              <a:ext uri="{FF2B5EF4-FFF2-40B4-BE49-F238E27FC236}">
                <a16:creationId xmlns:a16="http://schemas.microsoft.com/office/drawing/2014/main" id="{A25E2954-9776-4E73-BDD2-9AE179423E45}"/>
              </a:ext>
            </a:extLst>
          </p:cNvPr>
          <p:cNvSpPr>
            <a:spLocks noGrp="1"/>
          </p:cNvSpPr>
          <p:nvPr>
            <p:ph type="sldNum" sz="quarter" idx="10"/>
          </p:nvPr>
        </p:nvSpPr>
        <p:spPr>
          <a:xfrm>
            <a:off x="11144977" y="6312581"/>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42" y="6056904"/>
            <a:ext cx="425583" cy="425556"/>
          </a:xfrm>
          <a:prstGeom prst="rect">
            <a:avLst/>
          </a:prstGeom>
        </p:spPr>
      </p:pic>
      <p:sp>
        <p:nvSpPr>
          <p:cNvPr id="10" name="Aus Liebe zum Leben">
            <a:extLst>
              <a:ext uri="{FF2B5EF4-FFF2-40B4-BE49-F238E27FC236}">
                <a16:creationId xmlns:a16="http://schemas.microsoft.com/office/drawing/2014/main" id="{6D7735CA-9E5D-4111-A1A2-FEEF4D3923DF}"/>
              </a:ext>
            </a:extLst>
          </p:cNvPr>
          <p:cNvSpPr>
            <a:spLocks noChangeAspect="1" noEditPoints="1"/>
          </p:cNvSpPr>
          <p:nvPr userDrawn="1"/>
        </p:nvSpPr>
        <p:spPr bwMode="auto">
          <a:xfrm>
            <a:off x="507240" y="457996"/>
            <a:ext cx="8722293" cy="5159375"/>
          </a:xfrm>
          <a:custGeom>
            <a:avLst/>
            <a:gdLst>
              <a:gd name="T0" fmla="*/ 84 w 48420"/>
              <a:gd name="T1" fmla="*/ 7335 h 28661"/>
              <a:gd name="T2" fmla="*/ 5364 w 48420"/>
              <a:gd name="T3" fmla="*/ 7335 h 28661"/>
              <a:gd name="T4" fmla="*/ 1819 w 48420"/>
              <a:gd name="T5" fmla="*/ 27158 h 28661"/>
              <a:gd name="T6" fmla="*/ 103 w 48420"/>
              <a:gd name="T7" fmla="*/ 21443 h 28661"/>
              <a:gd name="T8" fmla="*/ 9499 w 48420"/>
              <a:gd name="T9" fmla="*/ 27236 h 28661"/>
              <a:gd name="T10" fmla="*/ 6922 w 48420"/>
              <a:gd name="T11" fmla="*/ 28328 h 28661"/>
              <a:gd name="T12" fmla="*/ 8296 w 48420"/>
              <a:gd name="T13" fmla="*/ 22967 h 28661"/>
              <a:gd name="T14" fmla="*/ 8905 w 48420"/>
              <a:gd name="T15" fmla="*/ 24416 h 28661"/>
              <a:gd name="T16" fmla="*/ 14329 w 48420"/>
              <a:gd name="T17" fmla="*/ 28661 h 28661"/>
              <a:gd name="T18" fmla="*/ 13420 w 48420"/>
              <a:gd name="T19" fmla="*/ 23336 h 28661"/>
              <a:gd name="T20" fmla="*/ 17146 w 48420"/>
              <a:gd name="T21" fmla="*/ 25802 h 28661"/>
              <a:gd name="T22" fmla="*/ 13420 w 48420"/>
              <a:gd name="T23" fmla="*/ 24479 h 28661"/>
              <a:gd name="T24" fmla="*/ 23083 w 48420"/>
              <a:gd name="T25" fmla="*/ 26237 h 28661"/>
              <a:gd name="T26" fmla="*/ 22606 w 48420"/>
              <a:gd name="T27" fmla="*/ 26945 h 28661"/>
              <a:gd name="T28" fmla="*/ 18277 w 48420"/>
              <a:gd name="T29" fmla="*/ 27368 h 28661"/>
              <a:gd name="T30" fmla="*/ 23083 w 48420"/>
              <a:gd name="T31" fmla="*/ 26237 h 28661"/>
              <a:gd name="T32" fmla="*/ 20542 w 48420"/>
              <a:gd name="T33" fmla="*/ 24173 h 28661"/>
              <a:gd name="T34" fmla="*/ 29233 w 48420"/>
              <a:gd name="T35" fmla="*/ 24905 h 28661"/>
              <a:gd name="T36" fmla="*/ 26617 w 48420"/>
              <a:gd name="T37" fmla="*/ 24299 h 28661"/>
              <a:gd name="T38" fmla="*/ 24184 w 48420"/>
              <a:gd name="T39" fmla="*/ 28502 h 28661"/>
              <a:gd name="T40" fmla="*/ 4254 w 48420"/>
              <a:gd name="T41" fmla="*/ 13791 h 28661"/>
              <a:gd name="T42" fmla="*/ 0 w 48420"/>
              <a:gd name="T43" fmla="*/ 17919 h 28661"/>
              <a:gd name="T44" fmla="*/ 63 w 48420"/>
              <a:gd name="T45" fmla="*/ 12564 h 28661"/>
              <a:gd name="T46" fmla="*/ 5430 w 48420"/>
              <a:gd name="T47" fmla="*/ 12564 h 28661"/>
              <a:gd name="T48" fmla="*/ 7959 w 48420"/>
              <a:gd name="T49" fmla="*/ 16755 h 28661"/>
              <a:gd name="T50" fmla="*/ 10392 w 48420"/>
              <a:gd name="T51" fmla="*/ 12564 h 28661"/>
              <a:gd name="T52" fmla="*/ 6102 w 48420"/>
              <a:gd name="T53" fmla="*/ 17526 h 28661"/>
              <a:gd name="T54" fmla="*/ 18510 w 48420"/>
              <a:gd name="T55" fmla="*/ 17919 h 28661"/>
              <a:gd name="T56" fmla="*/ 16764 w 48420"/>
              <a:gd name="T57" fmla="*/ 14322 h 28661"/>
              <a:gd name="T58" fmla="*/ 14151 w 48420"/>
              <a:gd name="T59" fmla="*/ 13716 h 28661"/>
              <a:gd name="T60" fmla="*/ 11790 w 48420"/>
              <a:gd name="T61" fmla="*/ 13020 h 28661"/>
              <a:gd name="T62" fmla="*/ 17013 w 48420"/>
              <a:gd name="T63" fmla="*/ 12516 h 28661"/>
              <a:gd name="T64" fmla="*/ 4422 w 48420"/>
              <a:gd name="T65" fmla="*/ 4551 h 28661"/>
              <a:gd name="T66" fmla="*/ 7959 w 48420"/>
              <a:gd name="T67" fmla="*/ 5292 h 28661"/>
              <a:gd name="T68" fmla="*/ 9762 w 48420"/>
              <a:gd name="T69" fmla="*/ 5922 h 28661"/>
              <a:gd name="T70" fmla="*/ 11439 w 48420"/>
              <a:gd name="T71" fmla="*/ 1980 h 28661"/>
              <a:gd name="T72" fmla="*/ 10476 w 48420"/>
              <a:gd name="T73" fmla="*/ 7494 h 28661"/>
              <a:gd name="T74" fmla="*/ 14169 w 48420"/>
              <a:gd name="T75" fmla="*/ 5715 h 28661"/>
              <a:gd name="T76" fmla="*/ 16392 w 48420"/>
              <a:gd name="T77" fmla="*/ 5547 h 28661"/>
              <a:gd name="T78" fmla="*/ 14457 w 48420"/>
              <a:gd name="T79" fmla="*/ 2646 h 28661"/>
              <a:gd name="T80" fmla="*/ 18066 w 48420"/>
              <a:gd name="T81" fmla="*/ 2328 h 28661"/>
              <a:gd name="T82" fmla="*/ 15960 w 48420"/>
              <a:gd name="T83" fmla="*/ 3138 h 28661"/>
              <a:gd name="T84" fmla="*/ 17493 w 48420"/>
              <a:gd name="T85" fmla="*/ 4386 h 28661"/>
              <a:gd name="T86" fmla="*/ 15906 w 48420"/>
              <a:gd name="T87" fmla="*/ 7494 h 28661"/>
              <a:gd name="T88" fmla="*/ 24108 w 48420"/>
              <a:gd name="T89" fmla="*/ 276 h 28661"/>
              <a:gd name="T90" fmla="*/ 22392 w 48420"/>
              <a:gd name="T91" fmla="*/ 7335 h 28661"/>
              <a:gd name="T92" fmla="*/ 29844 w 48420"/>
              <a:gd name="T93" fmla="*/ 1251 h 28661"/>
              <a:gd name="T94" fmla="*/ 29823 w 48420"/>
              <a:gd name="T95" fmla="*/ 2055 h 28661"/>
              <a:gd name="T96" fmla="*/ 36090 w 48420"/>
              <a:gd name="T97" fmla="*/ 5070 h 28661"/>
              <a:gd name="T98" fmla="*/ 35613 w 48420"/>
              <a:gd name="T99" fmla="*/ 5778 h 28661"/>
              <a:gd name="T100" fmla="*/ 31284 w 48420"/>
              <a:gd name="T101" fmla="*/ 6201 h 28661"/>
              <a:gd name="T102" fmla="*/ 36090 w 48420"/>
              <a:gd name="T103" fmla="*/ 5070 h 28661"/>
              <a:gd name="T104" fmla="*/ 33549 w 48420"/>
              <a:gd name="T105" fmla="*/ 3006 h 28661"/>
              <a:gd name="T106" fmla="*/ 37191 w 48420"/>
              <a:gd name="T107" fmla="*/ 6096 h 28661"/>
              <a:gd name="T108" fmla="*/ 39387 w 48420"/>
              <a:gd name="T109" fmla="*/ 1917 h 28661"/>
              <a:gd name="T110" fmla="*/ 40884 w 48420"/>
              <a:gd name="T111" fmla="*/ 4731 h 28661"/>
              <a:gd name="T112" fmla="*/ 38736 w 48420"/>
              <a:gd name="T113" fmla="*/ 5685 h 28661"/>
              <a:gd name="T114" fmla="*/ 44862 w 48420"/>
              <a:gd name="T115" fmla="*/ 5070 h 28661"/>
              <a:gd name="T116" fmla="*/ 47922 w 48420"/>
              <a:gd name="T117" fmla="*/ 7134 h 28661"/>
              <a:gd name="T118" fmla="*/ 43254 w 48420"/>
              <a:gd name="T119" fmla="*/ 4731 h 28661"/>
              <a:gd name="T120" fmla="*/ 44853 w 48420"/>
              <a:gd name="T121" fmla="*/ 4065 h 28661"/>
              <a:gd name="T122" fmla="*/ 44853 w 48420"/>
              <a:gd name="T123" fmla="*/ 4065 h 286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8420" h="28661">
                <a:moveTo>
                  <a:pt x="4845" y="5811"/>
                </a:moveTo>
                <a:lnTo>
                  <a:pt x="2211" y="5811"/>
                </a:lnTo>
                <a:lnTo>
                  <a:pt x="1704" y="7335"/>
                </a:lnTo>
                <a:lnTo>
                  <a:pt x="84" y="7335"/>
                </a:lnTo>
                <a:lnTo>
                  <a:pt x="2751" y="276"/>
                </a:lnTo>
                <a:lnTo>
                  <a:pt x="4623" y="276"/>
                </a:lnTo>
                <a:lnTo>
                  <a:pt x="7122" y="7335"/>
                </a:lnTo>
                <a:lnTo>
                  <a:pt x="5364" y="7335"/>
                </a:lnTo>
                <a:lnTo>
                  <a:pt x="4845" y="5811"/>
                </a:lnTo>
                <a:close/>
                <a:moveTo>
                  <a:pt x="103" y="21443"/>
                </a:moveTo>
                <a:lnTo>
                  <a:pt x="1819" y="21443"/>
                </a:lnTo>
                <a:lnTo>
                  <a:pt x="1819" y="27158"/>
                </a:lnTo>
                <a:lnTo>
                  <a:pt x="4888" y="27158"/>
                </a:lnTo>
                <a:lnTo>
                  <a:pt x="4888" y="28502"/>
                </a:lnTo>
                <a:lnTo>
                  <a:pt x="103" y="28502"/>
                </a:lnTo>
                <a:lnTo>
                  <a:pt x="103" y="21443"/>
                </a:lnTo>
                <a:close/>
                <a:moveTo>
                  <a:pt x="10774" y="26237"/>
                </a:moveTo>
                <a:lnTo>
                  <a:pt x="7237" y="26237"/>
                </a:lnTo>
                <a:cubicBezTo>
                  <a:pt x="7372" y="26978"/>
                  <a:pt x="7870" y="27347"/>
                  <a:pt x="8731" y="27347"/>
                </a:cubicBezTo>
                <a:cubicBezTo>
                  <a:pt x="8992" y="27347"/>
                  <a:pt x="9247" y="27311"/>
                  <a:pt x="9499" y="27236"/>
                </a:cubicBezTo>
                <a:cubicBezTo>
                  <a:pt x="9748" y="27161"/>
                  <a:pt x="10015" y="27065"/>
                  <a:pt x="10297" y="26945"/>
                </a:cubicBezTo>
                <a:lnTo>
                  <a:pt x="10297" y="28301"/>
                </a:lnTo>
                <a:cubicBezTo>
                  <a:pt x="9718" y="28541"/>
                  <a:pt x="9070" y="28661"/>
                  <a:pt x="8350" y="28661"/>
                </a:cubicBezTo>
                <a:cubicBezTo>
                  <a:pt x="7807" y="28661"/>
                  <a:pt x="7330" y="28550"/>
                  <a:pt x="6922" y="28328"/>
                </a:cubicBezTo>
                <a:cubicBezTo>
                  <a:pt x="6511" y="28106"/>
                  <a:pt x="6193" y="27785"/>
                  <a:pt x="5968" y="27368"/>
                </a:cubicBezTo>
                <a:cubicBezTo>
                  <a:pt x="5743" y="26951"/>
                  <a:pt x="5629" y="26462"/>
                  <a:pt x="5629" y="25898"/>
                </a:cubicBezTo>
                <a:cubicBezTo>
                  <a:pt x="5629" y="24965"/>
                  <a:pt x="5860" y="24245"/>
                  <a:pt x="6322" y="23732"/>
                </a:cubicBezTo>
                <a:cubicBezTo>
                  <a:pt x="6784" y="23222"/>
                  <a:pt x="7441" y="22967"/>
                  <a:pt x="8296" y="22967"/>
                </a:cubicBezTo>
                <a:cubicBezTo>
                  <a:pt x="9967" y="22967"/>
                  <a:pt x="10795" y="24056"/>
                  <a:pt x="10774" y="26237"/>
                </a:cubicBezTo>
                <a:close/>
                <a:moveTo>
                  <a:pt x="7228" y="25232"/>
                </a:moveTo>
                <a:lnTo>
                  <a:pt x="9205" y="25232"/>
                </a:lnTo>
                <a:cubicBezTo>
                  <a:pt x="9157" y="24851"/>
                  <a:pt x="9058" y="24578"/>
                  <a:pt x="8905" y="24416"/>
                </a:cubicBezTo>
                <a:cubicBezTo>
                  <a:pt x="8752" y="24254"/>
                  <a:pt x="8530" y="24173"/>
                  <a:pt x="8233" y="24173"/>
                </a:cubicBezTo>
                <a:cubicBezTo>
                  <a:pt x="7669" y="24173"/>
                  <a:pt x="7333" y="24527"/>
                  <a:pt x="7228" y="25232"/>
                </a:cubicBezTo>
                <a:close/>
                <a:moveTo>
                  <a:pt x="17146" y="25802"/>
                </a:moveTo>
                <a:cubicBezTo>
                  <a:pt x="17137" y="27707"/>
                  <a:pt x="16198" y="28661"/>
                  <a:pt x="14329" y="28661"/>
                </a:cubicBezTo>
                <a:cubicBezTo>
                  <a:pt x="12694" y="28661"/>
                  <a:pt x="11875" y="28196"/>
                  <a:pt x="11875" y="27263"/>
                </a:cubicBezTo>
                <a:lnTo>
                  <a:pt x="11875" y="21167"/>
                </a:lnTo>
                <a:lnTo>
                  <a:pt x="13420" y="21167"/>
                </a:lnTo>
                <a:lnTo>
                  <a:pt x="13420" y="23336"/>
                </a:lnTo>
                <a:cubicBezTo>
                  <a:pt x="13609" y="23225"/>
                  <a:pt x="13828" y="23141"/>
                  <a:pt x="14071" y="23084"/>
                </a:cubicBezTo>
                <a:cubicBezTo>
                  <a:pt x="14314" y="23027"/>
                  <a:pt x="14533" y="23000"/>
                  <a:pt x="14722" y="23000"/>
                </a:cubicBezTo>
                <a:cubicBezTo>
                  <a:pt x="15505" y="23000"/>
                  <a:pt x="16105" y="23240"/>
                  <a:pt x="16522" y="23717"/>
                </a:cubicBezTo>
                <a:cubicBezTo>
                  <a:pt x="16939" y="24197"/>
                  <a:pt x="17146" y="24893"/>
                  <a:pt x="17146" y="25802"/>
                </a:cubicBezTo>
                <a:close/>
                <a:moveTo>
                  <a:pt x="15568" y="25898"/>
                </a:moveTo>
                <a:cubicBezTo>
                  <a:pt x="15568" y="24803"/>
                  <a:pt x="15160" y="24257"/>
                  <a:pt x="14341" y="24257"/>
                </a:cubicBezTo>
                <a:cubicBezTo>
                  <a:pt x="14194" y="24257"/>
                  <a:pt x="14035" y="24275"/>
                  <a:pt x="13864" y="24314"/>
                </a:cubicBezTo>
                <a:cubicBezTo>
                  <a:pt x="13693" y="24353"/>
                  <a:pt x="13546" y="24410"/>
                  <a:pt x="13420" y="24479"/>
                </a:cubicBezTo>
                <a:lnTo>
                  <a:pt x="13420" y="26852"/>
                </a:lnTo>
                <a:cubicBezTo>
                  <a:pt x="13420" y="27182"/>
                  <a:pt x="13717" y="27347"/>
                  <a:pt x="14308" y="27347"/>
                </a:cubicBezTo>
                <a:cubicBezTo>
                  <a:pt x="15148" y="27347"/>
                  <a:pt x="15568" y="26864"/>
                  <a:pt x="15568" y="25898"/>
                </a:cubicBezTo>
                <a:close/>
                <a:moveTo>
                  <a:pt x="23083" y="26237"/>
                </a:moveTo>
                <a:lnTo>
                  <a:pt x="19546" y="26237"/>
                </a:lnTo>
                <a:cubicBezTo>
                  <a:pt x="19681" y="26978"/>
                  <a:pt x="20179" y="27347"/>
                  <a:pt x="21040" y="27347"/>
                </a:cubicBezTo>
                <a:cubicBezTo>
                  <a:pt x="21301" y="27347"/>
                  <a:pt x="21556" y="27311"/>
                  <a:pt x="21808" y="27236"/>
                </a:cubicBezTo>
                <a:cubicBezTo>
                  <a:pt x="22057" y="27161"/>
                  <a:pt x="22324" y="27065"/>
                  <a:pt x="22606" y="26945"/>
                </a:cubicBezTo>
                <a:lnTo>
                  <a:pt x="22606" y="28301"/>
                </a:lnTo>
                <a:cubicBezTo>
                  <a:pt x="22027" y="28541"/>
                  <a:pt x="21379" y="28661"/>
                  <a:pt x="20659" y="28661"/>
                </a:cubicBezTo>
                <a:cubicBezTo>
                  <a:pt x="20116" y="28661"/>
                  <a:pt x="19639" y="28550"/>
                  <a:pt x="19231" y="28328"/>
                </a:cubicBezTo>
                <a:cubicBezTo>
                  <a:pt x="18820" y="28106"/>
                  <a:pt x="18502" y="27785"/>
                  <a:pt x="18277" y="27368"/>
                </a:cubicBezTo>
                <a:cubicBezTo>
                  <a:pt x="18052" y="26951"/>
                  <a:pt x="17938" y="26462"/>
                  <a:pt x="17938" y="25898"/>
                </a:cubicBezTo>
                <a:cubicBezTo>
                  <a:pt x="17938" y="24965"/>
                  <a:pt x="18169" y="24245"/>
                  <a:pt x="18631" y="23732"/>
                </a:cubicBezTo>
                <a:cubicBezTo>
                  <a:pt x="19093" y="23222"/>
                  <a:pt x="19750" y="22967"/>
                  <a:pt x="20605" y="22967"/>
                </a:cubicBezTo>
                <a:cubicBezTo>
                  <a:pt x="22276" y="22967"/>
                  <a:pt x="23104" y="24056"/>
                  <a:pt x="23083" y="26237"/>
                </a:cubicBezTo>
                <a:close/>
                <a:moveTo>
                  <a:pt x="19537" y="25232"/>
                </a:moveTo>
                <a:lnTo>
                  <a:pt x="21514" y="25232"/>
                </a:lnTo>
                <a:cubicBezTo>
                  <a:pt x="21466" y="24851"/>
                  <a:pt x="21367" y="24578"/>
                  <a:pt x="21214" y="24416"/>
                </a:cubicBezTo>
                <a:cubicBezTo>
                  <a:pt x="21061" y="24254"/>
                  <a:pt x="20839" y="24173"/>
                  <a:pt x="20542" y="24173"/>
                </a:cubicBezTo>
                <a:cubicBezTo>
                  <a:pt x="19978" y="24173"/>
                  <a:pt x="19642" y="24527"/>
                  <a:pt x="19537" y="25232"/>
                </a:cubicBezTo>
                <a:close/>
                <a:moveTo>
                  <a:pt x="26956" y="23000"/>
                </a:moveTo>
                <a:cubicBezTo>
                  <a:pt x="27712" y="23000"/>
                  <a:pt x="28282" y="23147"/>
                  <a:pt x="28663" y="23444"/>
                </a:cubicBezTo>
                <a:cubicBezTo>
                  <a:pt x="29044" y="23741"/>
                  <a:pt x="29233" y="24227"/>
                  <a:pt x="29233" y="24905"/>
                </a:cubicBezTo>
                <a:lnTo>
                  <a:pt x="29233" y="28502"/>
                </a:lnTo>
                <a:lnTo>
                  <a:pt x="27655" y="28502"/>
                </a:lnTo>
                <a:lnTo>
                  <a:pt x="27655" y="25220"/>
                </a:lnTo>
                <a:cubicBezTo>
                  <a:pt x="27655" y="24605"/>
                  <a:pt x="27310" y="24299"/>
                  <a:pt x="26617" y="24299"/>
                </a:cubicBezTo>
                <a:cubicBezTo>
                  <a:pt x="26464" y="24299"/>
                  <a:pt x="26305" y="24317"/>
                  <a:pt x="26143" y="24353"/>
                </a:cubicBezTo>
                <a:cubicBezTo>
                  <a:pt x="25978" y="24389"/>
                  <a:pt x="25852" y="24431"/>
                  <a:pt x="25759" y="24479"/>
                </a:cubicBezTo>
                <a:lnTo>
                  <a:pt x="25759" y="28502"/>
                </a:lnTo>
                <a:lnTo>
                  <a:pt x="24184" y="28502"/>
                </a:lnTo>
                <a:lnTo>
                  <a:pt x="24184" y="23603"/>
                </a:lnTo>
                <a:cubicBezTo>
                  <a:pt x="24457" y="23456"/>
                  <a:pt x="24877" y="23318"/>
                  <a:pt x="25444" y="23189"/>
                </a:cubicBezTo>
                <a:cubicBezTo>
                  <a:pt x="26008" y="23063"/>
                  <a:pt x="26512" y="23000"/>
                  <a:pt x="26956" y="23000"/>
                </a:cubicBezTo>
                <a:close/>
                <a:moveTo>
                  <a:pt x="4254" y="13791"/>
                </a:moveTo>
                <a:lnTo>
                  <a:pt x="1914" y="16659"/>
                </a:lnTo>
                <a:lnTo>
                  <a:pt x="4254" y="16659"/>
                </a:lnTo>
                <a:lnTo>
                  <a:pt x="4254" y="17919"/>
                </a:lnTo>
                <a:lnTo>
                  <a:pt x="0" y="17919"/>
                </a:lnTo>
                <a:lnTo>
                  <a:pt x="0" y="16671"/>
                </a:lnTo>
                <a:lnTo>
                  <a:pt x="2592" y="13749"/>
                </a:lnTo>
                <a:lnTo>
                  <a:pt x="63" y="13749"/>
                </a:lnTo>
                <a:lnTo>
                  <a:pt x="63" y="12564"/>
                </a:lnTo>
                <a:lnTo>
                  <a:pt x="4254" y="12564"/>
                </a:lnTo>
                <a:lnTo>
                  <a:pt x="4254" y="13791"/>
                </a:lnTo>
                <a:close/>
                <a:moveTo>
                  <a:pt x="5430" y="15876"/>
                </a:moveTo>
                <a:lnTo>
                  <a:pt x="5430" y="12564"/>
                </a:lnTo>
                <a:lnTo>
                  <a:pt x="7005" y="12564"/>
                </a:lnTo>
                <a:lnTo>
                  <a:pt x="7005" y="15750"/>
                </a:lnTo>
                <a:cubicBezTo>
                  <a:pt x="7005" y="16089"/>
                  <a:pt x="7080" y="16341"/>
                  <a:pt x="7233" y="16506"/>
                </a:cubicBezTo>
                <a:cubicBezTo>
                  <a:pt x="7386" y="16671"/>
                  <a:pt x="7626" y="16755"/>
                  <a:pt x="7959" y="16755"/>
                </a:cubicBezTo>
                <a:cubicBezTo>
                  <a:pt x="8292" y="16755"/>
                  <a:pt x="8532" y="16671"/>
                  <a:pt x="8685" y="16506"/>
                </a:cubicBezTo>
                <a:cubicBezTo>
                  <a:pt x="8835" y="16341"/>
                  <a:pt x="8910" y="16089"/>
                  <a:pt x="8910" y="15750"/>
                </a:cubicBezTo>
                <a:lnTo>
                  <a:pt x="8910" y="12564"/>
                </a:lnTo>
                <a:lnTo>
                  <a:pt x="10392" y="12564"/>
                </a:lnTo>
                <a:lnTo>
                  <a:pt x="10392" y="15876"/>
                </a:lnTo>
                <a:cubicBezTo>
                  <a:pt x="10392" y="16617"/>
                  <a:pt x="10179" y="17169"/>
                  <a:pt x="9753" y="17532"/>
                </a:cubicBezTo>
                <a:cubicBezTo>
                  <a:pt x="9327" y="17895"/>
                  <a:pt x="8724" y="18078"/>
                  <a:pt x="7947" y="18078"/>
                </a:cubicBezTo>
                <a:cubicBezTo>
                  <a:pt x="7164" y="18078"/>
                  <a:pt x="6549" y="17895"/>
                  <a:pt x="6102" y="17526"/>
                </a:cubicBezTo>
                <a:cubicBezTo>
                  <a:pt x="5655" y="17160"/>
                  <a:pt x="5430" y="16611"/>
                  <a:pt x="5430" y="15876"/>
                </a:cubicBezTo>
                <a:close/>
                <a:moveTo>
                  <a:pt x="20088" y="14322"/>
                </a:moveTo>
                <a:lnTo>
                  <a:pt x="20088" y="17919"/>
                </a:lnTo>
                <a:lnTo>
                  <a:pt x="18510" y="17919"/>
                </a:lnTo>
                <a:lnTo>
                  <a:pt x="18510" y="14637"/>
                </a:lnTo>
                <a:cubicBezTo>
                  <a:pt x="18510" y="14022"/>
                  <a:pt x="18165" y="13716"/>
                  <a:pt x="17472" y="13716"/>
                </a:cubicBezTo>
                <a:cubicBezTo>
                  <a:pt x="17184" y="13716"/>
                  <a:pt x="16941" y="13782"/>
                  <a:pt x="16743" y="13917"/>
                </a:cubicBezTo>
                <a:cubicBezTo>
                  <a:pt x="16758" y="14088"/>
                  <a:pt x="16764" y="14223"/>
                  <a:pt x="16764" y="14322"/>
                </a:cubicBezTo>
                <a:lnTo>
                  <a:pt x="16764" y="17919"/>
                </a:lnTo>
                <a:lnTo>
                  <a:pt x="15186" y="17919"/>
                </a:lnTo>
                <a:lnTo>
                  <a:pt x="15186" y="14637"/>
                </a:lnTo>
                <a:cubicBezTo>
                  <a:pt x="15186" y="14022"/>
                  <a:pt x="14841" y="13716"/>
                  <a:pt x="14151" y="13716"/>
                </a:cubicBezTo>
                <a:cubicBezTo>
                  <a:pt x="13866" y="13716"/>
                  <a:pt x="13605" y="13776"/>
                  <a:pt x="13365" y="13896"/>
                </a:cubicBezTo>
                <a:lnTo>
                  <a:pt x="13365" y="17919"/>
                </a:lnTo>
                <a:lnTo>
                  <a:pt x="11790" y="17919"/>
                </a:lnTo>
                <a:lnTo>
                  <a:pt x="11790" y="13020"/>
                </a:lnTo>
                <a:cubicBezTo>
                  <a:pt x="12063" y="12873"/>
                  <a:pt x="12483" y="12735"/>
                  <a:pt x="13050" y="12606"/>
                </a:cubicBezTo>
                <a:cubicBezTo>
                  <a:pt x="13614" y="12480"/>
                  <a:pt x="14118" y="12417"/>
                  <a:pt x="14562" y="12417"/>
                </a:cubicBezTo>
                <a:cubicBezTo>
                  <a:pt x="15273" y="12417"/>
                  <a:pt x="15801" y="12543"/>
                  <a:pt x="16140" y="12798"/>
                </a:cubicBezTo>
                <a:cubicBezTo>
                  <a:pt x="16413" y="12678"/>
                  <a:pt x="16704" y="12585"/>
                  <a:pt x="17013" y="12516"/>
                </a:cubicBezTo>
                <a:cubicBezTo>
                  <a:pt x="17319" y="12450"/>
                  <a:pt x="17610" y="12417"/>
                  <a:pt x="17886" y="12417"/>
                </a:cubicBezTo>
                <a:cubicBezTo>
                  <a:pt x="18633" y="12417"/>
                  <a:pt x="19188" y="12564"/>
                  <a:pt x="19548" y="12855"/>
                </a:cubicBezTo>
                <a:cubicBezTo>
                  <a:pt x="19908" y="13146"/>
                  <a:pt x="20088" y="13635"/>
                  <a:pt x="20088" y="14322"/>
                </a:cubicBezTo>
                <a:close/>
                <a:moveTo>
                  <a:pt x="4422" y="4551"/>
                </a:moveTo>
                <a:lnTo>
                  <a:pt x="3522" y="1884"/>
                </a:lnTo>
                <a:lnTo>
                  <a:pt x="2634" y="4551"/>
                </a:lnTo>
                <a:lnTo>
                  <a:pt x="4422" y="4551"/>
                </a:lnTo>
                <a:close/>
                <a:moveTo>
                  <a:pt x="7959" y="5292"/>
                </a:moveTo>
                <a:lnTo>
                  <a:pt x="7959" y="1980"/>
                </a:lnTo>
                <a:lnTo>
                  <a:pt x="9534" y="1980"/>
                </a:lnTo>
                <a:lnTo>
                  <a:pt x="9534" y="5166"/>
                </a:lnTo>
                <a:cubicBezTo>
                  <a:pt x="9534" y="5505"/>
                  <a:pt x="9609" y="5757"/>
                  <a:pt x="9762" y="5922"/>
                </a:cubicBezTo>
                <a:cubicBezTo>
                  <a:pt x="9915" y="6087"/>
                  <a:pt x="10155" y="6171"/>
                  <a:pt x="10488" y="6171"/>
                </a:cubicBezTo>
                <a:cubicBezTo>
                  <a:pt x="10821" y="6171"/>
                  <a:pt x="11061" y="6087"/>
                  <a:pt x="11214" y="5922"/>
                </a:cubicBezTo>
                <a:cubicBezTo>
                  <a:pt x="11364" y="5757"/>
                  <a:pt x="11439" y="5505"/>
                  <a:pt x="11439" y="5166"/>
                </a:cubicBezTo>
                <a:lnTo>
                  <a:pt x="11439" y="1980"/>
                </a:lnTo>
                <a:lnTo>
                  <a:pt x="12921" y="1980"/>
                </a:lnTo>
                <a:lnTo>
                  <a:pt x="12921" y="5292"/>
                </a:lnTo>
                <a:cubicBezTo>
                  <a:pt x="12921" y="6033"/>
                  <a:pt x="12708" y="6585"/>
                  <a:pt x="12282" y="6948"/>
                </a:cubicBezTo>
                <a:cubicBezTo>
                  <a:pt x="11856" y="7311"/>
                  <a:pt x="11253" y="7494"/>
                  <a:pt x="10476" y="7494"/>
                </a:cubicBezTo>
                <a:cubicBezTo>
                  <a:pt x="9693" y="7494"/>
                  <a:pt x="9078" y="7311"/>
                  <a:pt x="8631" y="6942"/>
                </a:cubicBezTo>
                <a:cubicBezTo>
                  <a:pt x="8184" y="6576"/>
                  <a:pt x="7959" y="6027"/>
                  <a:pt x="7959" y="5292"/>
                </a:cubicBezTo>
                <a:close/>
                <a:moveTo>
                  <a:pt x="14169" y="7101"/>
                </a:moveTo>
                <a:lnTo>
                  <a:pt x="14169" y="5715"/>
                </a:lnTo>
                <a:cubicBezTo>
                  <a:pt x="14742" y="6144"/>
                  <a:pt x="15342" y="6360"/>
                  <a:pt x="15969" y="6360"/>
                </a:cubicBezTo>
                <a:cubicBezTo>
                  <a:pt x="16209" y="6360"/>
                  <a:pt x="16383" y="6318"/>
                  <a:pt x="16494" y="6237"/>
                </a:cubicBezTo>
                <a:cubicBezTo>
                  <a:pt x="16602" y="6156"/>
                  <a:pt x="16656" y="6048"/>
                  <a:pt x="16656" y="5907"/>
                </a:cubicBezTo>
                <a:cubicBezTo>
                  <a:pt x="16656" y="5745"/>
                  <a:pt x="16569" y="5625"/>
                  <a:pt x="16392" y="5547"/>
                </a:cubicBezTo>
                <a:cubicBezTo>
                  <a:pt x="16215" y="5469"/>
                  <a:pt x="15933" y="5385"/>
                  <a:pt x="15546" y="5292"/>
                </a:cubicBezTo>
                <a:cubicBezTo>
                  <a:pt x="15135" y="5208"/>
                  <a:pt x="14799" y="5040"/>
                  <a:pt x="14535" y="4785"/>
                </a:cubicBezTo>
                <a:cubicBezTo>
                  <a:pt x="14271" y="4530"/>
                  <a:pt x="14139" y="4161"/>
                  <a:pt x="14139" y="3672"/>
                </a:cubicBezTo>
                <a:cubicBezTo>
                  <a:pt x="14139" y="3255"/>
                  <a:pt x="14244" y="2913"/>
                  <a:pt x="14457" y="2646"/>
                </a:cubicBezTo>
                <a:cubicBezTo>
                  <a:pt x="14670" y="2379"/>
                  <a:pt x="14937" y="2181"/>
                  <a:pt x="15258" y="2058"/>
                </a:cubicBezTo>
                <a:cubicBezTo>
                  <a:pt x="15579" y="1935"/>
                  <a:pt x="15909" y="1875"/>
                  <a:pt x="16254" y="1875"/>
                </a:cubicBezTo>
                <a:cubicBezTo>
                  <a:pt x="16677" y="1875"/>
                  <a:pt x="17022" y="1911"/>
                  <a:pt x="17289" y="1986"/>
                </a:cubicBezTo>
                <a:cubicBezTo>
                  <a:pt x="17553" y="2061"/>
                  <a:pt x="17811" y="2175"/>
                  <a:pt x="18066" y="2328"/>
                </a:cubicBezTo>
                <a:lnTo>
                  <a:pt x="18066" y="3567"/>
                </a:lnTo>
                <a:cubicBezTo>
                  <a:pt x="17706" y="3369"/>
                  <a:pt x="17427" y="3228"/>
                  <a:pt x="17229" y="3144"/>
                </a:cubicBezTo>
                <a:cubicBezTo>
                  <a:pt x="17031" y="3060"/>
                  <a:pt x="16803" y="3018"/>
                  <a:pt x="16542" y="3018"/>
                </a:cubicBezTo>
                <a:cubicBezTo>
                  <a:pt x="16281" y="3018"/>
                  <a:pt x="16086" y="3057"/>
                  <a:pt x="15960" y="3138"/>
                </a:cubicBezTo>
                <a:cubicBezTo>
                  <a:pt x="15831" y="3219"/>
                  <a:pt x="15768" y="3336"/>
                  <a:pt x="15768" y="3483"/>
                </a:cubicBezTo>
                <a:cubicBezTo>
                  <a:pt x="15768" y="3660"/>
                  <a:pt x="15840" y="3786"/>
                  <a:pt x="15981" y="3867"/>
                </a:cubicBezTo>
                <a:cubicBezTo>
                  <a:pt x="16122" y="3948"/>
                  <a:pt x="16347" y="4032"/>
                  <a:pt x="16656" y="4119"/>
                </a:cubicBezTo>
                <a:cubicBezTo>
                  <a:pt x="17010" y="4209"/>
                  <a:pt x="17289" y="4299"/>
                  <a:pt x="17493" y="4386"/>
                </a:cubicBezTo>
                <a:cubicBezTo>
                  <a:pt x="17697" y="4476"/>
                  <a:pt x="17880" y="4629"/>
                  <a:pt x="18045" y="4842"/>
                </a:cubicBezTo>
                <a:cubicBezTo>
                  <a:pt x="18207" y="5058"/>
                  <a:pt x="18288" y="5361"/>
                  <a:pt x="18288" y="5748"/>
                </a:cubicBezTo>
                <a:cubicBezTo>
                  <a:pt x="18273" y="6354"/>
                  <a:pt x="18045" y="6795"/>
                  <a:pt x="17601" y="7074"/>
                </a:cubicBezTo>
                <a:cubicBezTo>
                  <a:pt x="17154" y="7353"/>
                  <a:pt x="16590" y="7494"/>
                  <a:pt x="15906" y="7494"/>
                </a:cubicBezTo>
                <a:cubicBezTo>
                  <a:pt x="15567" y="7494"/>
                  <a:pt x="15273" y="7461"/>
                  <a:pt x="15018" y="7395"/>
                </a:cubicBezTo>
                <a:cubicBezTo>
                  <a:pt x="14763" y="7326"/>
                  <a:pt x="14481" y="7230"/>
                  <a:pt x="14169" y="7101"/>
                </a:cubicBezTo>
                <a:close/>
                <a:moveTo>
                  <a:pt x="22392" y="276"/>
                </a:moveTo>
                <a:lnTo>
                  <a:pt x="24108" y="276"/>
                </a:lnTo>
                <a:lnTo>
                  <a:pt x="24108" y="5991"/>
                </a:lnTo>
                <a:lnTo>
                  <a:pt x="27177" y="5991"/>
                </a:lnTo>
                <a:lnTo>
                  <a:pt x="27177" y="7335"/>
                </a:lnTo>
                <a:lnTo>
                  <a:pt x="22392" y="7335"/>
                </a:lnTo>
                <a:lnTo>
                  <a:pt x="22392" y="276"/>
                </a:lnTo>
                <a:close/>
                <a:moveTo>
                  <a:pt x="28215" y="33"/>
                </a:moveTo>
                <a:lnTo>
                  <a:pt x="29844" y="33"/>
                </a:lnTo>
                <a:lnTo>
                  <a:pt x="29844" y="1251"/>
                </a:lnTo>
                <a:lnTo>
                  <a:pt x="28215" y="1251"/>
                </a:lnTo>
                <a:lnTo>
                  <a:pt x="28215" y="33"/>
                </a:lnTo>
                <a:close/>
                <a:moveTo>
                  <a:pt x="28245" y="2055"/>
                </a:moveTo>
                <a:lnTo>
                  <a:pt x="29823" y="2055"/>
                </a:lnTo>
                <a:lnTo>
                  <a:pt x="29835" y="7335"/>
                </a:lnTo>
                <a:lnTo>
                  <a:pt x="28245" y="7335"/>
                </a:lnTo>
                <a:lnTo>
                  <a:pt x="28245" y="2055"/>
                </a:lnTo>
                <a:close/>
                <a:moveTo>
                  <a:pt x="36090" y="5070"/>
                </a:moveTo>
                <a:lnTo>
                  <a:pt x="32553" y="5070"/>
                </a:lnTo>
                <a:cubicBezTo>
                  <a:pt x="32688" y="5811"/>
                  <a:pt x="33186" y="6180"/>
                  <a:pt x="34047" y="6180"/>
                </a:cubicBezTo>
                <a:cubicBezTo>
                  <a:pt x="34308" y="6180"/>
                  <a:pt x="34563" y="6144"/>
                  <a:pt x="34815" y="6069"/>
                </a:cubicBezTo>
                <a:cubicBezTo>
                  <a:pt x="35064" y="5994"/>
                  <a:pt x="35331" y="5898"/>
                  <a:pt x="35613" y="5778"/>
                </a:cubicBezTo>
                <a:lnTo>
                  <a:pt x="35613" y="7134"/>
                </a:lnTo>
                <a:cubicBezTo>
                  <a:pt x="35034" y="7374"/>
                  <a:pt x="34386" y="7494"/>
                  <a:pt x="33666" y="7494"/>
                </a:cubicBezTo>
                <a:cubicBezTo>
                  <a:pt x="33123" y="7494"/>
                  <a:pt x="32646" y="7383"/>
                  <a:pt x="32238" y="7161"/>
                </a:cubicBezTo>
                <a:cubicBezTo>
                  <a:pt x="31827" y="6939"/>
                  <a:pt x="31509" y="6618"/>
                  <a:pt x="31284" y="6201"/>
                </a:cubicBezTo>
                <a:cubicBezTo>
                  <a:pt x="31059" y="5784"/>
                  <a:pt x="30945" y="5295"/>
                  <a:pt x="30945" y="4731"/>
                </a:cubicBezTo>
                <a:cubicBezTo>
                  <a:pt x="30945" y="3798"/>
                  <a:pt x="31176" y="3078"/>
                  <a:pt x="31638" y="2565"/>
                </a:cubicBezTo>
                <a:cubicBezTo>
                  <a:pt x="32100" y="2055"/>
                  <a:pt x="32757" y="1800"/>
                  <a:pt x="33612" y="1800"/>
                </a:cubicBezTo>
                <a:cubicBezTo>
                  <a:pt x="35283" y="1800"/>
                  <a:pt x="36111" y="2889"/>
                  <a:pt x="36090" y="5070"/>
                </a:cubicBezTo>
                <a:close/>
                <a:moveTo>
                  <a:pt x="32544" y="4065"/>
                </a:moveTo>
                <a:lnTo>
                  <a:pt x="34521" y="4065"/>
                </a:lnTo>
                <a:cubicBezTo>
                  <a:pt x="34473" y="3684"/>
                  <a:pt x="34374" y="3411"/>
                  <a:pt x="34221" y="3249"/>
                </a:cubicBezTo>
                <a:cubicBezTo>
                  <a:pt x="34068" y="3087"/>
                  <a:pt x="33846" y="3006"/>
                  <a:pt x="33549" y="3006"/>
                </a:cubicBezTo>
                <a:cubicBezTo>
                  <a:pt x="32985" y="3006"/>
                  <a:pt x="32649" y="3360"/>
                  <a:pt x="32544" y="4065"/>
                </a:cubicBezTo>
                <a:close/>
                <a:moveTo>
                  <a:pt x="42462" y="4635"/>
                </a:moveTo>
                <a:cubicBezTo>
                  <a:pt x="42453" y="6540"/>
                  <a:pt x="41514" y="7494"/>
                  <a:pt x="39645" y="7494"/>
                </a:cubicBezTo>
                <a:cubicBezTo>
                  <a:pt x="38010" y="7494"/>
                  <a:pt x="37191" y="7029"/>
                  <a:pt x="37191" y="6096"/>
                </a:cubicBezTo>
                <a:lnTo>
                  <a:pt x="37191" y="0"/>
                </a:lnTo>
                <a:lnTo>
                  <a:pt x="38736" y="0"/>
                </a:lnTo>
                <a:lnTo>
                  <a:pt x="38736" y="2169"/>
                </a:lnTo>
                <a:cubicBezTo>
                  <a:pt x="38925" y="2058"/>
                  <a:pt x="39144" y="1974"/>
                  <a:pt x="39387" y="1917"/>
                </a:cubicBezTo>
                <a:cubicBezTo>
                  <a:pt x="39630" y="1860"/>
                  <a:pt x="39849" y="1833"/>
                  <a:pt x="40038" y="1833"/>
                </a:cubicBezTo>
                <a:cubicBezTo>
                  <a:pt x="40821" y="1833"/>
                  <a:pt x="41421" y="2073"/>
                  <a:pt x="41838" y="2550"/>
                </a:cubicBezTo>
                <a:cubicBezTo>
                  <a:pt x="42255" y="3030"/>
                  <a:pt x="42462" y="3726"/>
                  <a:pt x="42462" y="4635"/>
                </a:cubicBezTo>
                <a:close/>
                <a:moveTo>
                  <a:pt x="40884" y="4731"/>
                </a:moveTo>
                <a:cubicBezTo>
                  <a:pt x="40884" y="3636"/>
                  <a:pt x="40476" y="3090"/>
                  <a:pt x="39657" y="3090"/>
                </a:cubicBezTo>
                <a:cubicBezTo>
                  <a:pt x="39510" y="3090"/>
                  <a:pt x="39351" y="3108"/>
                  <a:pt x="39180" y="3147"/>
                </a:cubicBezTo>
                <a:cubicBezTo>
                  <a:pt x="39009" y="3186"/>
                  <a:pt x="38862" y="3243"/>
                  <a:pt x="38736" y="3312"/>
                </a:cubicBezTo>
                <a:lnTo>
                  <a:pt x="38736" y="5685"/>
                </a:lnTo>
                <a:cubicBezTo>
                  <a:pt x="38736" y="6015"/>
                  <a:pt x="39033" y="6180"/>
                  <a:pt x="39624" y="6180"/>
                </a:cubicBezTo>
                <a:cubicBezTo>
                  <a:pt x="40464" y="6180"/>
                  <a:pt x="40884" y="5697"/>
                  <a:pt x="40884" y="4731"/>
                </a:cubicBezTo>
                <a:close/>
                <a:moveTo>
                  <a:pt x="48399" y="5070"/>
                </a:moveTo>
                <a:lnTo>
                  <a:pt x="44862" y="5070"/>
                </a:lnTo>
                <a:cubicBezTo>
                  <a:pt x="44997" y="5811"/>
                  <a:pt x="45495" y="6180"/>
                  <a:pt x="46356" y="6180"/>
                </a:cubicBezTo>
                <a:cubicBezTo>
                  <a:pt x="46617" y="6180"/>
                  <a:pt x="46872" y="6144"/>
                  <a:pt x="47124" y="6069"/>
                </a:cubicBezTo>
                <a:cubicBezTo>
                  <a:pt x="47373" y="5994"/>
                  <a:pt x="47640" y="5898"/>
                  <a:pt x="47922" y="5778"/>
                </a:cubicBezTo>
                <a:lnTo>
                  <a:pt x="47922" y="7134"/>
                </a:lnTo>
                <a:cubicBezTo>
                  <a:pt x="47343" y="7374"/>
                  <a:pt x="46695" y="7494"/>
                  <a:pt x="45975" y="7494"/>
                </a:cubicBezTo>
                <a:cubicBezTo>
                  <a:pt x="45432" y="7494"/>
                  <a:pt x="44955" y="7383"/>
                  <a:pt x="44547" y="7161"/>
                </a:cubicBezTo>
                <a:cubicBezTo>
                  <a:pt x="44136" y="6939"/>
                  <a:pt x="43818" y="6618"/>
                  <a:pt x="43593" y="6201"/>
                </a:cubicBezTo>
                <a:cubicBezTo>
                  <a:pt x="43368" y="5784"/>
                  <a:pt x="43254" y="5295"/>
                  <a:pt x="43254" y="4731"/>
                </a:cubicBezTo>
                <a:cubicBezTo>
                  <a:pt x="43254" y="3798"/>
                  <a:pt x="43485" y="3078"/>
                  <a:pt x="43947" y="2565"/>
                </a:cubicBezTo>
                <a:cubicBezTo>
                  <a:pt x="44409" y="2055"/>
                  <a:pt x="45066" y="1800"/>
                  <a:pt x="45921" y="1800"/>
                </a:cubicBezTo>
                <a:cubicBezTo>
                  <a:pt x="47592" y="1800"/>
                  <a:pt x="48420" y="2889"/>
                  <a:pt x="48399" y="5070"/>
                </a:cubicBezTo>
                <a:close/>
                <a:moveTo>
                  <a:pt x="44853" y="4065"/>
                </a:moveTo>
                <a:lnTo>
                  <a:pt x="46830" y="4065"/>
                </a:lnTo>
                <a:cubicBezTo>
                  <a:pt x="46782" y="3684"/>
                  <a:pt x="46683" y="3411"/>
                  <a:pt x="46530" y="3249"/>
                </a:cubicBezTo>
                <a:cubicBezTo>
                  <a:pt x="46377" y="3087"/>
                  <a:pt x="46155" y="3006"/>
                  <a:pt x="45858" y="3006"/>
                </a:cubicBezTo>
                <a:cubicBezTo>
                  <a:pt x="45294" y="3006"/>
                  <a:pt x="44958" y="3360"/>
                  <a:pt x="44853" y="4065"/>
                </a:cubicBezTo>
                <a:close/>
              </a:path>
            </a:pathLst>
          </a:custGeom>
          <a:solidFill>
            <a:schemeClr val="tx1"/>
          </a:solidFill>
          <a:ln w="9525">
            <a:noFill/>
            <a:round/>
            <a:headEnd/>
            <a:tailEnd/>
          </a:ln>
        </p:spPr>
        <p:txBody>
          <a:bodyPr vert="horz" wrap="square" lIns="34290" tIns="17145" rIns="34290" bIns="17145" numCol="1" anchor="t" anchorCtr="0" compatLnSpc="1">
            <a:prstTxWarp prst="textNoShape">
              <a:avLst/>
            </a:prstTxWarp>
          </a:bodyPr>
          <a:lstStyle/>
          <a:p>
            <a:endParaRPr lang="de-DE" sz="675"/>
          </a:p>
        </p:txBody>
      </p:sp>
    </p:spTree>
    <p:extLst>
      <p:ext uri="{BB962C8B-B14F-4D97-AF65-F5344CB8AC3E}">
        <p14:creationId xmlns:p14="http://schemas.microsoft.com/office/powerpoint/2010/main" val="2879118513"/>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2" pos="19627" userDrawn="1">
          <p15:clr>
            <a:srgbClr val="FBAE40"/>
          </p15:clr>
        </p15:guide>
        <p15:guide id="3" pos="855" userDrawn="1">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Cover Johanniter">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9DCE5CE9-A68C-4D9E-9622-77ACDA268BFA}"/>
              </a:ext>
            </a:extLst>
          </p:cNvPr>
          <p:cNvSpPr>
            <a:spLocks noGrp="1"/>
          </p:cNvSpPr>
          <p:nvPr>
            <p:ph type="sldNum" sz="quarter" idx="10"/>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7" name="Aus Liebe zum Leben">
            <a:extLst>
              <a:ext uri="{FF2B5EF4-FFF2-40B4-BE49-F238E27FC236}">
                <a16:creationId xmlns:a16="http://schemas.microsoft.com/office/drawing/2014/main" id="{3AD435CF-69DC-4B5A-9253-26A0243E05DB}"/>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5" name="Johanniter Logo">
            <a:extLst>
              <a:ext uri="{FF2B5EF4-FFF2-40B4-BE49-F238E27FC236}">
                <a16:creationId xmlns:a16="http://schemas.microsoft.com/office/drawing/2014/main" id="{70094C41-9A88-423E-860C-79A68059271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839650" y="2876400"/>
            <a:ext cx="4514694" cy="1019381"/>
          </a:xfrm>
          <a:prstGeom prst="rect">
            <a:avLst/>
          </a:prstGeom>
        </p:spPr>
      </p:pic>
    </p:spTree>
    <p:extLst>
      <p:ext uri="{BB962C8B-B14F-4D97-AF65-F5344CB8AC3E}">
        <p14:creationId xmlns:p14="http://schemas.microsoft.com/office/powerpoint/2010/main" val="3376767508"/>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Cover JUH">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9DCE5CE9-A68C-4D9E-9622-77ACDA268BFA}"/>
              </a:ext>
            </a:extLst>
          </p:cNvPr>
          <p:cNvSpPr>
            <a:spLocks noGrp="1"/>
          </p:cNvSpPr>
          <p:nvPr>
            <p:ph type="sldNum" sz="quarter" idx="10"/>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7" name="Aus Liebe zum Leben">
            <a:extLst>
              <a:ext uri="{FF2B5EF4-FFF2-40B4-BE49-F238E27FC236}">
                <a16:creationId xmlns:a16="http://schemas.microsoft.com/office/drawing/2014/main" id="{3AD435CF-69DC-4B5A-9253-26A0243E05DB}"/>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5" name="JUH Logo">
            <a:extLst>
              <a:ext uri="{FF2B5EF4-FFF2-40B4-BE49-F238E27FC236}">
                <a16:creationId xmlns:a16="http://schemas.microsoft.com/office/drawing/2014/main" id="{70094C41-9A88-423E-860C-79A68059271C}"/>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3839650" y="2876400"/>
            <a:ext cx="4514694" cy="1019381"/>
          </a:xfrm>
          <a:prstGeom prst="rect">
            <a:avLst/>
          </a:prstGeom>
        </p:spPr>
      </p:pic>
    </p:spTree>
    <p:extLst>
      <p:ext uri="{BB962C8B-B14F-4D97-AF65-F5344CB8AC3E}">
        <p14:creationId xmlns:p14="http://schemas.microsoft.com/office/powerpoint/2010/main" val="305711370"/>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Titel mit Bild Johanniter">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97C92144-28F9-4DE6-B642-572CD27EB2D6}"/>
              </a:ext>
            </a:extLst>
          </p:cNvPr>
          <p:cNvGrpSpPr>
            <a:grpSpLocks noChangeAspect="1"/>
          </p:cNvGrpSpPr>
          <p:nvPr userDrawn="1"/>
        </p:nvGrpSpPr>
        <p:grpSpPr>
          <a:xfrm>
            <a:off x="-1926126" y="-396001"/>
            <a:ext cx="16057046" cy="3888001"/>
            <a:chOff x="-1650972" y="-253680"/>
            <a:chExt cx="15627840" cy="3784320"/>
          </a:xfrm>
        </p:grpSpPr>
        <p:sp>
          <p:nvSpPr>
            <p:cNvPr id="11" name="Hilfslinien">
              <a:extLst>
                <a:ext uri="{FF2B5EF4-FFF2-40B4-BE49-F238E27FC236}">
                  <a16:creationId xmlns:a16="http://schemas.microsoft.com/office/drawing/2014/main" id="{9ED36E01-21E3-4031-93DA-68E1727F437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2" name="Zurücksetzen">
              <a:extLst>
                <a:ext uri="{FF2B5EF4-FFF2-40B4-BE49-F238E27FC236}">
                  <a16:creationId xmlns:a16="http://schemas.microsoft.com/office/drawing/2014/main" id="{5DCF7419-9046-49DF-A79D-59BEEAAFD675}"/>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5" name="Layoutwechsel">
              <a:extLst>
                <a:ext uri="{FF2B5EF4-FFF2-40B4-BE49-F238E27FC236}">
                  <a16:creationId xmlns:a16="http://schemas.microsoft.com/office/drawing/2014/main" id="{0CAF8BEC-7543-4284-9C9A-372F4667B2DF}"/>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6" name="Listenebenen">
              <a:extLst>
                <a:ext uri="{FF2B5EF4-FFF2-40B4-BE49-F238E27FC236}">
                  <a16:creationId xmlns:a16="http://schemas.microsoft.com/office/drawing/2014/main" id="{5AFB49F5-61F6-48A0-8EC1-6E512DAEC9DD}"/>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6DB10EDF-220D-477D-82B1-A70D54FED947}"/>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B9641BBB-D692-4DDB-A7D2-3EF60EDADE6D}"/>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20" name="Listenebenen">
                <a:extLst>
                  <a:ext uri="{FF2B5EF4-FFF2-40B4-BE49-F238E27FC236}">
                    <a16:creationId xmlns:a16="http://schemas.microsoft.com/office/drawing/2014/main" id="{D548896E-9A37-4E0B-82AB-069FDFA41B34}"/>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22" name="Bild // Listenebene verringern">
                <a:extLst>
                  <a:ext uri="{FF2B5EF4-FFF2-40B4-BE49-F238E27FC236}">
                    <a16:creationId xmlns:a16="http://schemas.microsoft.com/office/drawing/2014/main" id="{2C719A35-23CA-4F94-9951-6D58C33C2B0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3" name="Bild // Listenebene erhöhen">
                <a:extLst>
                  <a:ext uri="{FF2B5EF4-FFF2-40B4-BE49-F238E27FC236}">
                    <a16:creationId xmlns:a16="http://schemas.microsoft.com/office/drawing/2014/main" id="{CD90C955-48B4-49CC-ACF3-CB2763F83C43}"/>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5" y="7092000"/>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88BD3C41-170F-4F71-8EDF-9C31EC0AACF7}"/>
              </a:ext>
            </a:extLst>
          </p:cNvPr>
          <p:cNvSpPr>
            <a:spLocks noChangeAspect="1"/>
          </p:cNvSpPr>
          <p:nvPr userDrawn="1"/>
        </p:nvSpPr>
        <p:spPr bwMode="auto">
          <a:xfrm>
            <a:off x="0" y="0"/>
            <a:ext cx="9403375" cy="6858000"/>
          </a:xfrm>
          <a:custGeom>
            <a:avLst/>
            <a:gdLst>
              <a:gd name="T0" fmla="*/ 0 w 52219"/>
              <a:gd name="T1" fmla="*/ 0 h 38100"/>
              <a:gd name="T2" fmla="*/ 0 w 52219"/>
              <a:gd name="T3" fmla="*/ 38100 h 38100"/>
              <a:gd name="T4" fmla="*/ 37453 w 52219"/>
              <a:gd name="T5" fmla="*/ 38100 h 38100"/>
              <a:gd name="T6" fmla="*/ 39954 w 52219"/>
              <a:gd name="T7" fmla="*/ 31647 h 38100"/>
              <a:gd name="T8" fmla="*/ 41195 w 52219"/>
              <a:gd name="T9" fmla="*/ 31888 h 38100"/>
              <a:gd name="T10" fmla="*/ 44507 w 52219"/>
              <a:gd name="T11" fmla="*/ 28577 h 38100"/>
              <a:gd name="T12" fmla="*/ 44507 w 52219"/>
              <a:gd name="T13" fmla="*/ 28575 h 38100"/>
              <a:gd name="T14" fmla="*/ 42348 w 52219"/>
              <a:gd name="T15" fmla="*/ 25470 h 38100"/>
              <a:gd name="T16" fmla="*/ 52219 w 52219"/>
              <a:gd name="T17" fmla="*/ 0 h 38100"/>
              <a:gd name="T18" fmla="*/ 0 w 52219"/>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219" h="38100">
                <a:moveTo>
                  <a:pt x="0" y="0"/>
                </a:moveTo>
                <a:lnTo>
                  <a:pt x="0" y="38100"/>
                </a:lnTo>
                <a:lnTo>
                  <a:pt x="37453" y="38100"/>
                </a:lnTo>
                <a:lnTo>
                  <a:pt x="39954" y="31647"/>
                </a:lnTo>
                <a:cubicBezTo>
                  <a:pt x="40337" y="31803"/>
                  <a:pt x="40756" y="31888"/>
                  <a:pt x="41195" y="31888"/>
                </a:cubicBezTo>
                <a:cubicBezTo>
                  <a:pt x="43024" y="31888"/>
                  <a:pt x="44507" y="30406"/>
                  <a:pt x="44507" y="28577"/>
                </a:cubicBezTo>
                <a:lnTo>
                  <a:pt x="44507" y="28575"/>
                </a:lnTo>
                <a:cubicBezTo>
                  <a:pt x="44507" y="27152"/>
                  <a:pt x="43609" y="25938"/>
                  <a:pt x="42348" y="25470"/>
                </a:cubicBezTo>
                <a:lnTo>
                  <a:pt x="52219" y="0"/>
                </a:lnTo>
                <a:lnTo>
                  <a:pt x="0" y="0"/>
                </a:lnTo>
                <a:close/>
              </a:path>
            </a:pathLst>
          </a:custGeom>
          <a:solidFill>
            <a:schemeClr val="tx2"/>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08033" y="6058771"/>
            <a:ext cx="1884723" cy="425555"/>
          </a:xfrm>
          <a:prstGeom prst="rect">
            <a:avLst/>
          </a:prstGeom>
        </p:spPr>
      </p:pic>
      <p:sp>
        <p:nvSpPr>
          <p:cNvPr id="14" name="Superzeichen">
            <a:extLst>
              <a:ext uri="{FF2B5EF4-FFF2-40B4-BE49-F238E27FC236}">
                <a16:creationId xmlns:a16="http://schemas.microsoft.com/office/drawing/2014/main" id="{F18E309D-4024-4880-BDB1-63EF9E94321A}"/>
              </a:ext>
            </a:extLst>
          </p:cNvPr>
          <p:cNvSpPr>
            <a:spLocks noChangeAspect="1" noEditPoints="1"/>
          </p:cNvSpPr>
          <p:nvPr userDrawn="1"/>
        </p:nvSpPr>
        <p:spPr bwMode="auto">
          <a:xfrm>
            <a:off x="6936239" y="4661694"/>
            <a:ext cx="964469" cy="964407"/>
          </a:xfrm>
          <a:custGeom>
            <a:avLst/>
            <a:gdLst>
              <a:gd name="T0" fmla="*/ 2677 w 5355"/>
              <a:gd name="T1" fmla="*/ 2678 h 5356"/>
              <a:gd name="T2" fmla="*/ 0 w 5355"/>
              <a:gd name="T3" fmla="*/ 1636 h 5356"/>
              <a:gd name="T4" fmla="*/ 1008 w 5355"/>
              <a:gd name="T5" fmla="*/ 2678 h 5356"/>
              <a:gd name="T6" fmla="*/ 0 w 5355"/>
              <a:gd name="T7" fmla="*/ 3720 h 5356"/>
              <a:gd name="T8" fmla="*/ 2677 w 5355"/>
              <a:gd name="T9" fmla="*/ 2678 h 5356"/>
              <a:gd name="T10" fmla="*/ 2677 w 5355"/>
              <a:gd name="T11" fmla="*/ 2678 h 5356"/>
              <a:gd name="T12" fmla="*/ 5355 w 5355"/>
              <a:gd name="T13" fmla="*/ 3720 h 5356"/>
              <a:gd name="T14" fmla="*/ 4346 w 5355"/>
              <a:gd name="T15" fmla="*/ 2678 h 5356"/>
              <a:gd name="T16" fmla="*/ 5355 w 5355"/>
              <a:gd name="T17" fmla="*/ 1636 h 5356"/>
              <a:gd name="T18" fmla="*/ 2677 w 5355"/>
              <a:gd name="T19" fmla="*/ 2678 h 5356"/>
              <a:gd name="T20" fmla="*/ 2677 w 5355"/>
              <a:gd name="T21" fmla="*/ 2678 h 5356"/>
              <a:gd name="T22" fmla="*/ 1635 w 5355"/>
              <a:gd name="T23" fmla="*/ 5356 h 5356"/>
              <a:gd name="T24" fmla="*/ 2677 w 5355"/>
              <a:gd name="T25" fmla="*/ 4347 h 5356"/>
              <a:gd name="T26" fmla="*/ 3719 w 5355"/>
              <a:gd name="T27" fmla="*/ 5356 h 5356"/>
              <a:gd name="T28" fmla="*/ 2677 w 5355"/>
              <a:gd name="T29" fmla="*/ 2678 h 5356"/>
              <a:gd name="T30" fmla="*/ 2677 w 5355"/>
              <a:gd name="T31" fmla="*/ 2678 h 5356"/>
              <a:gd name="T32" fmla="*/ 3719 w 5355"/>
              <a:gd name="T33" fmla="*/ 0 h 5356"/>
              <a:gd name="T34" fmla="*/ 2677 w 5355"/>
              <a:gd name="T35" fmla="*/ 1009 h 5356"/>
              <a:gd name="T36" fmla="*/ 1635 w 5355"/>
              <a:gd name="T37" fmla="*/ 0 h 5356"/>
              <a:gd name="T38" fmla="*/ 2677 w 5355"/>
              <a:gd name="T39" fmla="*/ 2678 h 5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5" h="5356">
                <a:moveTo>
                  <a:pt x="2677" y="2678"/>
                </a:moveTo>
                <a:lnTo>
                  <a:pt x="0" y="1636"/>
                </a:lnTo>
                <a:lnTo>
                  <a:pt x="1008" y="2678"/>
                </a:lnTo>
                <a:lnTo>
                  <a:pt x="0" y="3720"/>
                </a:lnTo>
                <a:lnTo>
                  <a:pt x="2677" y="2678"/>
                </a:lnTo>
                <a:close/>
                <a:moveTo>
                  <a:pt x="2677" y="2678"/>
                </a:moveTo>
                <a:lnTo>
                  <a:pt x="5355" y="3720"/>
                </a:lnTo>
                <a:lnTo>
                  <a:pt x="4346" y="2678"/>
                </a:lnTo>
                <a:lnTo>
                  <a:pt x="5355" y="1636"/>
                </a:lnTo>
                <a:lnTo>
                  <a:pt x="2677" y="2678"/>
                </a:lnTo>
                <a:close/>
                <a:moveTo>
                  <a:pt x="2677" y="2678"/>
                </a:moveTo>
                <a:lnTo>
                  <a:pt x="1635" y="5356"/>
                </a:lnTo>
                <a:lnTo>
                  <a:pt x="2677" y="4347"/>
                </a:lnTo>
                <a:lnTo>
                  <a:pt x="3719" y="5356"/>
                </a:lnTo>
                <a:lnTo>
                  <a:pt x="2677" y="2678"/>
                </a:lnTo>
                <a:close/>
                <a:moveTo>
                  <a:pt x="2677" y="2678"/>
                </a:moveTo>
                <a:lnTo>
                  <a:pt x="3719" y="0"/>
                </a:lnTo>
                <a:lnTo>
                  <a:pt x="2677" y="1009"/>
                </a:lnTo>
                <a:lnTo>
                  <a:pt x="1635" y="0"/>
                </a:lnTo>
                <a:lnTo>
                  <a:pt x="2677" y="2678"/>
                </a:lnTo>
                <a:close/>
              </a:path>
            </a:pathLst>
          </a:custGeom>
          <a:solidFill>
            <a:schemeClr val="bg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6744377" y="0"/>
            <a:ext cx="5447623" cy="6858000"/>
          </a:xfrm>
          <a:custGeom>
            <a:avLst/>
            <a:gdLst>
              <a:gd name="connsiteX0" fmla="*/ 5317649 w 10894537"/>
              <a:gd name="connsiteY0" fmla="*/ 0 h 13716000"/>
              <a:gd name="connsiteX1" fmla="*/ 10894537 w 10894537"/>
              <a:gd name="connsiteY1" fmla="*/ 0 h 13716000"/>
              <a:gd name="connsiteX2" fmla="*/ 10894537 w 10894537"/>
              <a:gd name="connsiteY2" fmla="*/ 13716000 h 13716000"/>
              <a:gd name="connsiteX3" fmla="*/ 0 w 10894537"/>
              <a:gd name="connsiteY3" fmla="*/ 13716000 h 13716000"/>
              <a:gd name="connsiteX4" fmla="*/ 900680 w 10894537"/>
              <a:gd name="connsiteY4" fmla="*/ 11392920 h 13716000"/>
              <a:gd name="connsiteX5" fmla="*/ 1347599 w 10894537"/>
              <a:gd name="connsiteY5" fmla="*/ 11479680 h 13716000"/>
              <a:gd name="connsiteX6" fmla="*/ 2540343 w 10894537"/>
              <a:gd name="connsiteY6" fmla="*/ 10287720 h 13716000"/>
              <a:gd name="connsiteX7" fmla="*/ 2540343 w 10894537"/>
              <a:gd name="connsiteY7" fmla="*/ 10287000 h 13716000"/>
              <a:gd name="connsiteX8" fmla="*/ 1762826 w 10894537"/>
              <a:gd name="connsiteY8" fmla="*/ 91692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94537" h="13716000">
                <a:moveTo>
                  <a:pt x="5317649" y="0"/>
                </a:moveTo>
                <a:lnTo>
                  <a:pt x="10894537" y="0"/>
                </a:lnTo>
                <a:lnTo>
                  <a:pt x="10894537" y="13716000"/>
                </a:lnTo>
                <a:lnTo>
                  <a:pt x="0" y="13716000"/>
                </a:lnTo>
                <a:lnTo>
                  <a:pt x="900680" y="11392920"/>
                </a:lnTo>
                <a:cubicBezTo>
                  <a:pt x="1038609" y="11449080"/>
                  <a:pt x="1189503" y="11479680"/>
                  <a:pt x="1347599" y="11479680"/>
                </a:cubicBezTo>
                <a:cubicBezTo>
                  <a:pt x="2006273" y="11479680"/>
                  <a:pt x="2540343" y="10946160"/>
                  <a:pt x="2540343" y="10287720"/>
                </a:cubicBezTo>
                <a:lnTo>
                  <a:pt x="2540343" y="10287000"/>
                </a:lnTo>
                <a:cubicBezTo>
                  <a:pt x="2540343" y="9774720"/>
                  <a:pt x="2216948" y="9337680"/>
                  <a:pt x="1762826" y="9169200"/>
                </a:cubicBez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a:t>
            </a:r>
            <a:br>
              <a:rPr lang="de-DE" dirty="0"/>
            </a:br>
            <a:r>
              <a:rPr lang="de-DE" dirty="0"/>
              <a:t> </a:t>
            </a:r>
            <a:br>
              <a:rPr lang="de-DE" dirty="0"/>
            </a:br>
            <a:r>
              <a:rPr lang="de-DE" dirty="0"/>
              <a:t>einfügen</a:t>
            </a:r>
          </a:p>
        </p:txBody>
      </p:sp>
      <p:sp>
        <p:nvSpPr>
          <p:cNvPr id="25" name="Aus Liebe zum Leben">
            <a:extLst>
              <a:ext uri="{FF2B5EF4-FFF2-40B4-BE49-F238E27FC236}">
                <a16:creationId xmlns:a16="http://schemas.microsoft.com/office/drawing/2014/main" id="{DB29C47A-56BE-4239-9CD4-CE1D6C36DEFE}"/>
              </a:ext>
            </a:extLst>
          </p:cNvPr>
          <p:cNvSpPr>
            <a:spLocks noGrp="1" noChangeAspect="1"/>
          </p:cNvSpPr>
          <p:nvPr>
            <p:ph type="body" sz="quarter" idx="15" hasCustomPrompt="1"/>
          </p:nvPr>
        </p:nvSpPr>
        <p:spPr>
          <a:xfrm>
            <a:off x="10127133" y="6241819"/>
            <a:ext cx="1548101" cy="117000"/>
          </a:xfrm>
          <a:blipFill>
            <a:blip r:embed="rId5"/>
            <a:stretch>
              <a:fillRect/>
            </a:stretch>
          </a:blipFill>
        </p:spPr>
        <p:txBody>
          <a:bodyPr wrap="none" tIns="2412000"/>
          <a:lstStyle>
            <a:lvl1pPr marL="0" indent="0">
              <a:lnSpc>
                <a:spcPct val="100000"/>
              </a:lnSpc>
              <a:spcAft>
                <a:spcPts val="0"/>
              </a:spcAft>
              <a:buFont typeface="Arial" panose="020B0604020202020204" pitchFamily="34" charset="0"/>
              <a:buNone/>
              <a:defRPr sz="900">
                <a:solidFill>
                  <a:schemeClr val="tx1"/>
                </a:solidFill>
                <a:latin typeface="+mj-lt"/>
              </a:defRPr>
            </a:lvl1pPr>
            <a:lvl2pPr marL="0" indent="0">
              <a:lnSpc>
                <a:spcPct val="100000"/>
              </a:lnSpc>
              <a:spcAft>
                <a:spcPts val="0"/>
              </a:spcAft>
              <a:buFont typeface="Arial" panose="020B0604020202020204" pitchFamily="34" charset="0"/>
              <a:buNone/>
              <a:defRPr sz="900">
                <a:solidFill>
                  <a:schemeClr val="tx1"/>
                </a:solidFill>
                <a:latin typeface="+mj-lt"/>
              </a:defRPr>
            </a:lvl2pPr>
            <a:lvl3pPr marL="0" indent="0">
              <a:lnSpc>
                <a:spcPct val="100000"/>
              </a:lnSpc>
              <a:spcAft>
                <a:spcPts val="0"/>
              </a:spcAft>
              <a:buNone/>
              <a:defRPr sz="900">
                <a:solidFill>
                  <a:schemeClr val="tx1"/>
                </a:solidFill>
                <a:latin typeface="+mj-lt"/>
              </a:defRPr>
            </a:lvl3pPr>
            <a:lvl4pPr marL="0" indent="0">
              <a:lnSpc>
                <a:spcPct val="100000"/>
              </a:lnSpc>
              <a:spcAft>
                <a:spcPts val="0"/>
              </a:spcAft>
              <a:buNone/>
              <a:defRPr sz="900">
                <a:solidFill>
                  <a:schemeClr val="tx1"/>
                </a:solidFill>
                <a:latin typeface="+mj-lt"/>
              </a:defRPr>
            </a:lvl4pPr>
            <a:lvl5pPr marL="0" indent="0">
              <a:lnSpc>
                <a:spcPct val="100000"/>
              </a:lnSpc>
              <a:spcAft>
                <a:spcPts val="0"/>
              </a:spcAft>
              <a:buFont typeface="Arial" panose="020B0604020202020204" pitchFamily="34" charset="0"/>
              <a:buNone/>
              <a:defRPr sz="900">
                <a:solidFill>
                  <a:schemeClr val="tx1"/>
                </a:solidFill>
                <a:latin typeface="+mj-lt"/>
              </a:defRPr>
            </a:lvl5pPr>
            <a:lvl6pPr marL="0" indent="0">
              <a:lnSpc>
                <a:spcPct val="100000"/>
              </a:lnSpc>
              <a:spcAft>
                <a:spcPts val="0"/>
              </a:spcAft>
              <a:buFont typeface="Arial" panose="020B0604020202020204" pitchFamily="34" charset="0"/>
              <a:buNone/>
              <a:defRPr sz="900">
                <a:solidFill>
                  <a:schemeClr val="tx1"/>
                </a:solidFill>
                <a:latin typeface="+mj-lt"/>
              </a:defRPr>
            </a:lvl6pPr>
            <a:lvl7pPr marL="0" indent="0">
              <a:lnSpc>
                <a:spcPct val="100000"/>
              </a:lnSpc>
              <a:spcAft>
                <a:spcPts val="0"/>
              </a:spcAft>
              <a:buFont typeface="Arial" panose="020B0604020202020204" pitchFamily="34" charset="0"/>
              <a:buNone/>
              <a:defRPr sz="900">
                <a:solidFill>
                  <a:schemeClr val="tx1"/>
                </a:solidFill>
                <a:latin typeface="+mj-lt"/>
              </a:defRPr>
            </a:lvl7pPr>
            <a:lvl8pPr marL="0" indent="0">
              <a:lnSpc>
                <a:spcPct val="100000"/>
              </a:lnSpc>
              <a:spcAft>
                <a:spcPts val="0"/>
              </a:spcAft>
              <a:buFont typeface="Arial" panose="020B0604020202020204" pitchFamily="34" charset="0"/>
              <a:buNone/>
              <a:defRPr sz="900">
                <a:solidFill>
                  <a:schemeClr val="tx1"/>
                </a:solidFill>
                <a:latin typeface="+mj-lt"/>
              </a:defRPr>
            </a:lvl8pPr>
            <a:lvl9pPr marL="0" indent="0">
              <a:lnSpc>
                <a:spcPct val="100000"/>
              </a:lnSpc>
              <a:spcAft>
                <a:spcPts val="0"/>
              </a:spcAft>
              <a:buFont typeface="Arial" panose="020B0604020202020204" pitchFamily="34" charset="0"/>
              <a:buNone/>
              <a:defRPr sz="900">
                <a:solidFill>
                  <a:schemeClr val="tx1"/>
                </a:solidFill>
                <a:latin typeface="+mj-lt"/>
              </a:defRPr>
            </a:lvl9pPr>
          </a:lstStyle>
          <a:p>
            <a:pPr lvl="0"/>
            <a:r>
              <a:rPr lang="de-DE" dirty="0"/>
              <a:t>Bitte nicht löschen/verschieben</a:t>
            </a:r>
          </a:p>
        </p:txBody>
      </p:sp>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3" y="3251994"/>
            <a:ext cx="5587967" cy="1620000"/>
          </a:xfrm>
        </p:spPr>
        <p:txBody>
          <a:bodyPr/>
          <a:lstStyle>
            <a:lvl1pPr marL="0" indent="0" algn="l">
              <a:lnSpc>
                <a:spcPct val="107000"/>
              </a:lnSpc>
              <a:spcAft>
                <a:spcPts val="0"/>
              </a:spcAft>
              <a:buNone/>
              <a:defRPr sz="1750">
                <a:solidFill>
                  <a:schemeClr val="bg1"/>
                </a:solidFill>
                <a:latin typeface="+mj-lt"/>
              </a:defRPr>
            </a:lvl1pPr>
            <a:lvl2pPr marL="0" indent="0" algn="l">
              <a:lnSpc>
                <a:spcPct val="100000"/>
              </a:lnSpc>
              <a:spcBef>
                <a:spcPts val="1550"/>
              </a:spcBef>
              <a:spcAft>
                <a:spcPts val="0"/>
              </a:spcAft>
              <a:buNone/>
              <a:defRPr sz="1250">
                <a:solidFill>
                  <a:schemeClr val="bg1"/>
                </a:solidFill>
                <a:latin typeface="+mj-lt"/>
              </a:defRPr>
            </a:lvl2pPr>
            <a:lvl3pPr marL="0" indent="0" algn="l">
              <a:lnSpc>
                <a:spcPct val="100000"/>
              </a:lnSpc>
              <a:spcBef>
                <a:spcPts val="1550"/>
              </a:spcBef>
              <a:spcAft>
                <a:spcPts val="0"/>
              </a:spcAft>
              <a:buNone/>
              <a:defRPr sz="1250">
                <a:solidFill>
                  <a:schemeClr val="bg1"/>
                </a:solidFill>
                <a:latin typeface="+mj-lt"/>
              </a:defRPr>
            </a:lvl3pPr>
            <a:lvl4pPr marL="0" indent="0" algn="l">
              <a:lnSpc>
                <a:spcPct val="100000"/>
              </a:lnSpc>
              <a:spcBef>
                <a:spcPts val="1550"/>
              </a:spcBef>
              <a:spcAft>
                <a:spcPts val="0"/>
              </a:spcAft>
              <a:buNone/>
              <a:defRPr sz="1250">
                <a:solidFill>
                  <a:schemeClr val="bg1"/>
                </a:solidFill>
                <a:latin typeface="+mj-lt"/>
              </a:defRPr>
            </a:lvl4pPr>
            <a:lvl5pPr marL="0" indent="0" algn="l">
              <a:lnSpc>
                <a:spcPct val="100000"/>
              </a:lnSpc>
              <a:spcBef>
                <a:spcPts val="1550"/>
              </a:spcBef>
              <a:spcAft>
                <a:spcPts val="0"/>
              </a:spcAft>
              <a:buNone/>
              <a:defRPr sz="1250">
                <a:solidFill>
                  <a:schemeClr val="bg1"/>
                </a:solidFill>
                <a:latin typeface="+mj-lt"/>
              </a:defRPr>
            </a:lvl5pPr>
            <a:lvl6pPr marL="0" indent="0" algn="l">
              <a:lnSpc>
                <a:spcPct val="100000"/>
              </a:lnSpc>
              <a:spcBef>
                <a:spcPts val="1550"/>
              </a:spcBef>
              <a:spcAft>
                <a:spcPts val="0"/>
              </a:spcAft>
              <a:buNone/>
              <a:defRPr sz="1250">
                <a:solidFill>
                  <a:schemeClr val="bg1"/>
                </a:solidFill>
                <a:latin typeface="+mj-lt"/>
              </a:defRPr>
            </a:lvl6pPr>
            <a:lvl7pPr marL="0" indent="0" algn="l">
              <a:lnSpc>
                <a:spcPct val="100000"/>
              </a:lnSpc>
              <a:spcBef>
                <a:spcPts val="1550"/>
              </a:spcBef>
              <a:spcAft>
                <a:spcPts val="0"/>
              </a:spcAft>
              <a:buNone/>
              <a:defRPr sz="1250">
                <a:solidFill>
                  <a:schemeClr val="bg1"/>
                </a:solidFill>
                <a:latin typeface="+mj-lt"/>
              </a:defRPr>
            </a:lvl7pPr>
            <a:lvl8pPr marL="0" indent="0" algn="l">
              <a:lnSpc>
                <a:spcPct val="100000"/>
              </a:lnSpc>
              <a:spcBef>
                <a:spcPts val="1550"/>
              </a:spcBef>
              <a:spcAft>
                <a:spcPts val="0"/>
              </a:spcAft>
              <a:buNone/>
              <a:defRPr sz="1250">
                <a:solidFill>
                  <a:schemeClr val="bg1"/>
                </a:solidFill>
                <a:latin typeface="+mj-lt"/>
              </a:defRPr>
            </a:lvl8pPr>
            <a:lvl9pPr marL="0" indent="0" algn="l">
              <a:lnSpc>
                <a:spcPct val="100000"/>
              </a:lnSpc>
              <a:spcBef>
                <a:spcPts val="1550"/>
              </a:spcBef>
              <a:spcAft>
                <a:spcPts val="0"/>
              </a:spcAft>
              <a:buNone/>
              <a:defRPr sz="1250">
                <a:solidFill>
                  <a:schemeClr val="bg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a:p>
            <a:pPr lvl="2"/>
            <a:endParaRPr lang="de-DE" dirty="0"/>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1"/>
            <a:ext cx="7380480" cy="2595563"/>
          </a:xfrm>
        </p:spPr>
        <p:txBody>
          <a:bodyPr anchor="t" anchorCtr="0"/>
          <a:lstStyle>
            <a:lvl1pPr algn="l">
              <a:lnSpc>
                <a:spcPct val="100000"/>
              </a:lnSpc>
              <a:defRPr sz="5000" b="1" spc="-15" baseline="0">
                <a:solidFill>
                  <a:schemeClr val="bg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2524187514"/>
      </p:ext>
    </p:extLst>
  </p:cSld>
  <p:clrMapOvr>
    <a:masterClrMapping/>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Titel mit Bild JUH">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544C593B-86CB-44AB-ACF2-71BFE5A193C4}"/>
              </a:ext>
            </a:extLst>
          </p:cNvPr>
          <p:cNvGrpSpPr>
            <a:grpSpLocks noChangeAspect="1"/>
          </p:cNvGrpSpPr>
          <p:nvPr userDrawn="1"/>
        </p:nvGrpSpPr>
        <p:grpSpPr>
          <a:xfrm>
            <a:off x="-1926126" y="-396001"/>
            <a:ext cx="16057046" cy="3888001"/>
            <a:chOff x="-1650972" y="-253680"/>
            <a:chExt cx="15627840" cy="3784320"/>
          </a:xfrm>
        </p:grpSpPr>
        <p:sp>
          <p:nvSpPr>
            <p:cNvPr id="11" name="Hilfslinien">
              <a:extLst>
                <a:ext uri="{FF2B5EF4-FFF2-40B4-BE49-F238E27FC236}">
                  <a16:creationId xmlns:a16="http://schemas.microsoft.com/office/drawing/2014/main" id="{B8D33170-5A67-4A1B-92CE-36C6E23B8E62}"/>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2" name="Zurücksetzen">
              <a:extLst>
                <a:ext uri="{FF2B5EF4-FFF2-40B4-BE49-F238E27FC236}">
                  <a16:creationId xmlns:a16="http://schemas.microsoft.com/office/drawing/2014/main" id="{0E8987C7-6C7C-4B22-9665-0DF7CABACAB5}"/>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5" name="Layoutwechsel">
              <a:extLst>
                <a:ext uri="{FF2B5EF4-FFF2-40B4-BE49-F238E27FC236}">
                  <a16:creationId xmlns:a16="http://schemas.microsoft.com/office/drawing/2014/main" id="{6175C32B-A93B-48F8-BFEA-164D61FB8494}"/>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6" name="Listenebenen">
              <a:extLst>
                <a:ext uri="{FF2B5EF4-FFF2-40B4-BE49-F238E27FC236}">
                  <a16:creationId xmlns:a16="http://schemas.microsoft.com/office/drawing/2014/main" id="{268DD417-5405-45D1-B0B9-FCC597BF4528}"/>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0AADBAA2-3714-4DBC-A49C-C295FB25F6C8}"/>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01F37F69-0421-4CC3-8E09-0E0A37A77344}"/>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20" name="Listenebenen">
                <a:extLst>
                  <a:ext uri="{FF2B5EF4-FFF2-40B4-BE49-F238E27FC236}">
                    <a16:creationId xmlns:a16="http://schemas.microsoft.com/office/drawing/2014/main" id="{81DBE44A-CB10-4A86-92E5-FACF7C56E75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22" name="Bild // Listenebene verringern">
                <a:extLst>
                  <a:ext uri="{FF2B5EF4-FFF2-40B4-BE49-F238E27FC236}">
                    <a16:creationId xmlns:a16="http://schemas.microsoft.com/office/drawing/2014/main" id="{9A6E93DA-E333-4840-821D-864476134377}"/>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3" name="Bild // Listenebene erhöhen">
                <a:extLst>
                  <a:ext uri="{FF2B5EF4-FFF2-40B4-BE49-F238E27FC236}">
                    <a16:creationId xmlns:a16="http://schemas.microsoft.com/office/drawing/2014/main" id="{BC05E06C-D591-483B-B8D1-AA96BD48B396}"/>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5" y="7092000"/>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88BD3C41-170F-4F71-8EDF-9C31EC0AACF7}"/>
              </a:ext>
            </a:extLst>
          </p:cNvPr>
          <p:cNvSpPr>
            <a:spLocks noChangeAspect="1"/>
          </p:cNvSpPr>
          <p:nvPr userDrawn="1"/>
        </p:nvSpPr>
        <p:spPr bwMode="auto">
          <a:xfrm>
            <a:off x="0" y="0"/>
            <a:ext cx="9403375" cy="6858000"/>
          </a:xfrm>
          <a:custGeom>
            <a:avLst/>
            <a:gdLst>
              <a:gd name="T0" fmla="*/ 0 w 52219"/>
              <a:gd name="T1" fmla="*/ 0 h 38100"/>
              <a:gd name="T2" fmla="*/ 0 w 52219"/>
              <a:gd name="T3" fmla="*/ 38100 h 38100"/>
              <a:gd name="T4" fmla="*/ 37453 w 52219"/>
              <a:gd name="T5" fmla="*/ 38100 h 38100"/>
              <a:gd name="T6" fmla="*/ 39954 w 52219"/>
              <a:gd name="T7" fmla="*/ 31647 h 38100"/>
              <a:gd name="T8" fmla="*/ 41195 w 52219"/>
              <a:gd name="T9" fmla="*/ 31888 h 38100"/>
              <a:gd name="T10" fmla="*/ 44507 w 52219"/>
              <a:gd name="T11" fmla="*/ 28577 h 38100"/>
              <a:gd name="T12" fmla="*/ 44507 w 52219"/>
              <a:gd name="T13" fmla="*/ 28575 h 38100"/>
              <a:gd name="T14" fmla="*/ 42348 w 52219"/>
              <a:gd name="T15" fmla="*/ 25470 h 38100"/>
              <a:gd name="T16" fmla="*/ 52219 w 52219"/>
              <a:gd name="T17" fmla="*/ 0 h 38100"/>
              <a:gd name="T18" fmla="*/ 0 w 52219"/>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219" h="38100">
                <a:moveTo>
                  <a:pt x="0" y="0"/>
                </a:moveTo>
                <a:lnTo>
                  <a:pt x="0" y="38100"/>
                </a:lnTo>
                <a:lnTo>
                  <a:pt x="37453" y="38100"/>
                </a:lnTo>
                <a:lnTo>
                  <a:pt x="39954" y="31647"/>
                </a:lnTo>
                <a:cubicBezTo>
                  <a:pt x="40337" y="31803"/>
                  <a:pt x="40756" y="31888"/>
                  <a:pt x="41195" y="31888"/>
                </a:cubicBezTo>
                <a:cubicBezTo>
                  <a:pt x="43024" y="31888"/>
                  <a:pt x="44507" y="30406"/>
                  <a:pt x="44507" y="28577"/>
                </a:cubicBezTo>
                <a:lnTo>
                  <a:pt x="44507" y="28575"/>
                </a:lnTo>
                <a:cubicBezTo>
                  <a:pt x="44507" y="27152"/>
                  <a:pt x="43609" y="25938"/>
                  <a:pt x="42348" y="25470"/>
                </a:cubicBezTo>
                <a:lnTo>
                  <a:pt x="52219" y="0"/>
                </a:lnTo>
                <a:lnTo>
                  <a:pt x="0" y="0"/>
                </a:lnTo>
                <a:close/>
              </a:path>
            </a:pathLst>
          </a:custGeom>
          <a:solidFill>
            <a:schemeClr val="tx2"/>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pic>
        <p:nvPicPr>
          <p:cNvPr id="29" name="JUH Logo">
            <a:extLst>
              <a:ext uri="{FF2B5EF4-FFF2-40B4-BE49-F238E27FC236}">
                <a16:creationId xmlns:a16="http://schemas.microsoft.com/office/drawing/2014/main" id="{1D0A5A8F-4933-4FD9-AEA2-2136E37ECDDC}"/>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508033" y="6058771"/>
            <a:ext cx="1884723" cy="425555"/>
          </a:xfrm>
          <a:prstGeom prst="rect">
            <a:avLst/>
          </a:prstGeom>
        </p:spPr>
      </p:pic>
      <p:sp>
        <p:nvSpPr>
          <p:cNvPr id="14" name="Superzeichen">
            <a:extLst>
              <a:ext uri="{FF2B5EF4-FFF2-40B4-BE49-F238E27FC236}">
                <a16:creationId xmlns:a16="http://schemas.microsoft.com/office/drawing/2014/main" id="{F18E309D-4024-4880-BDB1-63EF9E94321A}"/>
              </a:ext>
            </a:extLst>
          </p:cNvPr>
          <p:cNvSpPr>
            <a:spLocks noChangeAspect="1" noEditPoints="1"/>
          </p:cNvSpPr>
          <p:nvPr userDrawn="1"/>
        </p:nvSpPr>
        <p:spPr bwMode="auto">
          <a:xfrm>
            <a:off x="6936239" y="4661694"/>
            <a:ext cx="964469" cy="964407"/>
          </a:xfrm>
          <a:custGeom>
            <a:avLst/>
            <a:gdLst>
              <a:gd name="T0" fmla="*/ 2677 w 5355"/>
              <a:gd name="T1" fmla="*/ 2678 h 5356"/>
              <a:gd name="T2" fmla="*/ 0 w 5355"/>
              <a:gd name="T3" fmla="*/ 1636 h 5356"/>
              <a:gd name="T4" fmla="*/ 1008 w 5355"/>
              <a:gd name="T5" fmla="*/ 2678 h 5356"/>
              <a:gd name="T6" fmla="*/ 0 w 5355"/>
              <a:gd name="T7" fmla="*/ 3720 h 5356"/>
              <a:gd name="T8" fmla="*/ 2677 w 5355"/>
              <a:gd name="T9" fmla="*/ 2678 h 5356"/>
              <a:gd name="T10" fmla="*/ 2677 w 5355"/>
              <a:gd name="T11" fmla="*/ 2678 h 5356"/>
              <a:gd name="T12" fmla="*/ 5355 w 5355"/>
              <a:gd name="T13" fmla="*/ 3720 h 5356"/>
              <a:gd name="T14" fmla="*/ 4346 w 5355"/>
              <a:gd name="T15" fmla="*/ 2678 h 5356"/>
              <a:gd name="T16" fmla="*/ 5355 w 5355"/>
              <a:gd name="T17" fmla="*/ 1636 h 5356"/>
              <a:gd name="T18" fmla="*/ 2677 w 5355"/>
              <a:gd name="T19" fmla="*/ 2678 h 5356"/>
              <a:gd name="T20" fmla="*/ 2677 w 5355"/>
              <a:gd name="T21" fmla="*/ 2678 h 5356"/>
              <a:gd name="T22" fmla="*/ 1635 w 5355"/>
              <a:gd name="T23" fmla="*/ 5356 h 5356"/>
              <a:gd name="T24" fmla="*/ 2677 w 5355"/>
              <a:gd name="T25" fmla="*/ 4347 h 5356"/>
              <a:gd name="T26" fmla="*/ 3719 w 5355"/>
              <a:gd name="T27" fmla="*/ 5356 h 5356"/>
              <a:gd name="T28" fmla="*/ 2677 w 5355"/>
              <a:gd name="T29" fmla="*/ 2678 h 5356"/>
              <a:gd name="T30" fmla="*/ 2677 w 5355"/>
              <a:gd name="T31" fmla="*/ 2678 h 5356"/>
              <a:gd name="T32" fmla="*/ 3719 w 5355"/>
              <a:gd name="T33" fmla="*/ 0 h 5356"/>
              <a:gd name="T34" fmla="*/ 2677 w 5355"/>
              <a:gd name="T35" fmla="*/ 1009 h 5356"/>
              <a:gd name="T36" fmla="*/ 1635 w 5355"/>
              <a:gd name="T37" fmla="*/ 0 h 5356"/>
              <a:gd name="T38" fmla="*/ 2677 w 5355"/>
              <a:gd name="T39" fmla="*/ 2678 h 5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5" h="5356">
                <a:moveTo>
                  <a:pt x="2677" y="2678"/>
                </a:moveTo>
                <a:lnTo>
                  <a:pt x="0" y="1636"/>
                </a:lnTo>
                <a:lnTo>
                  <a:pt x="1008" y="2678"/>
                </a:lnTo>
                <a:lnTo>
                  <a:pt x="0" y="3720"/>
                </a:lnTo>
                <a:lnTo>
                  <a:pt x="2677" y="2678"/>
                </a:lnTo>
                <a:close/>
                <a:moveTo>
                  <a:pt x="2677" y="2678"/>
                </a:moveTo>
                <a:lnTo>
                  <a:pt x="5355" y="3720"/>
                </a:lnTo>
                <a:lnTo>
                  <a:pt x="4346" y="2678"/>
                </a:lnTo>
                <a:lnTo>
                  <a:pt x="5355" y="1636"/>
                </a:lnTo>
                <a:lnTo>
                  <a:pt x="2677" y="2678"/>
                </a:lnTo>
                <a:close/>
                <a:moveTo>
                  <a:pt x="2677" y="2678"/>
                </a:moveTo>
                <a:lnTo>
                  <a:pt x="1635" y="5356"/>
                </a:lnTo>
                <a:lnTo>
                  <a:pt x="2677" y="4347"/>
                </a:lnTo>
                <a:lnTo>
                  <a:pt x="3719" y="5356"/>
                </a:lnTo>
                <a:lnTo>
                  <a:pt x="2677" y="2678"/>
                </a:lnTo>
                <a:close/>
                <a:moveTo>
                  <a:pt x="2677" y="2678"/>
                </a:moveTo>
                <a:lnTo>
                  <a:pt x="3719" y="0"/>
                </a:lnTo>
                <a:lnTo>
                  <a:pt x="2677" y="1009"/>
                </a:lnTo>
                <a:lnTo>
                  <a:pt x="1635" y="0"/>
                </a:lnTo>
                <a:lnTo>
                  <a:pt x="2677" y="2678"/>
                </a:lnTo>
                <a:close/>
              </a:path>
            </a:pathLst>
          </a:custGeom>
          <a:solidFill>
            <a:schemeClr val="bg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6744377" y="0"/>
            <a:ext cx="5447623" cy="6858000"/>
          </a:xfrm>
          <a:custGeom>
            <a:avLst/>
            <a:gdLst>
              <a:gd name="connsiteX0" fmla="*/ 5317649 w 10894537"/>
              <a:gd name="connsiteY0" fmla="*/ 0 h 13716000"/>
              <a:gd name="connsiteX1" fmla="*/ 10894537 w 10894537"/>
              <a:gd name="connsiteY1" fmla="*/ 0 h 13716000"/>
              <a:gd name="connsiteX2" fmla="*/ 10894537 w 10894537"/>
              <a:gd name="connsiteY2" fmla="*/ 13716000 h 13716000"/>
              <a:gd name="connsiteX3" fmla="*/ 0 w 10894537"/>
              <a:gd name="connsiteY3" fmla="*/ 13716000 h 13716000"/>
              <a:gd name="connsiteX4" fmla="*/ 900680 w 10894537"/>
              <a:gd name="connsiteY4" fmla="*/ 11392920 h 13716000"/>
              <a:gd name="connsiteX5" fmla="*/ 1347599 w 10894537"/>
              <a:gd name="connsiteY5" fmla="*/ 11479680 h 13716000"/>
              <a:gd name="connsiteX6" fmla="*/ 2540343 w 10894537"/>
              <a:gd name="connsiteY6" fmla="*/ 10287720 h 13716000"/>
              <a:gd name="connsiteX7" fmla="*/ 2540343 w 10894537"/>
              <a:gd name="connsiteY7" fmla="*/ 10287000 h 13716000"/>
              <a:gd name="connsiteX8" fmla="*/ 1762826 w 10894537"/>
              <a:gd name="connsiteY8" fmla="*/ 91692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94537" h="13716000">
                <a:moveTo>
                  <a:pt x="5317649" y="0"/>
                </a:moveTo>
                <a:lnTo>
                  <a:pt x="10894537" y="0"/>
                </a:lnTo>
                <a:lnTo>
                  <a:pt x="10894537" y="13716000"/>
                </a:lnTo>
                <a:lnTo>
                  <a:pt x="0" y="13716000"/>
                </a:lnTo>
                <a:lnTo>
                  <a:pt x="900680" y="11392920"/>
                </a:lnTo>
                <a:cubicBezTo>
                  <a:pt x="1038609" y="11449080"/>
                  <a:pt x="1189503" y="11479680"/>
                  <a:pt x="1347599" y="11479680"/>
                </a:cubicBezTo>
                <a:cubicBezTo>
                  <a:pt x="2006273" y="11479680"/>
                  <a:pt x="2540343" y="10946160"/>
                  <a:pt x="2540343" y="10287720"/>
                </a:cubicBezTo>
                <a:lnTo>
                  <a:pt x="2540343" y="10287000"/>
                </a:lnTo>
                <a:cubicBezTo>
                  <a:pt x="2540343" y="9774720"/>
                  <a:pt x="2216948" y="9337680"/>
                  <a:pt x="1762826" y="9169200"/>
                </a:cubicBez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25" name="Aus Liebe zum Leben">
            <a:extLst>
              <a:ext uri="{FF2B5EF4-FFF2-40B4-BE49-F238E27FC236}">
                <a16:creationId xmlns:a16="http://schemas.microsoft.com/office/drawing/2014/main" id="{DB29C47A-56BE-4239-9CD4-CE1D6C36DEFE}"/>
              </a:ext>
            </a:extLst>
          </p:cNvPr>
          <p:cNvSpPr>
            <a:spLocks noGrp="1" noChangeAspect="1"/>
          </p:cNvSpPr>
          <p:nvPr>
            <p:ph type="body" sz="quarter" idx="15" hasCustomPrompt="1"/>
          </p:nvPr>
        </p:nvSpPr>
        <p:spPr>
          <a:xfrm>
            <a:off x="10127133" y="6241819"/>
            <a:ext cx="1548101" cy="117000"/>
          </a:xfrm>
          <a:blipFill>
            <a:blip r:embed="rId5"/>
            <a:stretch>
              <a:fillRect/>
            </a:stretch>
          </a:blipFill>
        </p:spPr>
        <p:txBody>
          <a:bodyPr wrap="none" tIns="2412000"/>
          <a:lstStyle>
            <a:lvl1pPr marL="0" indent="0">
              <a:lnSpc>
                <a:spcPct val="100000"/>
              </a:lnSpc>
              <a:spcAft>
                <a:spcPts val="0"/>
              </a:spcAft>
              <a:buFont typeface="Arial" panose="020B0604020202020204" pitchFamily="34" charset="0"/>
              <a:buNone/>
              <a:defRPr sz="900">
                <a:solidFill>
                  <a:schemeClr val="tx1"/>
                </a:solidFill>
                <a:latin typeface="+mj-lt"/>
              </a:defRPr>
            </a:lvl1pPr>
            <a:lvl2pPr marL="0" indent="0">
              <a:lnSpc>
                <a:spcPct val="100000"/>
              </a:lnSpc>
              <a:spcAft>
                <a:spcPts val="0"/>
              </a:spcAft>
              <a:buFont typeface="Arial" panose="020B0604020202020204" pitchFamily="34" charset="0"/>
              <a:buNone/>
              <a:defRPr sz="900">
                <a:solidFill>
                  <a:schemeClr val="tx1"/>
                </a:solidFill>
                <a:latin typeface="+mj-lt"/>
              </a:defRPr>
            </a:lvl2pPr>
            <a:lvl3pPr marL="0" indent="0">
              <a:lnSpc>
                <a:spcPct val="100000"/>
              </a:lnSpc>
              <a:spcAft>
                <a:spcPts val="0"/>
              </a:spcAft>
              <a:buNone/>
              <a:defRPr sz="900">
                <a:solidFill>
                  <a:schemeClr val="tx1"/>
                </a:solidFill>
                <a:latin typeface="+mj-lt"/>
              </a:defRPr>
            </a:lvl3pPr>
            <a:lvl4pPr marL="0" indent="0">
              <a:lnSpc>
                <a:spcPct val="100000"/>
              </a:lnSpc>
              <a:spcAft>
                <a:spcPts val="0"/>
              </a:spcAft>
              <a:buNone/>
              <a:defRPr sz="900">
                <a:solidFill>
                  <a:schemeClr val="tx1"/>
                </a:solidFill>
                <a:latin typeface="+mj-lt"/>
              </a:defRPr>
            </a:lvl4pPr>
            <a:lvl5pPr marL="0" indent="0">
              <a:lnSpc>
                <a:spcPct val="100000"/>
              </a:lnSpc>
              <a:spcAft>
                <a:spcPts val="0"/>
              </a:spcAft>
              <a:buFont typeface="Arial" panose="020B0604020202020204" pitchFamily="34" charset="0"/>
              <a:buNone/>
              <a:defRPr sz="900">
                <a:solidFill>
                  <a:schemeClr val="tx1"/>
                </a:solidFill>
                <a:latin typeface="+mj-lt"/>
              </a:defRPr>
            </a:lvl5pPr>
            <a:lvl6pPr marL="0" indent="0">
              <a:lnSpc>
                <a:spcPct val="100000"/>
              </a:lnSpc>
              <a:spcAft>
                <a:spcPts val="0"/>
              </a:spcAft>
              <a:buFont typeface="Arial" panose="020B0604020202020204" pitchFamily="34" charset="0"/>
              <a:buNone/>
              <a:defRPr sz="900">
                <a:solidFill>
                  <a:schemeClr val="tx1"/>
                </a:solidFill>
                <a:latin typeface="+mj-lt"/>
              </a:defRPr>
            </a:lvl6pPr>
            <a:lvl7pPr marL="0" indent="0">
              <a:lnSpc>
                <a:spcPct val="100000"/>
              </a:lnSpc>
              <a:spcAft>
                <a:spcPts val="0"/>
              </a:spcAft>
              <a:buFont typeface="Arial" panose="020B0604020202020204" pitchFamily="34" charset="0"/>
              <a:buNone/>
              <a:defRPr sz="900">
                <a:solidFill>
                  <a:schemeClr val="tx1"/>
                </a:solidFill>
                <a:latin typeface="+mj-lt"/>
              </a:defRPr>
            </a:lvl7pPr>
            <a:lvl8pPr marL="0" indent="0">
              <a:lnSpc>
                <a:spcPct val="100000"/>
              </a:lnSpc>
              <a:spcAft>
                <a:spcPts val="0"/>
              </a:spcAft>
              <a:buFont typeface="Arial" panose="020B0604020202020204" pitchFamily="34" charset="0"/>
              <a:buNone/>
              <a:defRPr sz="900">
                <a:solidFill>
                  <a:schemeClr val="tx1"/>
                </a:solidFill>
                <a:latin typeface="+mj-lt"/>
              </a:defRPr>
            </a:lvl8pPr>
            <a:lvl9pPr marL="0" indent="0">
              <a:lnSpc>
                <a:spcPct val="100000"/>
              </a:lnSpc>
              <a:spcAft>
                <a:spcPts val="0"/>
              </a:spcAft>
              <a:buFont typeface="Arial" panose="020B0604020202020204" pitchFamily="34" charset="0"/>
              <a:buNone/>
              <a:defRPr sz="900">
                <a:solidFill>
                  <a:schemeClr val="tx1"/>
                </a:solidFill>
                <a:latin typeface="+mj-lt"/>
              </a:defRPr>
            </a:lvl9pPr>
          </a:lstStyle>
          <a:p>
            <a:pPr lvl="0"/>
            <a:r>
              <a:rPr lang="de-DE" dirty="0"/>
              <a:t>Bitte nicht löschen/verschieben</a:t>
            </a:r>
          </a:p>
        </p:txBody>
      </p:sp>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3" y="3251994"/>
            <a:ext cx="5587967" cy="1620000"/>
          </a:xfrm>
        </p:spPr>
        <p:txBody>
          <a:bodyPr/>
          <a:lstStyle>
            <a:lvl1pPr marL="0" indent="0" algn="l">
              <a:lnSpc>
                <a:spcPct val="107000"/>
              </a:lnSpc>
              <a:spcAft>
                <a:spcPts val="0"/>
              </a:spcAft>
              <a:buNone/>
              <a:defRPr sz="1750">
                <a:solidFill>
                  <a:schemeClr val="bg1"/>
                </a:solidFill>
                <a:latin typeface="+mj-lt"/>
              </a:defRPr>
            </a:lvl1pPr>
            <a:lvl2pPr marL="0" indent="0" algn="l">
              <a:lnSpc>
                <a:spcPct val="100000"/>
              </a:lnSpc>
              <a:spcBef>
                <a:spcPts val="1550"/>
              </a:spcBef>
              <a:spcAft>
                <a:spcPts val="0"/>
              </a:spcAft>
              <a:buNone/>
              <a:defRPr sz="1250">
                <a:solidFill>
                  <a:schemeClr val="bg1"/>
                </a:solidFill>
                <a:latin typeface="+mj-lt"/>
              </a:defRPr>
            </a:lvl2pPr>
            <a:lvl3pPr marL="0" indent="0" algn="l">
              <a:lnSpc>
                <a:spcPct val="100000"/>
              </a:lnSpc>
              <a:spcBef>
                <a:spcPts val="1550"/>
              </a:spcBef>
              <a:spcAft>
                <a:spcPts val="0"/>
              </a:spcAft>
              <a:buNone/>
              <a:defRPr sz="1250">
                <a:solidFill>
                  <a:schemeClr val="bg1"/>
                </a:solidFill>
                <a:latin typeface="+mj-lt"/>
              </a:defRPr>
            </a:lvl3pPr>
            <a:lvl4pPr marL="0" indent="0" algn="l">
              <a:lnSpc>
                <a:spcPct val="100000"/>
              </a:lnSpc>
              <a:spcBef>
                <a:spcPts val="1550"/>
              </a:spcBef>
              <a:spcAft>
                <a:spcPts val="0"/>
              </a:spcAft>
              <a:buNone/>
              <a:defRPr sz="1250">
                <a:solidFill>
                  <a:schemeClr val="bg1"/>
                </a:solidFill>
                <a:latin typeface="+mj-lt"/>
              </a:defRPr>
            </a:lvl4pPr>
            <a:lvl5pPr marL="0" indent="0" algn="l">
              <a:lnSpc>
                <a:spcPct val="100000"/>
              </a:lnSpc>
              <a:spcBef>
                <a:spcPts val="1550"/>
              </a:spcBef>
              <a:spcAft>
                <a:spcPts val="0"/>
              </a:spcAft>
              <a:buNone/>
              <a:defRPr sz="1250">
                <a:solidFill>
                  <a:schemeClr val="bg1"/>
                </a:solidFill>
                <a:latin typeface="+mj-lt"/>
              </a:defRPr>
            </a:lvl5pPr>
            <a:lvl6pPr marL="0" indent="0" algn="l">
              <a:lnSpc>
                <a:spcPct val="100000"/>
              </a:lnSpc>
              <a:spcBef>
                <a:spcPts val="1550"/>
              </a:spcBef>
              <a:spcAft>
                <a:spcPts val="0"/>
              </a:spcAft>
              <a:buNone/>
              <a:defRPr sz="1250">
                <a:solidFill>
                  <a:schemeClr val="bg1"/>
                </a:solidFill>
                <a:latin typeface="+mj-lt"/>
              </a:defRPr>
            </a:lvl6pPr>
            <a:lvl7pPr marL="0" indent="0" algn="l">
              <a:lnSpc>
                <a:spcPct val="100000"/>
              </a:lnSpc>
              <a:spcBef>
                <a:spcPts val="1550"/>
              </a:spcBef>
              <a:spcAft>
                <a:spcPts val="0"/>
              </a:spcAft>
              <a:buNone/>
              <a:defRPr sz="1250">
                <a:solidFill>
                  <a:schemeClr val="bg1"/>
                </a:solidFill>
                <a:latin typeface="+mj-lt"/>
              </a:defRPr>
            </a:lvl7pPr>
            <a:lvl8pPr marL="0" indent="0" algn="l">
              <a:lnSpc>
                <a:spcPct val="100000"/>
              </a:lnSpc>
              <a:spcBef>
                <a:spcPts val="1550"/>
              </a:spcBef>
              <a:spcAft>
                <a:spcPts val="0"/>
              </a:spcAft>
              <a:buNone/>
              <a:defRPr sz="1250">
                <a:solidFill>
                  <a:schemeClr val="bg1"/>
                </a:solidFill>
                <a:latin typeface="+mj-lt"/>
              </a:defRPr>
            </a:lvl8pPr>
            <a:lvl9pPr marL="0" indent="0" algn="l">
              <a:lnSpc>
                <a:spcPct val="100000"/>
              </a:lnSpc>
              <a:spcBef>
                <a:spcPts val="1550"/>
              </a:spcBef>
              <a:spcAft>
                <a:spcPts val="0"/>
              </a:spcAft>
              <a:buNone/>
              <a:defRPr sz="1250">
                <a:solidFill>
                  <a:schemeClr val="bg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a:p>
            <a:pPr lvl="2"/>
            <a:endParaRPr lang="de-DE" dirty="0"/>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1"/>
            <a:ext cx="7380480" cy="2595563"/>
          </a:xfrm>
        </p:spPr>
        <p:txBody>
          <a:bodyPr anchor="t" anchorCtr="0"/>
          <a:lstStyle>
            <a:lvl1pPr algn="l">
              <a:lnSpc>
                <a:spcPct val="100000"/>
              </a:lnSpc>
              <a:defRPr sz="5000" b="1" spc="-15" baseline="0">
                <a:solidFill>
                  <a:schemeClr val="bg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1140025625"/>
      </p:ext>
    </p:extLst>
  </p:cSld>
  <p:clrMapOvr>
    <a:masterClrMapping/>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Titel Johanniter">
    <p:bg>
      <p:bgRef idx="1001">
        <a:schemeClr val="bg1"/>
      </p:bgRef>
    </p:bg>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CD7F07F6-B58D-4C77-B1C2-2CD0E064F667}"/>
              </a:ext>
            </a:extLst>
          </p:cNvPr>
          <p:cNvGrpSpPr>
            <a:grpSpLocks noChangeAspect="1"/>
          </p:cNvGrpSpPr>
          <p:nvPr userDrawn="1"/>
        </p:nvGrpSpPr>
        <p:grpSpPr>
          <a:xfrm>
            <a:off x="-1926126" y="-396001"/>
            <a:ext cx="16057046" cy="3888001"/>
            <a:chOff x="-1650972" y="-253680"/>
            <a:chExt cx="15627840" cy="3784320"/>
          </a:xfrm>
        </p:grpSpPr>
        <p:sp>
          <p:nvSpPr>
            <p:cNvPr id="12" name="Hilfslinien">
              <a:extLst>
                <a:ext uri="{FF2B5EF4-FFF2-40B4-BE49-F238E27FC236}">
                  <a16:creationId xmlns:a16="http://schemas.microsoft.com/office/drawing/2014/main" id="{BCA36815-3546-44FB-B6F6-0947C473173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3" name="Zurücksetzen">
              <a:extLst>
                <a:ext uri="{FF2B5EF4-FFF2-40B4-BE49-F238E27FC236}">
                  <a16:creationId xmlns:a16="http://schemas.microsoft.com/office/drawing/2014/main" id="{AFACDDD9-C609-4637-8A07-D227C0116507}"/>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4" name="Layoutwechsel">
              <a:extLst>
                <a:ext uri="{FF2B5EF4-FFF2-40B4-BE49-F238E27FC236}">
                  <a16:creationId xmlns:a16="http://schemas.microsoft.com/office/drawing/2014/main" id="{45EF3854-CCA2-4DFF-A006-926FF43BE6DE}"/>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F1A60363-1E2A-4705-862D-045EF7F6FCC8}"/>
                </a:ext>
              </a:extLst>
            </p:cNvPr>
            <p:cNvGrpSpPr/>
            <p:nvPr userDrawn="1"/>
          </p:nvGrpSpPr>
          <p:grpSpPr>
            <a:xfrm>
              <a:off x="-1650972" y="2032315"/>
              <a:ext cx="1752000" cy="1498325"/>
              <a:chOff x="-1650972" y="2032315"/>
              <a:chExt cx="1752000" cy="1498325"/>
            </a:xfrm>
          </p:grpSpPr>
          <p:sp>
            <p:nvSpPr>
              <p:cNvPr id="16" name="Text // Listenebene erhöhen">
                <a:extLst>
                  <a:ext uri="{FF2B5EF4-FFF2-40B4-BE49-F238E27FC236}">
                    <a16:creationId xmlns:a16="http://schemas.microsoft.com/office/drawing/2014/main" id="{0D618021-9BF1-4F51-B692-612EB6FA501E}"/>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7" name="Text // Listenebene verringern">
                <a:extLst>
                  <a:ext uri="{FF2B5EF4-FFF2-40B4-BE49-F238E27FC236}">
                    <a16:creationId xmlns:a16="http://schemas.microsoft.com/office/drawing/2014/main" id="{C7A6782E-CEB6-4183-B84C-F04DE7B111A9}"/>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8" name="Listenebenen">
                <a:extLst>
                  <a:ext uri="{FF2B5EF4-FFF2-40B4-BE49-F238E27FC236}">
                    <a16:creationId xmlns:a16="http://schemas.microsoft.com/office/drawing/2014/main" id="{14879D48-CCB7-4B54-91AD-9C3958B10A4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19" name="Bild // Listenebene verringern">
                <a:extLst>
                  <a:ext uri="{FF2B5EF4-FFF2-40B4-BE49-F238E27FC236}">
                    <a16:creationId xmlns:a16="http://schemas.microsoft.com/office/drawing/2014/main" id="{B3FB5B41-0961-49E7-BADB-51E27DF07C94}"/>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0" name="Bild // Listenebene erhöhen">
                <a:extLst>
                  <a:ext uri="{FF2B5EF4-FFF2-40B4-BE49-F238E27FC236}">
                    <a16:creationId xmlns:a16="http://schemas.microsoft.com/office/drawing/2014/main" id="{3F6248C1-4813-4438-9465-8379AC9206AB}"/>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1" name="Aus Liebe zum Leben">
            <a:extLst>
              <a:ext uri="{FF2B5EF4-FFF2-40B4-BE49-F238E27FC236}">
                <a16:creationId xmlns:a16="http://schemas.microsoft.com/office/drawing/2014/main" id="{FE29ED0E-297B-434B-BF81-F3900BF036D4}"/>
              </a:ext>
            </a:extLst>
          </p:cNvPr>
          <p:cNvPicPr preferRelativeResize="0">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sp>
        <p:nvSpPr>
          <p:cNvPr id="8" name="Fläche">
            <a:extLst>
              <a:ext uri="{FF2B5EF4-FFF2-40B4-BE49-F238E27FC236}">
                <a16:creationId xmlns:a16="http://schemas.microsoft.com/office/drawing/2014/main" id="{63E9DF70-8BBB-4935-A4F3-681BD08DE8A2}"/>
              </a:ext>
            </a:extLst>
          </p:cNvPr>
          <p:cNvSpPr>
            <a:spLocks noChangeAspect="1"/>
          </p:cNvSpPr>
          <p:nvPr userDrawn="1"/>
        </p:nvSpPr>
        <p:spPr bwMode="auto">
          <a:xfrm>
            <a:off x="0" y="0"/>
            <a:ext cx="12192000" cy="6018213"/>
          </a:xfrm>
          <a:custGeom>
            <a:avLst/>
            <a:gdLst>
              <a:gd name="T0" fmla="*/ 53088 w 67733"/>
              <a:gd name="T1" fmla="*/ 27766 h 33442"/>
              <a:gd name="T2" fmla="*/ 49691 w 67733"/>
              <a:gd name="T3" fmla="*/ 30061 h 33442"/>
              <a:gd name="T4" fmla="*/ 46030 w 67733"/>
              <a:gd name="T5" fmla="*/ 26400 h 33442"/>
              <a:gd name="T6" fmla="*/ 46260 w 67733"/>
              <a:gd name="T7" fmla="*/ 25120 h 33442"/>
              <a:gd name="T8" fmla="*/ 0 w 67733"/>
              <a:gd name="T9" fmla="*/ 7192 h 33442"/>
              <a:gd name="T10" fmla="*/ 0 w 67733"/>
              <a:gd name="T11" fmla="*/ 0 h 33442"/>
              <a:gd name="T12" fmla="*/ 67733 w 67733"/>
              <a:gd name="T13" fmla="*/ 0 h 33442"/>
              <a:gd name="T14" fmla="*/ 67733 w 67733"/>
              <a:gd name="T15" fmla="*/ 33442 h 33442"/>
              <a:gd name="T16" fmla="*/ 53088 w 67733"/>
              <a:gd name="T17" fmla="*/ 27766 h 33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33" h="33442">
                <a:moveTo>
                  <a:pt x="53088" y="27766"/>
                </a:moveTo>
                <a:cubicBezTo>
                  <a:pt x="52547" y="29111"/>
                  <a:pt x="51230" y="30061"/>
                  <a:pt x="49691" y="30061"/>
                </a:cubicBezTo>
                <a:cubicBezTo>
                  <a:pt x="47669" y="30061"/>
                  <a:pt x="46030" y="28422"/>
                  <a:pt x="46030" y="26400"/>
                </a:cubicBezTo>
                <a:cubicBezTo>
                  <a:pt x="46030" y="25949"/>
                  <a:pt x="46111" y="25518"/>
                  <a:pt x="46260" y="25120"/>
                </a:cubicBezTo>
                <a:lnTo>
                  <a:pt x="0" y="7192"/>
                </a:lnTo>
                <a:lnTo>
                  <a:pt x="0" y="0"/>
                </a:lnTo>
                <a:lnTo>
                  <a:pt x="67733" y="0"/>
                </a:lnTo>
                <a:lnTo>
                  <a:pt x="67733" y="33442"/>
                </a:lnTo>
                <a:lnTo>
                  <a:pt x="53088" y="27766"/>
                </a:lnTo>
                <a:close/>
              </a:path>
            </a:pathLst>
          </a:custGeom>
          <a:solidFill>
            <a:srgbClr val="EB00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de-DE" sz="900"/>
          </a:p>
        </p:txBody>
      </p:sp>
      <p:sp>
        <p:nvSpPr>
          <p:cNvPr id="9" name="Superzeichen">
            <a:extLst>
              <a:ext uri="{FF2B5EF4-FFF2-40B4-BE49-F238E27FC236}">
                <a16:creationId xmlns:a16="http://schemas.microsoft.com/office/drawing/2014/main" id="{1FD856E5-A04B-4503-B8BA-710E36A08BEC}"/>
              </a:ext>
            </a:extLst>
          </p:cNvPr>
          <p:cNvSpPr>
            <a:spLocks noChangeAspect="1" noEditPoints="1"/>
          </p:cNvSpPr>
          <p:nvPr userDrawn="1"/>
        </p:nvSpPr>
        <p:spPr bwMode="auto">
          <a:xfrm>
            <a:off x="8411917" y="4217988"/>
            <a:ext cx="1065282" cy="1066007"/>
          </a:xfrm>
          <a:custGeom>
            <a:avLst/>
            <a:gdLst>
              <a:gd name="T0" fmla="*/ 2960 w 5919"/>
              <a:gd name="T1" fmla="*/ 2960 h 5920"/>
              <a:gd name="T2" fmla="*/ 0 w 5919"/>
              <a:gd name="T3" fmla="*/ 1808 h 5920"/>
              <a:gd name="T4" fmla="*/ 1115 w 5919"/>
              <a:gd name="T5" fmla="*/ 2960 h 5920"/>
              <a:gd name="T6" fmla="*/ 0 w 5919"/>
              <a:gd name="T7" fmla="*/ 4112 h 5920"/>
              <a:gd name="T8" fmla="*/ 2960 w 5919"/>
              <a:gd name="T9" fmla="*/ 2960 h 5920"/>
              <a:gd name="T10" fmla="*/ 2960 w 5919"/>
              <a:gd name="T11" fmla="*/ 2960 h 5920"/>
              <a:gd name="T12" fmla="*/ 5919 w 5919"/>
              <a:gd name="T13" fmla="*/ 4112 h 5920"/>
              <a:gd name="T14" fmla="*/ 4805 w 5919"/>
              <a:gd name="T15" fmla="*/ 2960 h 5920"/>
              <a:gd name="T16" fmla="*/ 5919 w 5919"/>
              <a:gd name="T17" fmla="*/ 1808 h 5920"/>
              <a:gd name="T18" fmla="*/ 2960 w 5919"/>
              <a:gd name="T19" fmla="*/ 2960 h 5920"/>
              <a:gd name="T20" fmla="*/ 2960 w 5919"/>
              <a:gd name="T21" fmla="*/ 2960 h 5920"/>
              <a:gd name="T22" fmla="*/ 1808 w 5919"/>
              <a:gd name="T23" fmla="*/ 5920 h 5920"/>
              <a:gd name="T24" fmla="*/ 2960 w 5919"/>
              <a:gd name="T25" fmla="*/ 4805 h 5920"/>
              <a:gd name="T26" fmla="*/ 4111 w 5919"/>
              <a:gd name="T27" fmla="*/ 5920 h 5920"/>
              <a:gd name="T28" fmla="*/ 2960 w 5919"/>
              <a:gd name="T29" fmla="*/ 2960 h 5920"/>
              <a:gd name="T30" fmla="*/ 2960 w 5919"/>
              <a:gd name="T31" fmla="*/ 2960 h 5920"/>
              <a:gd name="T32" fmla="*/ 4111 w 5919"/>
              <a:gd name="T33" fmla="*/ 0 h 5920"/>
              <a:gd name="T34" fmla="*/ 2960 w 5919"/>
              <a:gd name="T35" fmla="*/ 1115 h 5920"/>
              <a:gd name="T36" fmla="*/ 1808 w 5919"/>
              <a:gd name="T37" fmla="*/ 0 h 5920"/>
              <a:gd name="T38" fmla="*/ 2960 w 5919"/>
              <a:gd name="T39" fmla="*/ 2960 h 59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919" h="5920">
                <a:moveTo>
                  <a:pt x="2960" y="2960"/>
                </a:moveTo>
                <a:lnTo>
                  <a:pt x="0" y="1808"/>
                </a:lnTo>
                <a:lnTo>
                  <a:pt x="1115" y="2960"/>
                </a:lnTo>
                <a:lnTo>
                  <a:pt x="0" y="4112"/>
                </a:lnTo>
                <a:lnTo>
                  <a:pt x="2960" y="2960"/>
                </a:lnTo>
                <a:close/>
                <a:moveTo>
                  <a:pt x="2960" y="2960"/>
                </a:moveTo>
                <a:lnTo>
                  <a:pt x="5919" y="4112"/>
                </a:lnTo>
                <a:lnTo>
                  <a:pt x="4805" y="2960"/>
                </a:lnTo>
                <a:lnTo>
                  <a:pt x="5919" y="1808"/>
                </a:lnTo>
                <a:lnTo>
                  <a:pt x="2960" y="2960"/>
                </a:lnTo>
                <a:close/>
                <a:moveTo>
                  <a:pt x="2960" y="2960"/>
                </a:moveTo>
                <a:lnTo>
                  <a:pt x="1808" y="5920"/>
                </a:lnTo>
                <a:lnTo>
                  <a:pt x="2960" y="4805"/>
                </a:lnTo>
                <a:lnTo>
                  <a:pt x="4111" y="5920"/>
                </a:lnTo>
                <a:lnTo>
                  <a:pt x="2960" y="2960"/>
                </a:lnTo>
                <a:close/>
                <a:moveTo>
                  <a:pt x="2960" y="2960"/>
                </a:moveTo>
                <a:lnTo>
                  <a:pt x="4111" y="0"/>
                </a:lnTo>
                <a:lnTo>
                  <a:pt x="2960" y="1115"/>
                </a:lnTo>
                <a:lnTo>
                  <a:pt x="1808" y="0"/>
                </a:lnTo>
                <a:lnTo>
                  <a:pt x="2960" y="29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de-DE" sz="900"/>
          </a:p>
        </p:txBody>
      </p:sp>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08033" y="6058771"/>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2" y="3251994"/>
            <a:ext cx="7200469" cy="1620000"/>
          </a:xfrm>
        </p:spPr>
        <p:txBody>
          <a:bodyPr/>
          <a:lstStyle>
            <a:lvl1pPr marL="0" indent="0" algn="l">
              <a:lnSpc>
                <a:spcPct val="107000"/>
              </a:lnSpc>
              <a:spcAft>
                <a:spcPts val="0"/>
              </a:spcAft>
              <a:buNone/>
              <a:defRPr sz="1750">
                <a:solidFill>
                  <a:schemeClr val="tx1"/>
                </a:solidFill>
                <a:latin typeface="+mj-lt"/>
              </a:defRPr>
            </a:lvl1pPr>
            <a:lvl2pPr marL="0" indent="0" algn="l">
              <a:lnSpc>
                <a:spcPct val="100000"/>
              </a:lnSpc>
              <a:spcBef>
                <a:spcPts val="1550"/>
              </a:spcBef>
              <a:spcAft>
                <a:spcPts val="0"/>
              </a:spcAft>
              <a:buNone/>
              <a:defRPr sz="1250">
                <a:solidFill>
                  <a:schemeClr val="tx1"/>
                </a:solidFill>
                <a:latin typeface="+mj-lt"/>
              </a:defRPr>
            </a:lvl2pPr>
            <a:lvl3pPr marL="0" indent="0" algn="l">
              <a:lnSpc>
                <a:spcPct val="100000"/>
              </a:lnSpc>
              <a:spcBef>
                <a:spcPts val="1550"/>
              </a:spcBef>
              <a:spcAft>
                <a:spcPts val="0"/>
              </a:spcAft>
              <a:buNone/>
              <a:defRPr sz="1250">
                <a:solidFill>
                  <a:schemeClr val="tx1"/>
                </a:solidFill>
                <a:latin typeface="+mj-lt"/>
              </a:defRPr>
            </a:lvl3pPr>
            <a:lvl4pPr marL="0" indent="0" algn="l">
              <a:lnSpc>
                <a:spcPct val="100000"/>
              </a:lnSpc>
              <a:spcBef>
                <a:spcPts val="1550"/>
              </a:spcBef>
              <a:spcAft>
                <a:spcPts val="0"/>
              </a:spcAft>
              <a:buNone/>
              <a:defRPr sz="1250">
                <a:solidFill>
                  <a:schemeClr val="tx1"/>
                </a:solidFill>
                <a:latin typeface="+mj-lt"/>
              </a:defRPr>
            </a:lvl4pPr>
            <a:lvl5pPr marL="0" indent="0" algn="l">
              <a:lnSpc>
                <a:spcPct val="100000"/>
              </a:lnSpc>
              <a:spcBef>
                <a:spcPts val="1550"/>
              </a:spcBef>
              <a:spcAft>
                <a:spcPts val="0"/>
              </a:spcAft>
              <a:buNone/>
              <a:defRPr sz="1250">
                <a:solidFill>
                  <a:schemeClr val="tx1"/>
                </a:solidFill>
                <a:latin typeface="+mj-lt"/>
              </a:defRPr>
            </a:lvl5pPr>
            <a:lvl6pPr marL="0" indent="0" algn="l">
              <a:lnSpc>
                <a:spcPct val="100000"/>
              </a:lnSpc>
              <a:spcBef>
                <a:spcPts val="1550"/>
              </a:spcBef>
              <a:spcAft>
                <a:spcPts val="0"/>
              </a:spcAft>
              <a:buNone/>
              <a:defRPr sz="1250">
                <a:solidFill>
                  <a:schemeClr val="tx1"/>
                </a:solidFill>
                <a:latin typeface="+mj-lt"/>
              </a:defRPr>
            </a:lvl6pPr>
            <a:lvl7pPr marL="0" indent="0" algn="l">
              <a:lnSpc>
                <a:spcPct val="100000"/>
              </a:lnSpc>
              <a:spcBef>
                <a:spcPts val="1550"/>
              </a:spcBef>
              <a:spcAft>
                <a:spcPts val="0"/>
              </a:spcAft>
              <a:buNone/>
              <a:defRPr sz="1250">
                <a:solidFill>
                  <a:schemeClr val="tx1"/>
                </a:solidFill>
                <a:latin typeface="+mj-lt"/>
              </a:defRPr>
            </a:lvl7pPr>
            <a:lvl8pPr marL="0" indent="0" algn="l">
              <a:lnSpc>
                <a:spcPct val="100000"/>
              </a:lnSpc>
              <a:spcBef>
                <a:spcPts val="1550"/>
              </a:spcBef>
              <a:spcAft>
                <a:spcPts val="0"/>
              </a:spcAft>
              <a:buNone/>
              <a:defRPr sz="1250">
                <a:solidFill>
                  <a:schemeClr val="tx1"/>
                </a:solidFill>
                <a:latin typeface="+mj-lt"/>
              </a:defRPr>
            </a:lvl8pPr>
            <a:lvl9pPr marL="0" indent="0" algn="l">
              <a:lnSpc>
                <a:spcPct val="100000"/>
              </a:lnSpc>
              <a:spcBef>
                <a:spcPts val="1550"/>
              </a:spcBef>
              <a:spcAft>
                <a:spcPts val="0"/>
              </a:spcAft>
              <a:buNone/>
              <a:defRPr sz="1250">
                <a:solidFill>
                  <a:schemeClr val="tx1"/>
                </a:solidFill>
                <a:latin typeface="+mj-lt"/>
              </a:defRPr>
            </a:lvl9pPr>
          </a:lstStyle>
          <a:p>
            <a:pPr lvl="0"/>
            <a:r>
              <a:rPr lang="de-DE" dirty="0"/>
              <a:t>Erste Ebene Text (Max. 2-Zeilig,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1"/>
            <a:ext cx="11176727" cy="2595563"/>
          </a:xfrm>
        </p:spPr>
        <p:txBody>
          <a:bodyPr anchor="t" anchorCtr="0"/>
          <a:lstStyle>
            <a:lvl1pPr algn="l">
              <a:lnSpc>
                <a:spcPct val="100000"/>
              </a:lnSpc>
              <a:defRPr sz="5000" b="1" spc="-15"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351509771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Titel JUH">
    <p:bg>
      <p:bgRef idx="1001">
        <a:schemeClr val="bg1"/>
      </p:bgRef>
    </p:bg>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76D934B8-2682-4539-98EA-153218967CA3}"/>
              </a:ext>
            </a:extLst>
          </p:cNvPr>
          <p:cNvGrpSpPr>
            <a:grpSpLocks noChangeAspect="1"/>
          </p:cNvGrpSpPr>
          <p:nvPr userDrawn="1"/>
        </p:nvGrpSpPr>
        <p:grpSpPr>
          <a:xfrm>
            <a:off x="-1926126" y="-396001"/>
            <a:ext cx="16057046" cy="3888001"/>
            <a:chOff x="-1650972" y="-253680"/>
            <a:chExt cx="15627840" cy="3784320"/>
          </a:xfrm>
        </p:grpSpPr>
        <p:sp>
          <p:nvSpPr>
            <p:cNvPr id="12" name="Hilfslinien">
              <a:extLst>
                <a:ext uri="{FF2B5EF4-FFF2-40B4-BE49-F238E27FC236}">
                  <a16:creationId xmlns:a16="http://schemas.microsoft.com/office/drawing/2014/main" id="{FC579F6D-11E4-4885-8F33-0E851824E896}"/>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3" name="Zurücksetzen">
              <a:extLst>
                <a:ext uri="{FF2B5EF4-FFF2-40B4-BE49-F238E27FC236}">
                  <a16:creationId xmlns:a16="http://schemas.microsoft.com/office/drawing/2014/main" id="{39019F36-3F83-4D6F-811E-67209E268C06}"/>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4" name="Layoutwechsel">
              <a:extLst>
                <a:ext uri="{FF2B5EF4-FFF2-40B4-BE49-F238E27FC236}">
                  <a16:creationId xmlns:a16="http://schemas.microsoft.com/office/drawing/2014/main" id="{6FB1DA58-3279-426A-8B4B-208DFF9D45E8}"/>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6A5AAE1E-A7EF-484C-93E8-AC02A6C20ED0}"/>
                </a:ext>
              </a:extLst>
            </p:cNvPr>
            <p:cNvGrpSpPr/>
            <p:nvPr userDrawn="1"/>
          </p:nvGrpSpPr>
          <p:grpSpPr>
            <a:xfrm>
              <a:off x="-1650972" y="2032315"/>
              <a:ext cx="1752000" cy="1498325"/>
              <a:chOff x="-1650972" y="2032315"/>
              <a:chExt cx="1752000" cy="1498325"/>
            </a:xfrm>
          </p:grpSpPr>
          <p:sp>
            <p:nvSpPr>
              <p:cNvPr id="16" name="Text // Listenebene erhöhen">
                <a:extLst>
                  <a:ext uri="{FF2B5EF4-FFF2-40B4-BE49-F238E27FC236}">
                    <a16:creationId xmlns:a16="http://schemas.microsoft.com/office/drawing/2014/main" id="{0E312D88-089B-47AA-82C9-995D1DD1EEE8}"/>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7" name="Text // Listenebene verringern">
                <a:extLst>
                  <a:ext uri="{FF2B5EF4-FFF2-40B4-BE49-F238E27FC236}">
                    <a16:creationId xmlns:a16="http://schemas.microsoft.com/office/drawing/2014/main" id="{86567421-3D92-4648-8D2D-25C85AB17AC4}"/>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8" name="Listenebenen">
                <a:extLst>
                  <a:ext uri="{FF2B5EF4-FFF2-40B4-BE49-F238E27FC236}">
                    <a16:creationId xmlns:a16="http://schemas.microsoft.com/office/drawing/2014/main" id="{87BB571F-9641-4E94-940B-D266E1C7260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19" name="Bild // Listenebene verringern">
                <a:extLst>
                  <a:ext uri="{FF2B5EF4-FFF2-40B4-BE49-F238E27FC236}">
                    <a16:creationId xmlns:a16="http://schemas.microsoft.com/office/drawing/2014/main" id="{FF9CBFBD-C9B9-47E7-B4F5-86C93F0FB4D3}"/>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0" name="Bild // Listenebene erhöhen">
                <a:extLst>
                  <a:ext uri="{FF2B5EF4-FFF2-40B4-BE49-F238E27FC236}">
                    <a16:creationId xmlns:a16="http://schemas.microsoft.com/office/drawing/2014/main" id="{11C4F173-C036-4E7B-BB47-2BDD8A6C9B16}"/>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1" name="Aus Liebe zum Leben">
            <a:extLst>
              <a:ext uri="{FF2B5EF4-FFF2-40B4-BE49-F238E27FC236}">
                <a16:creationId xmlns:a16="http://schemas.microsoft.com/office/drawing/2014/main" id="{FE29ED0E-297B-434B-BF81-F3900BF036D4}"/>
              </a:ext>
            </a:extLst>
          </p:cNvPr>
          <p:cNvPicPr preferRelativeResize="0">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sp>
        <p:nvSpPr>
          <p:cNvPr id="8" name="Fläche">
            <a:extLst>
              <a:ext uri="{FF2B5EF4-FFF2-40B4-BE49-F238E27FC236}">
                <a16:creationId xmlns:a16="http://schemas.microsoft.com/office/drawing/2014/main" id="{63E9DF70-8BBB-4935-A4F3-681BD08DE8A2}"/>
              </a:ext>
            </a:extLst>
          </p:cNvPr>
          <p:cNvSpPr>
            <a:spLocks noChangeAspect="1"/>
          </p:cNvSpPr>
          <p:nvPr userDrawn="1"/>
        </p:nvSpPr>
        <p:spPr bwMode="auto">
          <a:xfrm>
            <a:off x="0" y="0"/>
            <a:ext cx="12192000" cy="6018213"/>
          </a:xfrm>
          <a:custGeom>
            <a:avLst/>
            <a:gdLst>
              <a:gd name="T0" fmla="*/ 53088 w 67733"/>
              <a:gd name="T1" fmla="*/ 27766 h 33442"/>
              <a:gd name="T2" fmla="*/ 49691 w 67733"/>
              <a:gd name="T3" fmla="*/ 30061 h 33442"/>
              <a:gd name="T4" fmla="*/ 46030 w 67733"/>
              <a:gd name="T5" fmla="*/ 26400 h 33442"/>
              <a:gd name="T6" fmla="*/ 46260 w 67733"/>
              <a:gd name="T7" fmla="*/ 25120 h 33442"/>
              <a:gd name="T8" fmla="*/ 0 w 67733"/>
              <a:gd name="T9" fmla="*/ 7192 h 33442"/>
              <a:gd name="T10" fmla="*/ 0 w 67733"/>
              <a:gd name="T11" fmla="*/ 0 h 33442"/>
              <a:gd name="T12" fmla="*/ 67733 w 67733"/>
              <a:gd name="T13" fmla="*/ 0 h 33442"/>
              <a:gd name="T14" fmla="*/ 67733 w 67733"/>
              <a:gd name="T15" fmla="*/ 33442 h 33442"/>
              <a:gd name="T16" fmla="*/ 53088 w 67733"/>
              <a:gd name="T17" fmla="*/ 27766 h 33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33" h="33442">
                <a:moveTo>
                  <a:pt x="53088" y="27766"/>
                </a:moveTo>
                <a:cubicBezTo>
                  <a:pt x="52547" y="29111"/>
                  <a:pt x="51230" y="30061"/>
                  <a:pt x="49691" y="30061"/>
                </a:cubicBezTo>
                <a:cubicBezTo>
                  <a:pt x="47669" y="30061"/>
                  <a:pt x="46030" y="28422"/>
                  <a:pt x="46030" y="26400"/>
                </a:cubicBezTo>
                <a:cubicBezTo>
                  <a:pt x="46030" y="25949"/>
                  <a:pt x="46111" y="25518"/>
                  <a:pt x="46260" y="25120"/>
                </a:cubicBezTo>
                <a:lnTo>
                  <a:pt x="0" y="7192"/>
                </a:lnTo>
                <a:lnTo>
                  <a:pt x="0" y="0"/>
                </a:lnTo>
                <a:lnTo>
                  <a:pt x="67733" y="0"/>
                </a:lnTo>
                <a:lnTo>
                  <a:pt x="67733" y="33442"/>
                </a:lnTo>
                <a:lnTo>
                  <a:pt x="53088" y="27766"/>
                </a:lnTo>
                <a:close/>
              </a:path>
            </a:pathLst>
          </a:custGeom>
          <a:solidFill>
            <a:srgbClr val="EB00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de-DE" sz="900"/>
          </a:p>
        </p:txBody>
      </p:sp>
      <p:sp>
        <p:nvSpPr>
          <p:cNvPr id="9" name="Superzeichen">
            <a:extLst>
              <a:ext uri="{FF2B5EF4-FFF2-40B4-BE49-F238E27FC236}">
                <a16:creationId xmlns:a16="http://schemas.microsoft.com/office/drawing/2014/main" id="{1FD856E5-A04B-4503-B8BA-710E36A08BEC}"/>
              </a:ext>
            </a:extLst>
          </p:cNvPr>
          <p:cNvSpPr>
            <a:spLocks noChangeAspect="1" noEditPoints="1"/>
          </p:cNvSpPr>
          <p:nvPr userDrawn="1"/>
        </p:nvSpPr>
        <p:spPr bwMode="auto">
          <a:xfrm>
            <a:off x="8411917" y="4217988"/>
            <a:ext cx="1065282" cy="1066007"/>
          </a:xfrm>
          <a:custGeom>
            <a:avLst/>
            <a:gdLst>
              <a:gd name="T0" fmla="*/ 2960 w 5919"/>
              <a:gd name="T1" fmla="*/ 2960 h 5920"/>
              <a:gd name="T2" fmla="*/ 0 w 5919"/>
              <a:gd name="T3" fmla="*/ 1808 h 5920"/>
              <a:gd name="T4" fmla="*/ 1115 w 5919"/>
              <a:gd name="T5" fmla="*/ 2960 h 5920"/>
              <a:gd name="T6" fmla="*/ 0 w 5919"/>
              <a:gd name="T7" fmla="*/ 4112 h 5920"/>
              <a:gd name="T8" fmla="*/ 2960 w 5919"/>
              <a:gd name="T9" fmla="*/ 2960 h 5920"/>
              <a:gd name="T10" fmla="*/ 2960 w 5919"/>
              <a:gd name="T11" fmla="*/ 2960 h 5920"/>
              <a:gd name="T12" fmla="*/ 5919 w 5919"/>
              <a:gd name="T13" fmla="*/ 4112 h 5920"/>
              <a:gd name="T14" fmla="*/ 4805 w 5919"/>
              <a:gd name="T15" fmla="*/ 2960 h 5920"/>
              <a:gd name="T16" fmla="*/ 5919 w 5919"/>
              <a:gd name="T17" fmla="*/ 1808 h 5920"/>
              <a:gd name="T18" fmla="*/ 2960 w 5919"/>
              <a:gd name="T19" fmla="*/ 2960 h 5920"/>
              <a:gd name="T20" fmla="*/ 2960 w 5919"/>
              <a:gd name="T21" fmla="*/ 2960 h 5920"/>
              <a:gd name="T22" fmla="*/ 1808 w 5919"/>
              <a:gd name="T23" fmla="*/ 5920 h 5920"/>
              <a:gd name="T24" fmla="*/ 2960 w 5919"/>
              <a:gd name="T25" fmla="*/ 4805 h 5920"/>
              <a:gd name="T26" fmla="*/ 4111 w 5919"/>
              <a:gd name="T27" fmla="*/ 5920 h 5920"/>
              <a:gd name="T28" fmla="*/ 2960 w 5919"/>
              <a:gd name="T29" fmla="*/ 2960 h 5920"/>
              <a:gd name="T30" fmla="*/ 2960 w 5919"/>
              <a:gd name="T31" fmla="*/ 2960 h 5920"/>
              <a:gd name="T32" fmla="*/ 4111 w 5919"/>
              <a:gd name="T33" fmla="*/ 0 h 5920"/>
              <a:gd name="T34" fmla="*/ 2960 w 5919"/>
              <a:gd name="T35" fmla="*/ 1115 h 5920"/>
              <a:gd name="T36" fmla="*/ 1808 w 5919"/>
              <a:gd name="T37" fmla="*/ 0 h 5920"/>
              <a:gd name="T38" fmla="*/ 2960 w 5919"/>
              <a:gd name="T39" fmla="*/ 2960 h 59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919" h="5920">
                <a:moveTo>
                  <a:pt x="2960" y="2960"/>
                </a:moveTo>
                <a:lnTo>
                  <a:pt x="0" y="1808"/>
                </a:lnTo>
                <a:lnTo>
                  <a:pt x="1115" y="2960"/>
                </a:lnTo>
                <a:lnTo>
                  <a:pt x="0" y="4112"/>
                </a:lnTo>
                <a:lnTo>
                  <a:pt x="2960" y="2960"/>
                </a:lnTo>
                <a:close/>
                <a:moveTo>
                  <a:pt x="2960" y="2960"/>
                </a:moveTo>
                <a:lnTo>
                  <a:pt x="5919" y="4112"/>
                </a:lnTo>
                <a:lnTo>
                  <a:pt x="4805" y="2960"/>
                </a:lnTo>
                <a:lnTo>
                  <a:pt x="5919" y="1808"/>
                </a:lnTo>
                <a:lnTo>
                  <a:pt x="2960" y="2960"/>
                </a:lnTo>
                <a:close/>
                <a:moveTo>
                  <a:pt x="2960" y="2960"/>
                </a:moveTo>
                <a:lnTo>
                  <a:pt x="1808" y="5920"/>
                </a:lnTo>
                <a:lnTo>
                  <a:pt x="2960" y="4805"/>
                </a:lnTo>
                <a:lnTo>
                  <a:pt x="4111" y="5920"/>
                </a:lnTo>
                <a:lnTo>
                  <a:pt x="2960" y="2960"/>
                </a:lnTo>
                <a:close/>
                <a:moveTo>
                  <a:pt x="2960" y="2960"/>
                </a:moveTo>
                <a:lnTo>
                  <a:pt x="4111" y="0"/>
                </a:lnTo>
                <a:lnTo>
                  <a:pt x="2960" y="1115"/>
                </a:lnTo>
                <a:lnTo>
                  <a:pt x="1808" y="0"/>
                </a:lnTo>
                <a:lnTo>
                  <a:pt x="2960" y="29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de-DE" sz="900"/>
          </a:p>
        </p:txBody>
      </p:sp>
      <p:pic>
        <p:nvPicPr>
          <p:cNvPr id="4" name="JUH Logo">
            <a:extLst>
              <a:ext uri="{FF2B5EF4-FFF2-40B4-BE49-F238E27FC236}">
                <a16:creationId xmlns:a16="http://schemas.microsoft.com/office/drawing/2014/main" id="{F26A89EE-5A41-43B1-8BDD-A88003922E35}"/>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p:blipFill>
        <p:spPr>
          <a:xfrm>
            <a:off x="508033" y="6058771"/>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2" y="3251994"/>
            <a:ext cx="7200469" cy="1620000"/>
          </a:xfrm>
        </p:spPr>
        <p:txBody>
          <a:bodyPr/>
          <a:lstStyle>
            <a:lvl1pPr marL="0" indent="0" algn="l">
              <a:lnSpc>
                <a:spcPct val="107000"/>
              </a:lnSpc>
              <a:spcAft>
                <a:spcPts val="0"/>
              </a:spcAft>
              <a:buNone/>
              <a:defRPr sz="1750">
                <a:solidFill>
                  <a:schemeClr val="tx1"/>
                </a:solidFill>
                <a:latin typeface="+mj-lt"/>
              </a:defRPr>
            </a:lvl1pPr>
            <a:lvl2pPr marL="0" indent="0" algn="l">
              <a:lnSpc>
                <a:spcPct val="100000"/>
              </a:lnSpc>
              <a:spcBef>
                <a:spcPts val="1550"/>
              </a:spcBef>
              <a:spcAft>
                <a:spcPts val="0"/>
              </a:spcAft>
              <a:buNone/>
              <a:defRPr sz="1250">
                <a:solidFill>
                  <a:schemeClr val="tx1"/>
                </a:solidFill>
                <a:latin typeface="+mj-lt"/>
              </a:defRPr>
            </a:lvl2pPr>
            <a:lvl3pPr marL="0" indent="0" algn="l">
              <a:lnSpc>
                <a:spcPct val="100000"/>
              </a:lnSpc>
              <a:spcBef>
                <a:spcPts val="1550"/>
              </a:spcBef>
              <a:spcAft>
                <a:spcPts val="0"/>
              </a:spcAft>
              <a:buNone/>
              <a:defRPr sz="1250">
                <a:solidFill>
                  <a:schemeClr val="tx1"/>
                </a:solidFill>
                <a:latin typeface="+mj-lt"/>
              </a:defRPr>
            </a:lvl3pPr>
            <a:lvl4pPr marL="0" indent="0" algn="l">
              <a:lnSpc>
                <a:spcPct val="100000"/>
              </a:lnSpc>
              <a:spcBef>
                <a:spcPts val="1550"/>
              </a:spcBef>
              <a:spcAft>
                <a:spcPts val="0"/>
              </a:spcAft>
              <a:buNone/>
              <a:defRPr sz="1250">
                <a:solidFill>
                  <a:schemeClr val="tx1"/>
                </a:solidFill>
                <a:latin typeface="+mj-lt"/>
              </a:defRPr>
            </a:lvl4pPr>
            <a:lvl5pPr marL="0" indent="0" algn="l">
              <a:lnSpc>
                <a:spcPct val="100000"/>
              </a:lnSpc>
              <a:spcBef>
                <a:spcPts val="1550"/>
              </a:spcBef>
              <a:spcAft>
                <a:spcPts val="0"/>
              </a:spcAft>
              <a:buNone/>
              <a:defRPr sz="1250">
                <a:solidFill>
                  <a:schemeClr val="tx1"/>
                </a:solidFill>
                <a:latin typeface="+mj-lt"/>
              </a:defRPr>
            </a:lvl5pPr>
            <a:lvl6pPr marL="0" indent="0" algn="l">
              <a:lnSpc>
                <a:spcPct val="100000"/>
              </a:lnSpc>
              <a:spcBef>
                <a:spcPts val="1550"/>
              </a:spcBef>
              <a:spcAft>
                <a:spcPts val="0"/>
              </a:spcAft>
              <a:buNone/>
              <a:defRPr sz="1250">
                <a:solidFill>
                  <a:schemeClr val="tx1"/>
                </a:solidFill>
                <a:latin typeface="+mj-lt"/>
              </a:defRPr>
            </a:lvl6pPr>
            <a:lvl7pPr marL="0" indent="0" algn="l">
              <a:lnSpc>
                <a:spcPct val="100000"/>
              </a:lnSpc>
              <a:spcBef>
                <a:spcPts val="1550"/>
              </a:spcBef>
              <a:spcAft>
                <a:spcPts val="0"/>
              </a:spcAft>
              <a:buNone/>
              <a:defRPr sz="1250">
                <a:solidFill>
                  <a:schemeClr val="tx1"/>
                </a:solidFill>
                <a:latin typeface="+mj-lt"/>
              </a:defRPr>
            </a:lvl7pPr>
            <a:lvl8pPr marL="0" indent="0" algn="l">
              <a:lnSpc>
                <a:spcPct val="100000"/>
              </a:lnSpc>
              <a:spcBef>
                <a:spcPts val="1550"/>
              </a:spcBef>
              <a:spcAft>
                <a:spcPts val="0"/>
              </a:spcAft>
              <a:buNone/>
              <a:defRPr sz="1250">
                <a:solidFill>
                  <a:schemeClr val="tx1"/>
                </a:solidFill>
                <a:latin typeface="+mj-lt"/>
              </a:defRPr>
            </a:lvl8pPr>
            <a:lvl9pPr marL="0" indent="0" algn="l">
              <a:lnSpc>
                <a:spcPct val="100000"/>
              </a:lnSpc>
              <a:spcBef>
                <a:spcPts val="1550"/>
              </a:spcBef>
              <a:spcAft>
                <a:spcPts val="0"/>
              </a:spcAft>
              <a:buNone/>
              <a:defRPr sz="1250">
                <a:solidFill>
                  <a:schemeClr val="tx1"/>
                </a:solidFill>
                <a:latin typeface="+mj-lt"/>
              </a:defRPr>
            </a:lvl9pPr>
          </a:lstStyle>
          <a:p>
            <a:pPr lvl="0"/>
            <a:r>
              <a:rPr lang="de-DE" dirty="0"/>
              <a:t>Erste Ebene Text (Max. 2-Zeilig,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1"/>
            <a:ext cx="11176727" cy="2595563"/>
          </a:xfrm>
        </p:spPr>
        <p:txBody>
          <a:bodyPr anchor="t" anchorCtr="0"/>
          <a:lstStyle>
            <a:lvl1pPr algn="l">
              <a:lnSpc>
                <a:spcPct val="100000"/>
              </a:lnSpc>
              <a:defRPr sz="5000" b="1" spc="-15"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263660829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Titel mit Grafik Johanniter">
    <p:bg>
      <p:bgPr>
        <a:solidFill>
          <a:srgbClr val="FF606E"/>
        </a:solidFill>
        <a:effectLst/>
      </p:bgPr>
    </p:bg>
    <p:spTree>
      <p:nvGrpSpPr>
        <p:cNvPr id="1" name=""/>
        <p:cNvGrpSpPr/>
        <p:nvPr/>
      </p:nvGrpSpPr>
      <p:grpSpPr>
        <a:xfrm>
          <a:off x="0" y="0"/>
          <a:ext cx="0" cy="0"/>
          <a:chOff x="0" y="0"/>
          <a:chExt cx="0" cy="0"/>
        </a:xfrm>
      </p:grpSpPr>
      <p:grpSp>
        <p:nvGrpSpPr>
          <p:cNvPr id="9" name="Regieanweisungen">
            <a:extLst>
              <a:ext uri="{FF2B5EF4-FFF2-40B4-BE49-F238E27FC236}">
                <a16:creationId xmlns:a16="http://schemas.microsoft.com/office/drawing/2014/main" id="{DF798D48-3279-4E33-82BA-51BB95EA9D1F}"/>
              </a:ext>
            </a:extLst>
          </p:cNvPr>
          <p:cNvGrpSpPr>
            <a:grpSpLocks noChangeAspect="1"/>
          </p:cNvGrpSpPr>
          <p:nvPr userDrawn="1"/>
        </p:nvGrpSpPr>
        <p:grpSpPr>
          <a:xfrm>
            <a:off x="-1926126" y="-396001"/>
            <a:ext cx="16057046" cy="3888001"/>
            <a:chOff x="-1650972" y="-253680"/>
            <a:chExt cx="15627840" cy="3784320"/>
          </a:xfrm>
        </p:grpSpPr>
        <p:sp>
          <p:nvSpPr>
            <p:cNvPr id="10" name="Hilfslinien">
              <a:extLst>
                <a:ext uri="{FF2B5EF4-FFF2-40B4-BE49-F238E27FC236}">
                  <a16:creationId xmlns:a16="http://schemas.microsoft.com/office/drawing/2014/main" id="{E0BD55B6-7ACF-445E-9602-AE343F93E22E}"/>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1" name="Zurücksetzen">
              <a:extLst>
                <a:ext uri="{FF2B5EF4-FFF2-40B4-BE49-F238E27FC236}">
                  <a16:creationId xmlns:a16="http://schemas.microsoft.com/office/drawing/2014/main" id="{753E6100-CAFC-4A1A-BFBA-F263C916816B}"/>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2" name="Layoutwechsel">
              <a:extLst>
                <a:ext uri="{FF2B5EF4-FFF2-40B4-BE49-F238E27FC236}">
                  <a16:creationId xmlns:a16="http://schemas.microsoft.com/office/drawing/2014/main" id="{B16A3C6A-A538-4A76-B354-28B3C260E301}"/>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1C9012DD-1962-40A6-B9CE-80454CCD1B60}"/>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CC671556-6376-4E47-ACFE-6B51ACE6BFAC}"/>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E636190C-7668-47F5-BAB4-095E859F04AD}"/>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9" name="Listenebenen">
                <a:extLst>
                  <a:ext uri="{FF2B5EF4-FFF2-40B4-BE49-F238E27FC236}">
                    <a16:creationId xmlns:a16="http://schemas.microsoft.com/office/drawing/2014/main" id="{7444D378-28B5-4E9B-8EDE-2102569C1624}"/>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20" name="Bild // Listenebene verringern">
                <a:extLst>
                  <a:ext uri="{FF2B5EF4-FFF2-40B4-BE49-F238E27FC236}">
                    <a16:creationId xmlns:a16="http://schemas.microsoft.com/office/drawing/2014/main" id="{3EA57174-2845-4465-9FC4-1B5680A07313}"/>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2" name="Bild // Listenebene erhöhen">
                <a:extLst>
                  <a:ext uri="{FF2B5EF4-FFF2-40B4-BE49-F238E27FC236}">
                    <a16:creationId xmlns:a16="http://schemas.microsoft.com/office/drawing/2014/main" id="{5E8E0B16-F845-4D41-9C94-BC9F718BDBCB}"/>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userDrawn="1">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FC281791-E44D-41E7-9CDB-0E784E67E406}"/>
              </a:ext>
            </a:extLst>
          </p:cNvPr>
          <p:cNvSpPr>
            <a:spLocks noChangeAspect="1"/>
          </p:cNvSpPr>
          <p:nvPr userDrawn="1"/>
        </p:nvSpPr>
        <p:spPr bwMode="auto">
          <a:xfrm>
            <a:off x="0" y="0"/>
            <a:ext cx="10929061" cy="6858000"/>
          </a:xfrm>
          <a:custGeom>
            <a:avLst/>
            <a:gdLst>
              <a:gd name="T0" fmla="*/ 60181 w 60678"/>
              <a:gd name="T1" fmla="*/ 10170 h 38100"/>
              <a:gd name="T2" fmla="*/ 56869 w 60678"/>
              <a:gd name="T3" fmla="*/ 13480 h 38100"/>
              <a:gd name="T4" fmla="*/ 55558 w 60678"/>
              <a:gd name="T5" fmla="*/ 13210 h 38100"/>
              <a:gd name="T6" fmla="*/ 45912 w 60678"/>
              <a:gd name="T7" fmla="*/ 38100 h 38100"/>
              <a:gd name="T8" fmla="*/ 0 w 60678"/>
              <a:gd name="T9" fmla="*/ 38100 h 38100"/>
              <a:gd name="T10" fmla="*/ 0 w 60678"/>
              <a:gd name="T11" fmla="*/ 0 h 38100"/>
              <a:gd name="T12" fmla="*/ 60678 w 60678"/>
              <a:gd name="T13" fmla="*/ 0 h 38100"/>
              <a:gd name="T14" fmla="*/ 57951 w 60678"/>
              <a:gd name="T15" fmla="*/ 7036 h 38100"/>
              <a:gd name="T16" fmla="*/ 60181 w 60678"/>
              <a:gd name="T17" fmla="*/ 10165 h 38100"/>
              <a:gd name="T18" fmla="*/ 60181 w 60678"/>
              <a:gd name="T19" fmla="*/ 1017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0678" h="38100">
                <a:moveTo>
                  <a:pt x="60181" y="10170"/>
                </a:moveTo>
                <a:cubicBezTo>
                  <a:pt x="60180" y="11998"/>
                  <a:pt x="58697" y="13480"/>
                  <a:pt x="56869" y="13480"/>
                </a:cubicBezTo>
                <a:cubicBezTo>
                  <a:pt x="56403" y="13480"/>
                  <a:pt x="55960" y="13383"/>
                  <a:pt x="55558" y="13210"/>
                </a:cubicBezTo>
                <a:lnTo>
                  <a:pt x="45912" y="38100"/>
                </a:lnTo>
                <a:lnTo>
                  <a:pt x="0" y="38100"/>
                </a:lnTo>
                <a:lnTo>
                  <a:pt x="0" y="0"/>
                </a:lnTo>
                <a:lnTo>
                  <a:pt x="60678" y="0"/>
                </a:lnTo>
                <a:lnTo>
                  <a:pt x="57951" y="7036"/>
                </a:lnTo>
                <a:cubicBezTo>
                  <a:pt x="59248" y="7484"/>
                  <a:pt x="60180" y="8716"/>
                  <a:pt x="60181" y="10165"/>
                </a:cubicBezTo>
                <a:lnTo>
                  <a:pt x="60181" y="10170"/>
                </a:lnTo>
                <a:close/>
              </a:path>
            </a:pathLst>
          </a:custGeom>
          <a:solidFill>
            <a:schemeClr val="bg2"/>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4" name="Superzeichen">
            <a:extLst>
              <a:ext uri="{FF2B5EF4-FFF2-40B4-BE49-F238E27FC236}">
                <a16:creationId xmlns:a16="http://schemas.microsoft.com/office/drawing/2014/main" id="{9A66EB37-C2B1-41CF-AD1A-03BA7AB6FA11}"/>
              </a:ext>
            </a:extLst>
          </p:cNvPr>
          <p:cNvSpPr>
            <a:spLocks noChangeAspect="1" noEditPoints="1"/>
          </p:cNvSpPr>
          <p:nvPr userDrawn="1"/>
        </p:nvSpPr>
        <p:spPr bwMode="auto">
          <a:xfrm>
            <a:off x="9760585" y="1348582"/>
            <a:ext cx="965263" cy="963613"/>
          </a:xfrm>
          <a:custGeom>
            <a:avLst/>
            <a:gdLst>
              <a:gd name="T0" fmla="*/ 2678 w 5356"/>
              <a:gd name="T1" fmla="*/ 2677 h 5355"/>
              <a:gd name="T2" fmla="*/ 0 w 5356"/>
              <a:gd name="T3" fmla="*/ 1635 h 5355"/>
              <a:gd name="T4" fmla="*/ 1009 w 5356"/>
              <a:gd name="T5" fmla="*/ 2677 h 5355"/>
              <a:gd name="T6" fmla="*/ 0 w 5356"/>
              <a:gd name="T7" fmla="*/ 3719 h 5355"/>
              <a:gd name="T8" fmla="*/ 2678 w 5356"/>
              <a:gd name="T9" fmla="*/ 2677 h 5355"/>
              <a:gd name="T10" fmla="*/ 2678 w 5356"/>
              <a:gd name="T11" fmla="*/ 2677 h 5355"/>
              <a:gd name="T12" fmla="*/ 5356 w 5356"/>
              <a:gd name="T13" fmla="*/ 3719 h 5355"/>
              <a:gd name="T14" fmla="*/ 4347 w 5356"/>
              <a:gd name="T15" fmla="*/ 2677 h 5355"/>
              <a:gd name="T16" fmla="*/ 5356 w 5356"/>
              <a:gd name="T17" fmla="*/ 1635 h 5355"/>
              <a:gd name="T18" fmla="*/ 2678 w 5356"/>
              <a:gd name="T19" fmla="*/ 2677 h 5355"/>
              <a:gd name="T20" fmla="*/ 2678 w 5356"/>
              <a:gd name="T21" fmla="*/ 2677 h 5355"/>
              <a:gd name="T22" fmla="*/ 1636 w 5356"/>
              <a:gd name="T23" fmla="*/ 5355 h 5355"/>
              <a:gd name="T24" fmla="*/ 2678 w 5356"/>
              <a:gd name="T25" fmla="*/ 4347 h 5355"/>
              <a:gd name="T26" fmla="*/ 3720 w 5356"/>
              <a:gd name="T27" fmla="*/ 5355 h 5355"/>
              <a:gd name="T28" fmla="*/ 2678 w 5356"/>
              <a:gd name="T29" fmla="*/ 2677 h 5355"/>
              <a:gd name="T30" fmla="*/ 2678 w 5356"/>
              <a:gd name="T31" fmla="*/ 2677 h 5355"/>
              <a:gd name="T32" fmla="*/ 3720 w 5356"/>
              <a:gd name="T33" fmla="*/ 0 h 5355"/>
              <a:gd name="T34" fmla="*/ 2678 w 5356"/>
              <a:gd name="T35" fmla="*/ 1008 h 5355"/>
              <a:gd name="T36" fmla="*/ 1636 w 5356"/>
              <a:gd name="T37" fmla="*/ 0 h 5355"/>
              <a:gd name="T38" fmla="*/ 2678 w 5356"/>
              <a:gd name="T39" fmla="*/ 2677 h 5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6" h="5355">
                <a:moveTo>
                  <a:pt x="2678" y="2677"/>
                </a:moveTo>
                <a:lnTo>
                  <a:pt x="0" y="1635"/>
                </a:lnTo>
                <a:lnTo>
                  <a:pt x="1009" y="2677"/>
                </a:lnTo>
                <a:lnTo>
                  <a:pt x="0" y="3719"/>
                </a:lnTo>
                <a:lnTo>
                  <a:pt x="2678" y="2677"/>
                </a:lnTo>
                <a:close/>
                <a:moveTo>
                  <a:pt x="2678" y="2677"/>
                </a:moveTo>
                <a:lnTo>
                  <a:pt x="5356" y="3719"/>
                </a:lnTo>
                <a:lnTo>
                  <a:pt x="4347" y="2677"/>
                </a:lnTo>
                <a:lnTo>
                  <a:pt x="5356" y="1635"/>
                </a:lnTo>
                <a:lnTo>
                  <a:pt x="2678" y="2677"/>
                </a:lnTo>
                <a:close/>
                <a:moveTo>
                  <a:pt x="2678" y="2677"/>
                </a:moveTo>
                <a:lnTo>
                  <a:pt x="1636" y="5355"/>
                </a:lnTo>
                <a:lnTo>
                  <a:pt x="2678" y="4347"/>
                </a:lnTo>
                <a:lnTo>
                  <a:pt x="3720" y="5355"/>
                </a:lnTo>
                <a:lnTo>
                  <a:pt x="2678" y="2677"/>
                </a:lnTo>
                <a:close/>
                <a:moveTo>
                  <a:pt x="2678" y="2677"/>
                </a:moveTo>
                <a:lnTo>
                  <a:pt x="3720" y="0"/>
                </a:lnTo>
                <a:lnTo>
                  <a:pt x="2678" y="1008"/>
                </a:lnTo>
                <a:lnTo>
                  <a:pt x="1636" y="0"/>
                </a:lnTo>
                <a:lnTo>
                  <a:pt x="2678" y="2677"/>
                </a:lnTo>
                <a:close/>
              </a:path>
            </a:pathLst>
          </a:custGeom>
          <a:solidFill>
            <a:schemeClr val="tx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pic>
        <p:nvPicPr>
          <p:cNvPr id="16" name="Illustration" descr="Ein Bild, das Mann, stehend, Spieler, haltend enthält.&#10;&#10;Automatisch generierte Beschreibung">
            <a:extLst>
              <a:ext uri="{FF2B5EF4-FFF2-40B4-BE49-F238E27FC236}">
                <a16:creationId xmlns:a16="http://schemas.microsoft.com/office/drawing/2014/main" id="{2941A1AD-C538-4DAE-B195-73AADED3F2AD}"/>
              </a:ext>
            </a:extLst>
          </p:cNvPr>
          <p:cNvPicPr>
            <a:picLocks noChangeAspect="1"/>
          </p:cNvPicPr>
          <p:nvPr userDrawn="1"/>
        </p:nvPicPr>
        <p:blipFill>
          <a:blip r:embed="rId4" cstate="print">
            <a:alphaModFix/>
            <a:extLst>
              <a:ext uri="{28A0092B-C50C-407E-A947-70E740481C1C}">
                <a14:useLocalDpi xmlns:a14="http://schemas.microsoft.com/office/drawing/2010/main" val="0"/>
              </a:ext>
            </a:extLst>
          </a:blip>
          <a:stretch>
            <a:fillRect/>
          </a:stretch>
        </p:blipFill>
        <p:spPr>
          <a:xfrm>
            <a:off x="6570528" y="3373742"/>
            <a:ext cx="5149965" cy="3096000"/>
          </a:xfrm>
          <a:prstGeom prst="rect">
            <a:avLst/>
          </a:prstGeom>
        </p:spPr>
      </p:pic>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08033" y="6058771"/>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userDrawn="1">
            <p:ph type="subTitle" idx="1" hasCustomPrompt="1"/>
          </p:nvPr>
        </p:nvSpPr>
        <p:spPr>
          <a:xfrm>
            <a:off x="508032" y="3251994"/>
            <a:ext cx="5587967" cy="1620000"/>
          </a:xfrm>
        </p:spPr>
        <p:txBody>
          <a:bodyPr/>
          <a:lstStyle>
            <a:lvl1pPr marL="0" indent="0" algn="l">
              <a:lnSpc>
                <a:spcPct val="107000"/>
              </a:lnSpc>
              <a:spcAft>
                <a:spcPts val="0"/>
              </a:spcAft>
              <a:buNone/>
              <a:defRPr sz="1750">
                <a:solidFill>
                  <a:schemeClr val="tx1"/>
                </a:solidFill>
                <a:latin typeface="+mj-lt"/>
              </a:defRPr>
            </a:lvl1pPr>
            <a:lvl2pPr marL="0" indent="0" algn="l">
              <a:lnSpc>
                <a:spcPct val="100000"/>
              </a:lnSpc>
              <a:spcBef>
                <a:spcPts val="1550"/>
              </a:spcBef>
              <a:spcAft>
                <a:spcPts val="0"/>
              </a:spcAft>
              <a:buNone/>
              <a:defRPr sz="1250">
                <a:solidFill>
                  <a:schemeClr val="tx1"/>
                </a:solidFill>
                <a:latin typeface="+mj-lt"/>
              </a:defRPr>
            </a:lvl2pPr>
            <a:lvl3pPr marL="0" indent="0" algn="l">
              <a:lnSpc>
                <a:spcPct val="100000"/>
              </a:lnSpc>
              <a:spcBef>
                <a:spcPts val="1550"/>
              </a:spcBef>
              <a:spcAft>
                <a:spcPts val="0"/>
              </a:spcAft>
              <a:buNone/>
              <a:defRPr sz="1250">
                <a:solidFill>
                  <a:schemeClr val="tx1"/>
                </a:solidFill>
                <a:latin typeface="+mj-lt"/>
              </a:defRPr>
            </a:lvl3pPr>
            <a:lvl4pPr marL="0" indent="0" algn="l">
              <a:lnSpc>
                <a:spcPct val="100000"/>
              </a:lnSpc>
              <a:spcBef>
                <a:spcPts val="1550"/>
              </a:spcBef>
              <a:spcAft>
                <a:spcPts val="0"/>
              </a:spcAft>
              <a:buNone/>
              <a:defRPr sz="1250">
                <a:solidFill>
                  <a:schemeClr val="tx1"/>
                </a:solidFill>
                <a:latin typeface="+mj-lt"/>
              </a:defRPr>
            </a:lvl4pPr>
            <a:lvl5pPr marL="0" indent="0" algn="l">
              <a:lnSpc>
                <a:spcPct val="100000"/>
              </a:lnSpc>
              <a:spcBef>
                <a:spcPts val="1550"/>
              </a:spcBef>
              <a:spcAft>
                <a:spcPts val="0"/>
              </a:spcAft>
              <a:buNone/>
              <a:defRPr sz="1250">
                <a:solidFill>
                  <a:schemeClr val="tx1"/>
                </a:solidFill>
                <a:latin typeface="+mj-lt"/>
              </a:defRPr>
            </a:lvl5pPr>
            <a:lvl6pPr marL="0" indent="0" algn="l">
              <a:lnSpc>
                <a:spcPct val="100000"/>
              </a:lnSpc>
              <a:spcBef>
                <a:spcPts val="1550"/>
              </a:spcBef>
              <a:spcAft>
                <a:spcPts val="0"/>
              </a:spcAft>
              <a:buNone/>
              <a:defRPr sz="1250">
                <a:solidFill>
                  <a:schemeClr val="tx1"/>
                </a:solidFill>
                <a:latin typeface="+mj-lt"/>
              </a:defRPr>
            </a:lvl6pPr>
            <a:lvl7pPr marL="0" indent="0" algn="l">
              <a:lnSpc>
                <a:spcPct val="100000"/>
              </a:lnSpc>
              <a:spcBef>
                <a:spcPts val="1550"/>
              </a:spcBef>
              <a:spcAft>
                <a:spcPts val="0"/>
              </a:spcAft>
              <a:buNone/>
              <a:defRPr sz="1250">
                <a:solidFill>
                  <a:schemeClr val="tx1"/>
                </a:solidFill>
                <a:latin typeface="+mj-lt"/>
              </a:defRPr>
            </a:lvl7pPr>
            <a:lvl8pPr marL="0" indent="0" algn="l">
              <a:lnSpc>
                <a:spcPct val="100000"/>
              </a:lnSpc>
              <a:spcBef>
                <a:spcPts val="1550"/>
              </a:spcBef>
              <a:spcAft>
                <a:spcPts val="0"/>
              </a:spcAft>
              <a:buNone/>
              <a:defRPr sz="1250">
                <a:solidFill>
                  <a:schemeClr val="tx1"/>
                </a:solidFill>
                <a:latin typeface="+mj-lt"/>
              </a:defRPr>
            </a:lvl8pPr>
            <a:lvl9pPr marL="0" indent="0" algn="l">
              <a:lnSpc>
                <a:spcPct val="100000"/>
              </a:lnSpc>
              <a:spcBef>
                <a:spcPts val="1550"/>
              </a:spcBef>
              <a:spcAft>
                <a:spcPts val="0"/>
              </a:spcAft>
              <a:buNone/>
              <a:defRPr sz="1250">
                <a:solidFill>
                  <a:schemeClr val="tx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userDrawn="1">
            <p:ph type="ctrTitle" hasCustomPrompt="1"/>
          </p:nvPr>
        </p:nvSpPr>
        <p:spPr>
          <a:xfrm>
            <a:off x="508033" y="656431"/>
            <a:ext cx="7920515" cy="2595563"/>
          </a:xfrm>
        </p:spPr>
        <p:txBody>
          <a:bodyPr anchor="t" anchorCtr="0"/>
          <a:lstStyle>
            <a:lvl1pPr algn="l">
              <a:lnSpc>
                <a:spcPct val="100000"/>
              </a:lnSpc>
              <a:defRPr sz="5000" b="1" spc="-15"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4526466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Titel mit Grafik JUH">
    <p:bg>
      <p:bgPr>
        <a:solidFill>
          <a:srgbClr val="FF606E"/>
        </a:solidFill>
        <a:effectLst/>
      </p:bgPr>
    </p:bg>
    <p:spTree>
      <p:nvGrpSpPr>
        <p:cNvPr id="1" name=""/>
        <p:cNvGrpSpPr/>
        <p:nvPr/>
      </p:nvGrpSpPr>
      <p:grpSpPr>
        <a:xfrm>
          <a:off x="0" y="0"/>
          <a:ext cx="0" cy="0"/>
          <a:chOff x="0" y="0"/>
          <a:chExt cx="0" cy="0"/>
        </a:xfrm>
      </p:grpSpPr>
      <p:grpSp>
        <p:nvGrpSpPr>
          <p:cNvPr id="9" name="Regieanweisungen">
            <a:extLst>
              <a:ext uri="{FF2B5EF4-FFF2-40B4-BE49-F238E27FC236}">
                <a16:creationId xmlns:a16="http://schemas.microsoft.com/office/drawing/2014/main" id="{8797E160-F457-48D3-ADAD-EDE600C1EFA0}"/>
              </a:ext>
            </a:extLst>
          </p:cNvPr>
          <p:cNvGrpSpPr>
            <a:grpSpLocks noChangeAspect="1"/>
          </p:cNvGrpSpPr>
          <p:nvPr userDrawn="1"/>
        </p:nvGrpSpPr>
        <p:grpSpPr>
          <a:xfrm>
            <a:off x="-1926126" y="-396001"/>
            <a:ext cx="16057046" cy="3888001"/>
            <a:chOff x="-1650972" y="-253680"/>
            <a:chExt cx="15627840" cy="3784320"/>
          </a:xfrm>
        </p:grpSpPr>
        <p:sp>
          <p:nvSpPr>
            <p:cNvPr id="10" name="Hilfslinien">
              <a:extLst>
                <a:ext uri="{FF2B5EF4-FFF2-40B4-BE49-F238E27FC236}">
                  <a16:creationId xmlns:a16="http://schemas.microsoft.com/office/drawing/2014/main" id="{8045C7C0-E36F-47C8-B190-F75369D7342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1" name="Zurücksetzen">
              <a:extLst>
                <a:ext uri="{FF2B5EF4-FFF2-40B4-BE49-F238E27FC236}">
                  <a16:creationId xmlns:a16="http://schemas.microsoft.com/office/drawing/2014/main" id="{B498EA16-B4A0-46CD-BE6C-1DBE45889809}"/>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2" name="Layoutwechsel">
              <a:extLst>
                <a:ext uri="{FF2B5EF4-FFF2-40B4-BE49-F238E27FC236}">
                  <a16:creationId xmlns:a16="http://schemas.microsoft.com/office/drawing/2014/main" id="{F988F52C-E61B-469E-A00F-3C2A6D1948F2}"/>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C56195B8-557B-4DCB-90D8-C4CCD9BF05BD}"/>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D5BFF025-E9F4-468D-912C-48765C1132B4}"/>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67DD4BC4-ED4C-4925-8FFC-41E08A60B330}"/>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9" name="Listenebenen">
                <a:extLst>
                  <a:ext uri="{FF2B5EF4-FFF2-40B4-BE49-F238E27FC236}">
                    <a16:creationId xmlns:a16="http://schemas.microsoft.com/office/drawing/2014/main" id="{3D7AE3ED-BD94-49D5-BC23-9FF563C2F50F}"/>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20" name="Bild // Listenebene verringern">
                <a:extLst>
                  <a:ext uri="{FF2B5EF4-FFF2-40B4-BE49-F238E27FC236}">
                    <a16:creationId xmlns:a16="http://schemas.microsoft.com/office/drawing/2014/main" id="{C089FA09-8340-462F-B3E6-C97A5097E9BA}"/>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2" name="Bild // Listenebene erhöhen">
                <a:extLst>
                  <a:ext uri="{FF2B5EF4-FFF2-40B4-BE49-F238E27FC236}">
                    <a16:creationId xmlns:a16="http://schemas.microsoft.com/office/drawing/2014/main" id="{62718AD2-6586-4358-A445-70E12FD96D87}"/>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userDrawn="1">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FC281791-E44D-41E7-9CDB-0E784E67E406}"/>
              </a:ext>
            </a:extLst>
          </p:cNvPr>
          <p:cNvSpPr>
            <a:spLocks noChangeAspect="1"/>
          </p:cNvSpPr>
          <p:nvPr userDrawn="1"/>
        </p:nvSpPr>
        <p:spPr bwMode="auto">
          <a:xfrm>
            <a:off x="0" y="0"/>
            <a:ext cx="10929061" cy="6858000"/>
          </a:xfrm>
          <a:custGeom>
            <a:avLst/>
            <a:gdLst>
              <a:gd name="T0" fmla="*/ 60181 w 60678"/>
              <a:gd name="T1" fmla="*/ 10170 h 38100"/>
              <a:gd name="T2" fmla="*/ 56869 w 60678"/>
              <a:gd name="T3" fmla="*/ 13480 h 38100"/>
              <a:gd name="T4" fmla="*/ 55558 w 60678"/>
              <a:gd name="T5" fmla="*/ 13210 h 38100"/>
              <a:gd name="T6" fmla="*/ 45912 w 60678"/>
              <a:gd name="T7" fmla="*/ 38100 h 38100"/>
              <a:gd name="T8" fmla="*/ 0 w 60678"/>
              <a:gd name="T9" fmla="*/ 38100 h 38100"/>
              <a:gd name="T10" fmla="*/ 0 w 60678"/>
              <a:gd name="T11" fmla="*/ 0 h 38100"/>
              <a:gd name="T12" fmla="*/ 60678 w 60678"/>
              <a:gd name="T13" fmla="*/ 0 h 38100"/>
              <a:gd name="T14" fmla="*/ 57951 w 60678"/>
              <a:gd name="T15" fmla="*/ 7036 h 38100"/>
              <a:gd name="T16" fmla="*/ 60181 w 60678"/>
              <a:gd name="T17" fmla="*/ 10165 h 38100"/>
              <a:gd name="T18" fmla="*/ 60181 w 60678"/>
              <a:gd name="T19" fmla="*/ 1017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0678" h="38100">
                <a:moveTo>
                  <a:pt x="60181" y="10170"/>
                </a:moveTo>
                <a:cubicBezTo>
                  <a:pt x="60180" y="11998"/>
                  <a:pt x="58697" y="13480"/>
                  <a:pt x="56869" y="13480"/>
                </a:cubicBezTo>
                <a:cubicBezTo>
                  <a:pt x="56403" y="13480"/>
                  <a:pt x="55960" y="13383"/>
                  <a:pt x="55558" y="13210"/>
                </a:cubicBezTo>
                <a:lnTo>
                  <a:pt x="45912" y="38100"/>
                </a:lnTo>
                <a:lnTo>
                  <a:pt x="0" y="38100"/>
                </a:lnTo>
                <a:lnTo>
                  <a:pt x="0" y="0"/>
                </a:lnTo>
                <a:lnTo>
                  <a:pt x="60678" y="0"/>
                </a:lnTo>
                <a:lnTo>
                  <a:pt x="57951" y="7036"/>
                </a:lnTo>
                <a:cubicBezTo>
                  <a:pt x="59248" y="7484"/>
                  <a:pt x="60180" y="8716"/>
                  <a:pt x="60181" y="10165"/>
                </a:cubicBezTo>
                <a:lnTo>
                  <a:pt x="60181" y="10170"/>
                </a:lnTo>
                <a:close/>
              </a:path>
            </a:pathLst>
          </a:custGeom>
          <a:solidFill>
            <a:schemeClr val="bg2"/>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4" name="Superzeichen">
            <a:extLst>
              <a:ext uri="{FF2B5EF4-FFF2-40B4-BE49-F238E27FC236}">
                <a16:creationId xmlns:a16="http://schemas.microsoft.com/office/drawing/2014/main" id="{9A66EB37-C2B1-41CF-AD1A-03BA7AB6FA11}"/>
              </a:ext>
            </a:extLst>
          </p:cNvPr>
          <p:cNvSpPr>
            <a:spLocks noChangeAspect="1" noEditPoints="1"/>
          </p:cNvSpPr>
          <p:nvPr userDrawn="1"/>
        </p:nvSpPr>
        <p:spPr bwMode="auto">
          <a:xfrm>
            <a:off x="9760585" y="1348582"/>
            <a:ext cx="965263" cy="963613"/>
          </a:xfrm>
          <a:custGeom>
            <a:avLst/>
            <a:gdLst>
              <a:gd name="T0" fmla="*/ 2678 w 5356"/>
              <a:gd name="T1" fmla="*/ 2677 h 5355"/>
              <a:gd name="T2" fmla="*/ 0 w 5356"/>
              <a:gd name="T3" fmla="*/ 1635 h 5355"/>
              <a:gd name="T4" fmla="*/ 1009 w 5356"/>
              <a:gd name="T5" fmla="*/ 2677 h 5355"/>
              <a:gd name="T6" fmla="*/ 0 w 5356"/>
              <a:gd name="T7" fmla="*/ 3719 h 5355"/>
              <a:gd name="T8" fmla="*/ 2678 w 5356"/>
              <a:gd name="T9" fmla="*/ 2677 h 5355"/>
              <a:gd name="T10" fmla="*/ 2678 w 5356"/>
              <a:gd name="T11" fmla="*/ 2677 h 5355"/>
              <a:gd name="T12" fmla="*/ 5356 w 5356"/>
              <a:gd name="T13" fmla="*/ 3719 h 5355"/>
              <a:gd name="T14" fmla="*/ 4347 w 5356"/>
              <a:gd name="T15" fmla="*/ 2677 h 5355"/>
              <a:gd name="T16" fmla="*/ 5356 w 5356"/>
              <a:gd name="T17" fmla="*/ 1635 h 5355"/>
              <a:gd name="T18" fmla="*/ 2678 w 5356"/>
              <a:gd name="T19" fmla="*/ 2677 h 5355"/>
              <a:gd name="T20" fmla="*/ 2678 w 5356"/>
              <a:gd name="T21" fmla="*/ 2677 h 5355"/>
              <a:gd name="T22" fmla="*/ 1636 w 5356"/>
              <a:gd name="T23" fmla="*/ 5355 h 5355"/>
              <a:gd name="T24" fmla="*/ 2678 w 5356"/>
              <a:gd name="T25" fmla="*/ 4347 h 5355"/>
              <a:gd name="T26" fmla="*/ 3720 w 5356"/>
              <a:gd name="T27" fmla="*/ 5355 h 5355"/>
              <a:gd name="T28" fmla="*/ 2678 w 5356"/>
              <a:gd name="T29" fmla="*/ 2677 h 5355"/>
              <a:gd name="T30" fmla="*/ 2678 w 5356"/>
              <a:gd name="T31" fmla="*/ 2677 h 5355"/>
              <a:gd name="T32" fmla="*/ 3720 w 5356"/>
              <a:gd name="T33" fmla="*/ 0 h 5355"/>
              <a:gd name="T34" fmla="*/ 2678 w 5356"/>
              <a:gd name="T35" fmla="*/ 1008 h 5355"/>
              <a:gd name="T36" fmla="*/ 1636 w 5356"/>
              <a:gd name="T37" fmla="*/ 0 h 5355"/>
              <a:gd name="T38" fmla="*/ 2678 w 5356"/>
              <a:gd name="T39" fmla="*/ 2677 h 5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6" h="5355">
                <a:moveTo>
                  <a:pt x="2678" y="2677"/>
                </a:moveTo>
                <a:lnTo>
                  <a:pt x="0" y="1635"/>
                </a:lnTo>
                <a:lnTo>
                  <a:pt x="1009" y="2677"/>
                </a:lnTo>
                <a:lnTo>
                  <a:pt x="0" y="3719"/>
                </a:lnTo>
                <a:lnTo>
                  <a:pt x="2678" y="2677"/>
                </a:lnTo>
                <a:close/>
                <a:moveTo>
                  <a:pt x="2678" y="2677"/>
                </a:moveTo>
                <a:lnTo>
                  <a:pt x="5356" y="3719"/>
                </a:lnTo>
                <a:lnTo>
                  <a:pt x="4347" y="2677"/>
                </a:lnTo>
                <a:lnTo>
                  <a:pt x="5356" y="1635"/>
                </a:lnTo>
                <a:lnTo>
                  <a:pt x="2678" y="2677"/>
                </a:lnTo>
                <a:close/>
                <a:moveTo>
                  <a:pt x="2678" y="2677"/>
                </a:moveTo>
                <a:lnTo>
                  <a:pt x="1636" y="5355"/>
                </a:lnTo>
                <a:lnTo>
                  <a:pt x="2678" y="4347"/>
                </a:lnTo>
                <a:lnTo>
                  <a:pt x="3720" y="5355"/>
                </a:lnTo>
                <a:lnTo>
                  <a:pt x="2678" y="2677"/>
                </a:lnTo>
                <a:close/>
                <a:moveTo>
                  <a:pt x="2678" y="2677"/>
                </a:moveTo>
                <a:lnTo>
                  <a:pt x="3720" y="0"/>
                </a:lnTo>
                <a:lnTo>
                  <a:pt x="2678" y="1008"/>
                </a:lnTo>
                <a:lnTo>
                  <a:pt x="1636" y="0"/>
                </a:lnTo>
                <a:lnTo>
                  <a:pt x="2678" y="2677"/>
                </a:lnTo>
                <a:close/>
              </a:path>
            </a:pathLst>
          </a:custGeom>
          <a:solidFill>
            <a:schemeClr val="tx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pic>
        <p:nvPicPr>
          <p:cNvPr id="16" name="Illustration" descr="Ein Bild, das Mann, stehend, Spieler, haltend enthält.&#10;&#10;Automatisch generierte Beschreibung">
            <a:extLst>
              <a:ext uri="{FF2B5EF4-FFF2-40B4-BE49-F238E27FC236}">
                <a16:creationId xmlns:a16="http://schemas.microsoft.com/office/drawing/2014/main" id="{2941A1AD-C538-4DAE-B195-73AADED3F2AD}"/>
              </a:ext>
            </a:extLst>
          </p:cNvPr>
          <p:cNvPicPr>
            <a:picLocks noChangeAspect="1"/>
          </p:cNvPicPr>
          <p:nvPr userDrawn="1"/>
        </p:nvPicPr>
        <p:blipFill>
          <a:blip r:embed="rId4" cstate="print">
            <a:alphaModFix/>
            <a:extLst>
              <a:ext uri="{28A0092B-C50C-407E-A947-70E740481C1C}">
                <a14:useLocalDpi xmlns:a14="http://schemas.microsoft.com/office/drawing/2010/main" val="0"/>
              </a:ext>
            </a:extLst>
          </a:blip>
          <a:stretch>
            <a:fillRect/>
          </a:stretch>
        </p:blipFill>
        <p:spPr>
          <a:xfrm>
            <a:off x="6570528" y="3373742"/>
            <a:ext cx="5149965" cy="3096000"/>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userDrawn="1">
            <p:ph type="subTitle" idx="1" hasCustomPrompt="1"/>
          </p:nvPr>
        </p:nvSpPr>
        <p:spPr>
          <a:xfrm>
            <a:off x="508032" y="3251994"/>
            <a:ext cx="5587967" cy="1620000"/>
          </a:xfrm>
        </p:spPr>
        <p:txBody>
          <a:bodyPr/>
          <a:lstStyle>
            <a:lvl1pPr marL="0" indent="0" algn="l">
              <a:lnSpc>
                <a:spcPct val="107000"/>
              </a:lnSpc>
              <a:spcAft>
                <a:spcPts val="0"/>
              </a:spcAft>
              <a:buNone/>
              <a:defRPr sz="1750">
                <a:solidFill>
                  <a:schemeClr val="tx1"/>
                </a:solidFill>
                <a:latin typeface="+mj-lt"/>
              </a:defRPr>
            </a:lvl1pPr>
            <a:lvl2pPr marL="0" indent="0" algn="l">
              <a:lnSpc>
                <a:spcPct val="100000"/>
              </a:lnSpc>
              <a:spcBef>
                <a:spcPts val="1550"/>
              </a:spcBef>
              <a:spcAft>
                <a:spcPts val="0"/>
              </a:spcAft>
              <a:buNone/>
              <a:defRPr sz="1250">
                <a:solidFill>
                  <a:schemeClr val="tx1"/>
                </a:solidFill>
                <a:latin typeface="+mj-lt"/>
              </a:defRPr>
            </a:lvl2pPr>
            <a:lvl3pPr marL="0" indent="0" algn="l">
              <a:lnSpc>
                <a:spcPct val="100000"/>
              </a:lnSpc>
              <a:spcBef>
                <a:spcPts val="1550"/>
              </a:spcBef>
              <a:spcAft>
                <a:spcPts val="0"/>
              </a:spcAft>
              <a:buNone/>
              <a:defRPr sz="1250">
                <a:solidFill>
                  <a:schemeClr val="tx1"/>
                </a:solidFill>
                <a:latin typeface="+mj-lt"/>
              </a:defRPr>
            </a:lvl3pPr>
            <a:lvl4pPr marL="0" indent="0" algn="l">
              <a:lnSpc>
                <a:spcPct val="100000"/>
              </a:lnSpc>
              <a:spcBef>
                <a:spcPts val="1550"/>
              </a:spcBef>
              <a:spcAft>
                <a:spcPts val="0"/>
              </a:spcAft>
              <a:buNone/>
              <a:defRPr sz="1250">
                <a:solidFill>
                  <a:schemeClr val="tx1"/>
                </a:solidFill>
                <a:latin typeface="+mj-lt"/>
              </a:defRPr>
            </a:lvl4pPr>
            <a:lvl5pPr marL="0" indent="0" algn="l">
              <a:lnSpc>
                <a:spcPct val="100000"/>
              </a:lnSpc>
              <a:spcBef>
                <a:spcPts val="1550"/>
              </a:spcBef>
              <a:spcAft>
                <a:spcPts val="0"/>
              </a:spcAft>
              <a:buNone/>
              <a:defRPr sz="1250">
                <a:solidFill>
                  <a:schemeClr val="tx1"/>
                </a:solidFill>
                <a:latin typeface="+mj-lt"/>
              </a:defRPr>
            </a:lvl5pPr>
            <a:lvl6pPr marL="0" indent="0" algn="l">
              <a:lnSpc>
                <a:spcPct val="100000"/>
              </a:lnSpc>
              <a:spcBef>
                <a:spcPts val="1550"/>
              </a:spcBef>
              <a:spcAft>
                <a:spcPts val="0"/>
              </a:spcAft>
              <a:buNone/>
              <a:defRPr sz="1250">
                <a:solidFill>
                  <a:schemeClr val="tx1"/>
                </a:solidFill>
                <a:latin typeface="+mj-lt"/>
              </a:defRPr>
            </a:lvl6pPr>
            <a:lvl7pPr marL="0" indent="0" algn="l">
              <a:lnSpc>
                <a:spcPct val="100000"/>
              </a:lnSpc>
              <a:spcBef>
                <a:spcPts val="1550"/>
              </a:spcBef>
              <a:spcAft>
                <a:spcPts val="0"/>
              </a:spcAft>
              <a:buNone/>
              <a:defRPr sz="1250">
                <a:solidFill>
                  <a:schemeClr val="tx1"/>
                </a:solidFill>
                <a:latin typeface="+mj-lt"/>
              </a:defRPr>
            </a:lvl7pPr>
            <a:lvl8pPr marL="0" indent="0" algn="l">
              <a:lnSpc>
                <a:spcPct val="100000"/>
              </a:lnSpc>
              <a:spcBef>
                <a:spcPts val="1550"/>
              </a:spcBef>
              <a:spcAft>
                <a:spcPts val="0"/>
              </a:spcAft>
              <a:buNone/>
              <a:defRPr sz="1250">
                <a:solidFill>
                  <a:schemeClr val="tx1"/>
                </a:solidFill>
                <a:latin typeface="+mj-lt"/>
              </a:defRPr>
            </a:lvl8pPr>
            <a:lvl9pPr marL="0" indent="0" algn="l">
              <a:lnSpc>
                <a:spcPct val="100000"/>
              </a:lnSpc>
              <a:spcBef>
                <a:spcPts val="1550"/>
              </a:spcBef>
              <a:spcAft>
                <a:spcPts val="0"/>
              </a:spcAft>
              <a:buNone/>
              <a:defRPr sz="1250">
                <a:solidFill>
                  <a:schemeClr val="tx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userDrawn="1">
            <p:ph type="ctrTitle" hasCustomPrompt="1"/>
          </p:nvPr>
        </p:nvSpPr>
        <p:spPr>
          <a:xfrm>
            <a:off x="508033" y="656431"/>
            <a:ext cx="7920515" cy="2595563"/>
          </a:xfrm>
        </p:spPr>
        <p:txBody>
          <a:bodyPr anchor="t" anchorCtr="0"/>
          <a:lstStyle>
            <a:lvl1pPr algn="l">
              <a:lnSpc>
                <a:spcPct val="100000"/>
              </a:lnSpc>
              <a:defRPr sz="5000" b="1" spc="-15"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pic>
        <p:nvPicPr>
          <p:cNvPr id="4" name="JUH Logo">
            <a:extLst>
              <a:ext uri="{FF2B5EF4-FFF2-40B4-BE49-F238E27FC236}">
                <a16:creationId xmlns:a16="http://schemas.microsoft.com/office/drawing/2014/main" id="{22C43243-E9D7-4FF0-8F71-A52FD6E6EC43}"/>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p:blipFill>
        <p:spPr>
          <a:xfrm>
            <a:off x="508033" y="6058771"/>
            <a:ext cx="1884723" cy="425555"/>
          </a:xfrm>
          <a:prstGeom prst="rect">
            <a:avLst/>
          </a:prstGeom>
        </p:spPr>
      </p:pic>
    </p:spTree>
    <p:extLst>
      <p:ext uri="{BB962C8B-B14F-4D97-AF65-F5344CB8AC3E}">
        <p14:creationId xmlns:p14="http://schemas.microsoft.com/office/powerpoint/2010/main" val="179747857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20" name="Agendapunkt">
            <a:extLst>
              <a:ext uri="{FF2B5EF4-FFF2-40B4-BE49-F238E27FC236}">
                <a16:creationId xmlns:a16="http://schemas.microsoft.com/office/drawing/2014/main" id="{92E465DC-5EA5-4BF8-B4A0-2AAFD8DF3CDD}"/>
              </a:ext>
            </a:extLst>
          </p:cNvPr>
          <p:cNvSpPr>
            <a:spLocks noGrp="1"/>
          </p:cNvSpPr>
          <p:nvPr>
            <p:ph type="body" orient="vert" idx="21" hasCustomPrompt="1"/>
          </p:nvPr>
        </p:nvSpPr>
        <p:spPr>
          <a:xfrm>
            <a:off x="8087251" y="4478338"/>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600" indent="-156600">
              <a:lnSpc>
                <a:spcPct val="100000"/>
              </a:lnSpc>
              <a:spcAft>
                <a:spcPts val="0"/>
              </a:spcAft>
              <a:defRPr sz="1750">
                <a:solidFill>
                  <a:schemeClr val="tx1"/>
                </a:solidFill>
              </a:defRPr>
            </a:lvl3pPr>
            <a:lvl4pPr marL="313200" indent="-156600">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3" name="Nummer">
            <a:extLst>
              <a:ext uri="{FF2B5EF4-FFF2-40B4-BE49-F238E27FC236}">
                <a16:creationId xmlns:a16="http://schemas.microsoft.com/office/drawing/2014/main" id="{2EB3CE89-825E-44E7-B18D-251E67DA8947}"/>
              </a:ext>
            </a:extLst>
          </p:cNvPr>
          <p:cNvSpPr>
            <a:spLocks noGrp="1"/>
          </p:cNvSpPr>
          <p:nvPr>
            <p:ph type="body" orient="vert" idx="16" hasCustomPrompt="1"/>
          </p:nvPr>
        </p:nvSpPr>
        <p:spPr>
          <a:xfrm>
            <a:off x="8087251" y="3838178"/>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19" name="Agendapunkt">
            <a:extLst>
              <a:ext uri="{FF2B5EF4-FFF2-40B4-BE49-F238E27FC236}">
                <a16:creationId xmlns:a16="http://schemas.microsoft.com/office/drawing/2014/main" id="{F8FB1626-D165-453C-9640-F2A256256D78}"/>
              </a:ext>
            </a:extLst>
          </p:cNvPr>
          <p:cNvSpPr>
            <a:spLocks noGrp="1"/>
          </p:cNvSpPr>
          <p:nvPr>
            <p:ph type="body" orient="vert" idx="20" hasCustomPrompt="1"/>
          </p:nvPr>
        </p:nvSpPr>
        <p:spPr>
          <a:xfrm>
            <a:off x="4297642" y="4478338"/>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600" indent="-156600">
              <a:lnSpc>
                <a:spcPct val="100000"/>
              </a:lnSpc>
              <a:spcAft>
                <a:spcPts val="0"/>
              </a:spcAft>
              <a:defRPr sz="1750">
                <a:solidFill>
                  <a:schemeClr val="tx1"/>
                </a:solidFill>
              </a:defRPr>
            </a:lvl3pPr>
            <a:lvl4pPr marL="313200" indent="-156600">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2" name="Nummer">
            <a:extLst>
              <a:ext uri="{FF2B5EF4-FFF2-40B4-BE49-F238E27FC236}">
                <a16:creationId xmlns:a16="http://schemas.microsoft.com/office/drawing/2014/main" id="{7418E824-F57B-4FC6-9604-9CBCA443B87E}"/>
              </a:ext>
            </a:extLst>
          </p:cNvPr>
          <p:cNvSpPr>
            <a:spLocks noGrp="1"/>
          </p:cNvSpPr>
          <p:nvPr>
            <p:ph type="body" orient="vert" idx="15" hasCustomPrompt="1"/>
          </p:nvPr>
        </p:nvSpPr>
        <p:spPr>
          <a:xfrm>
            <a:off x="4297642" y="3838178"/>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18" name="Agendapunkt">
            <a:extLst>
              <a:ext uri="{FF2B5EF4-FFF2-40B4-BE49-F238E27FC236}">
                <a16:creationId xmlns:a16="http://schemas.microsoft.com/office/drawing/2014/main" id="{D137B118-0532-476A-8F31-998971570418}"/>
              </a:ext>
            </a:extLst>
          </p:cNvPr>
          <p:cNvSpPr>
            <a:spLocks noGrp="1"/>
          </p:cNvSpPr>
          <p:nvPr>
            <p:ph type="body" orient="vert" idx="19" hasCustomPrompt="1"/>
          </p:nvPr>
        </p:nvSpPr>
        <p:spPr>
          <a:xfrm>
            <a:off x="508033" y="4478338"/>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600" indent="-156600">
              <a:lnSpc>
                <a:spcPct val="100000"/>
              </a:lnSpc>
              <a:spcAft>
                <a:spcPts val="0"/>
              </a:spcAft>
              <a:defRPr sz="1750">
                <a:solidFill>
                  <a:schemeClr val="tx1"/>
                </a:solidFill>
              </a:defRPr>
            </a:lvl3pPr>
            <a:lvl4pPr marL="313200" indent="-156600">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1" name="Nummer">
            <a:extLst>
              <a:ext uri="{FF2B5EF4-FFF2-40B4-BE49-F238E27FC236}">
                <a16:creationId xmlns:a16="http://schemas.microsoft.com/office/drawing/2014/main" id="{11CB6B56-2FF5-4ECF-BE75-8BC52C7A04E8}"/>
              </a:ext>
            </a:extLst>
          </p:cNvPr>
          <p:cNvSpPr>
            <a:spLocks noGrp="1"/>
          </p:cNvSpPr>
          <p:nvPr>
            <p:ph type="body" orient="vert" idx="14" hasCustomPrompt="1"/>
          </p:nvPr>
        </p:nvSpPr>
        <p:spPr>
          <a:xfrm>
            <a:off x="508033" y="3838178"/>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7" name="Agendapunkt">
            <a:extLst>
              <a:ext uri="{FF2B5EF4-FFF2-40B4-BE49-F238E27FC236}">
                <a16:creationId xmlns:a16="http://schemas.microsoft.com/office/drawing/2014/main" id="{F6230F31-3EFF-46F4-A23C-87B474C2E282}"/>
              </a:ext>
            </a:extLst>
          </p:cNvPr>
          <p:cNvSpPr>
            <a:spLocks noGrp="1"/>
          </p:cNvSpPr>
          <p:nvPr>
            <p:ph type="body" orient="vert" idx="11" hasCustomPrompt="1"/>
          </p:nvPr>
        </p:nvSpPr>
        <p:spPr>
          <a:xfrm>
            <a:off x="8087251" y="2082800"/>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600" indent="-156600">
              <a:lnSpc>
                <a:spcPct val="100000"/>
              </a:lnSpc>
              <a:spcAft>
                <a:spcPts val="0"/>
              </a:spcAft>
              <a:defRPr sz="1750">
                <a:solidFill>
                  <a:schemeClr val="tx1"/>
                </a:solidFill>
              </a:defRPr>
            </a:lvl3pPr>
            <a:lvl4pPr marL="313200" indent="-156600">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9" name="Nummer">
            <a:extLst>
              <a:ext uri="{FF2B5EF4-FFF2-40B4-BE49-F238E27FC236}">
                <a16:creationId xmlns:a16="http://schemas.microsoft.com/office/drawing/2014/main" id="{D7AB843F-4B17-4F90-95BC-811707D3969D}"/>
              </a:ext>
            </a:extLst>
          </p:cNvPr>
          <p:cNvSpPr>
            <a:spLocks noGrp="1"/>
          </p:cNvSpPr>
          <p:nvPr>
            <p:ph type="body" orient="vert" idx="13" hasCustomPrompt="1"/>
          </p:nvPr>
        </p:nvSpPr>
        <p:spPr>
          <a:xfrm>
            <a:off x="8087251" y="1507332"/>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15" name="Agendapunkt">
            <a:extLst>
              <a:ext uri="{FF2B5EF4-FFF2-40B4-BE49-F238E27FC236}">
                <a16:creationId xmlns:a16="http://schemas.microsoft.com/office/drawing/2014/main" id="{97C67DFA-2765-4B94-9A0F-A46813D8E418}"/>
              </a:ext>
            </a:extLst>
          </p:cNvPr>
          <p:cNvSpPr>
            <a:spLocks noGrp="1"/>
          </p:cNvSpPr>
          <p:nvPr>
            <p:ph type="body" orient="vert" idx="17" hasCustomPrompt="1"/>
          </p:nvPr>
        </p:nvSpPr>
        <p:spPr>
          <a:xfrm>
            <a:off x="4297642" y="2082800"/>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600" indent="-156600">
              <a:lnSpc>
                <a:spcPct val="100000"/>
              </a:lnSpc>
              <a:spcAft>
                <a:spcPts val="0"/>
              </a:spcAft>
              <a:defRPr sz="1750">
                <a:solidFill>
                  <a:schemeClr val="tx1"/>
                </a:solidFill>
              </a:defRPr>
            </a:lvl3pPr>
            <a:lvl4pPr marL="313200" indent="-156600">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8" name="Nummer">
            <a:extLst>
              <a:ext uri="{FF2B5EF4-FFF2-40B4-BE49-F238E27FC236}">
                <a16:creationId xmlns:a16="http://schemas.microsoft.com/office/drawing/2014/main" id="{6B0E18B8-EFC4-4649-A140-A94036A3679C}"/>
              </a:ext>
            </a:extLst>
          </p:cNvPr>
          <p:cNvSpPr>
            <a:spLocks noGrp="1"/>
          </p:cNvSpPr>
          <p:nvPr>
            <p:ph type="body" orient="vert" idx="12" hasCustomPrompt="1"/>
          </p:nvPr>
        </p:nvSpPr>
        <p:spPr>
          <a:xfrm>
            <a:off x="4297642" y="1507332"/>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17" name="Agendapunkt">
            <a:extLst>
              <a:ext uri="{FF2B5EF4-FFF2-40B4-BE49-F238E27FC236}">
                <a16:creationId xmlns:a16="http://schemas.microsoft.com/office/drawing/2014/main" id="{48AF97B1-485A-4FFA-A718-D14080C8E582}"/>
              </a:ext>
            </a:extLst>
          </p:cNvPr>
          <p:cNvSpPr>
            <a:spLocks noGrp="1"/>
          </p:cNvSpPr>
          <p:nvPr>
            <p:ph type="body" orient="vert" idx="18" hasCustomPrompt="1"/>
          </p:nvPr>
        </p:nvSpPr>
        <p:spPr>
          <a:xfrm>
            <a:off x="508033" y="2082800"/>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600" indent="-156600">
              <a:lnSpc>
                <a:spcPct val="100000"/>
              </a:lnSpc>
              <a:spcAft>
                <a:spcPts val="0"/>
              </a:spcAft>
              <a:defRPr sz="1750">
                <a:solidFill>
                  <a:schemeClr val="tx1"/>
                </a:solidFill>
              </a:defRPr>
            </a:lvl3pPr>
            <a:lvl4pPr marL="313200" indent="-156600">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4" name="Nummer">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3" y="1507331"/>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196836933"/>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orient="horz" pos="4838">
          <p15:clr>
            <a:srgbClr val="FBAE40"/>
          </p15:clr>
        </p15:guide>
        <p15:guide id="7" orient="horz" pos="2624">
          <p15:clr>
            <a:srgbClr val="FBAE40"/>
          </p15:clr>
        </p15:guide>
        <p15:guide id="8" orient="horz" pos="5642">
          <p15:clr>
            <a:srgbClr val="FBAE40"/>
          </p15:clr>
        </p15:guide>
        <p15:guide id="9" pos="10188">
          <p15:clr>
            <a:srgbClr val="FBAE40"/>
          </p15:clr>
        </p15:guide>
        <p15:guide id="10" pos="5414">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rennfoli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Agendapunk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1405029" y="2690813"/>
            <a:ext cx="10279732" cy="3442494"/>
          </a:xfrm>
        </p:spPr>
        <p:txBody>
          <a:bodyPr vert="horz"/>
          <a:lstStyle>
            <a:lvl1pPr>
              <a:lnSpc>
                <a:spcPct val="100000"/>
              </a:lnSpc>
              <a:spcAft>
                <a:spcPts val="0"/>
              </a:spcAft>
              <a:defRPr sz="5000">
                <a:latin typeface="+mn-lt"/>
              </a:defRPr>
            </a:lvl1pPr>
            <a:lvl2pPr marL="0" indent="0">
              <a:lnSpc>
                <a:spcPct val="100000"/>
              </a:lnSpc>
              <a:spcBef>
                <a:spcPts val="650"/>
              </a:spcBef>
              <a:spcAft>
                <a:spcPts val="0"/>
              </a:spcAft>
              <a:buFont typeface="Arial" panose="020B0604020202020204" pitchFamily="34" charset="0"/>
              <a:buNone/>
              <a:defRPr sz="2500"/>
            </a:lvl2pPr>
            <a:lvl3pPr marL="216000" indent="-216000">
              <a:lnSpc>
                <a:spcPct val="100000"/>
              </a:lnSpc>
              <a:spcBef>
                <a:spcPts val="650"/>
              </a:spcBef>
              <a:spcAft>
                <a:spcPts val="0"/>
              </a:spcAft>
              <a:buFont typeface="Arial" panose="020B0604020202020204" pitchFamily="34" charset="0"/>
              <a:buChar char="•"/>
              <a:defRPr sz="2500"/>
            </a:lvl3pPr>
            <a:lvl4pPr marL="432000" indent="-216000">
              <a:lnSpc>
                <a:spcPct val="100000"/>
              </a:lnSpc>
              <a:spcBef>
                <a:spcPts val="650"/>
              </a:spcBef>
              <a:spcAft>
                <a:spcPts val="0"/>
              </a:spcAft>
              <a:buFont typeface="Arial" panose="020B0604020202020204" pitchFamily="34" charset="0"/>
              <a:buChar char="•"/>
              <a:defRPr sz="2500"/>
            </a:lvl4pPr>
            <a:lvl5pPr marL="0" indent="0">
              <a:lnSpc>
                <a:spcPct val="100000"/>
              </a:lnSpc>
              <a:spcBef>
                <a:spcPts val="650"/>
              </a:spcBef>
              <a:spcAft>
                <a:spcPts val="0"/>
              </a:spcAft>
              <a:buFont typeface="Arial" panose="020B0604020202020204" pitchFamily="34" charset="0"/>
              <a:buNone/>
              <a:defRPr sz="2500"/>
            </a:lvl5pPr>
            <a:lvl6pPr marL="0" indent="0">
              <a:lnSpc>
                <a:spcPct val="100000"/>
              </a:lnSpc>
              <a:spcBef>
                <a:spcPts val="650"/>
              </a:spcBef>
              <a:spcAft>
                <a:spcPts val="0"/>
              </a:spcAft>
              <a:buFont typeface="Arial" panose="020B0604020202020204" pitchFamily="34" charset="0"/>
              <a:buNone/>
              <a:defRPr sz="2500"/>
            </a:lvl6pPr>
            <a:lvl7pPr marL="0" indent="0">
              <a:lnSpc>
                <a:spcPct val="100000"/>
              </a:lnSpc>
              <a:spcBef>
                <a:spcPts val="650"/>
              </a:spcBef>
              <a:spcAft>
                <a:spcPts val="0"/>
              </a:spcAft>
              <a:buFont typeface="Arial" panose="020B0604020202020204" pitchFamily="34" charset="0"/>
              <a:buNone/>
              <a:defRPr sz="2500"/>
            </a:lvl7pPr>
            <a:lvl8pPr marL="0" indent="0">
              <a:lnSpc>
                <a:spcPct val="100000"/>
              </a:lnSpc>
              <a:spcBef>
                <a:spcPts val="650"/>
              </a:spcBef>
              <a:spcAft>
                <a:spcPts val="0"/>
              </a:spcAft>
              <a:buFont typeface="Arial" panose="020B0604020202020204" pitchFamily="34" charset="0"/>
              <a:buNone/>
              <a:defRPr sz="2500"/>
            </a:lvl8pPr>
            <a:lvl9pPr marL="0" indent="0">
              <a:lnSpc>
                <a:spcPct val="100000"/>
              </a:lnSpc>
              <a:spcBef>
                <a:spcPts val="650"/>
              </a:spcBef>
              <a:spcAft>
                <a:spcPts val="0"/>
              </a:spcAft>
              <a:buFont typeface="Arial" panose="020B0604020202020204" pitchFamily="34" charset="0"/>
              <a:buNone/>
              <a:defRPr sz="2500"/>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a:p>
            <a:pPr lvl="3"/>
            <a:r>
              <a:rPr lang="de-DE" dirty="0"/>
              <a:t>Vierte Ebene</a:t>
            </a:r>
          </a:p>
          <a:p>
            <a:pPr lvl="3"/>
            <a:endParaRPr lang="de-DE" dirty="0"/>
          </a:p>
        </p:txBody>
      </p:sp>
      <p:sp>
        <p:nvSpPr>
          <p:cNvPr id="2" name="Nummer (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2690813"/>
            <a:ext cx="864056" cy="864000"/>
          </a:xfrm>
        </p:spPr>
        <p:txBody>
          <a:bodyPr/>
          <a:lstStyle>
            <a:lvl1pPr>
              <a:lnSpc>
                <a:spcPct val="100000"/>
              </a:lnSpc>
              <a:defRPr sz="5000">
                <a:solidFill>
                  <a:schemeClr val="tx2"/>
                </a:solidFill>
              </a:defRPr>
            </a:lvl1pPr>
          </a:lstStyle>
          <a:p>
            <a:r>
              <a:rPr lang="de-DE" dirty="0"/>
              <a:t>00</a:t>
            </a:r>
          </a:p>
        </p:txBody>
      </p:sp>
    </p:spTree>
    <p:extLst>
      <p:ext uri="{BB962C8B-B14F-4D97-AF65-F5344CB8AC3E}">
        <p14:creationId xmlns:p14="http://schemas.microsoft.com/office/powerpoint/2010/main" val="3639494333"/>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3390">
          <p15:clr>
            <a:srgbClr val="FBAE40"/>
          </p15:clr>
        </p15:guide>
        <p15:guide id="5" pos="177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rennfolie mit Bild">
    <p:spTree>
      <p:nvGrpSpPr>
        <p:cNvPr id="1" name=""/>
        <p:cNvGrpSpPr/>
        <p:nvPr/>
      </p:nvGrpSpPr>
      <p:grpSpPr>
        <a:xfrm>
          <a:off x="0" y="0"/>
          <a:ext cx="0" cy="0"/>
          <a:chOff x="0" y="0"/>
          <a:chExt cx="0" cy="0"/>
        </a:xfrm>
      </p:grpSpPr>
      <p:sp>
        <p:nvSpPr>
          <p:cNvPr id="13" name="Bild">
            <a:extLst>
              <a:ext uri="{FF2B5EF4-FFF2-40B4-BE49-F238E27FC236}">
                <a16:creationId xmlns:a16="http://schemas.microsoft.com/office/drawing/2014/main" id="{819DE44A-6DA1-49B9-A0FF-37FF6FD3FF47}"/>
              </a:ext>
            </a:extLst>
          </p:cNvPr>
          <p:cNvSpPr>
            <a:spLocks noGrp="1" noChangeAspect="1"/>
          </p:cNvSpPr>
          <p:nvPr>
            <p:ph type="pic" sz="quarter" idx="13" hasCustomPrompt="1"/>
          </p:nvPr>
        </p:nvSpPr>
        <p:spPr>
          <a:xfrm>
            <a:off x="2678436" y="0"/>
            <a:ext cx="9513563" cy="6858000"/>
          </a:xfrm>
          <a:custGeom>
            <a:avLst/>
            <a:gdLst>
              <a:gd name="connsiteX0" fmla="*/ 5319414 w 19025888"/>
              <a:gd name="connsiteY0" fmla="*/ 0 h 13716000"/>
              <a:gd name="connsiteX1" fmla="*/ 19025888 w 19025888"/>
              <a:gd name="connsiteY1" fmla="*/ 0 h 13716000"/>
              <a:gd name="connsiteX2" fmla="*/ 19025888 w 19025888"/>
              <a:gd name="connsiteY2" fmla="*/ 13716000 h 13716000"/>
              <a:gd name="connsiteX3" fmla="*/ 0 w 19025888"/>
              <a:gd name="connsiteY3" fmla="*/ 13716000 h 13716000"/>
            </a:gdLst>
            <a:ahLst/>
            <a:cxnLst>
              <a:cxn ang="0">
                <a:pos x="connsiteX0" y="connsiteY0"/>
              </a:cxn>
              <a:cxn ang="0">
                <a:pos x="connsiteX1" y="connsiteY1"/>
              </a:cxn>
              <a:cxn ang="0">
                <a:pos x="connsiteX2" y="connsiteY2"/>
              </a:cxn>
              <a:cxn ang="0">
                <a:pos x="connsiteX3" y="connsiteY3"/>
              </a:cxn>
            </a:cxnLst>
            <a:rect l="l" t="t" r="r" b="b"/>
            <a:pathLst>
              <a:path w="19025888" h="13716000">
                <a:moveTo>
                  <a:pt x="5319414" y="0"/>
                </a:moveTo>
                <a:lnTo>
                  <a:pt x="19025888" y="0"/>
                </a:lnTo>
                <a:lnTo>
                  <a:pt x="19025888" y="13716000"/>
                </a:lnTo>
                <a:lnTo>
                  <a:pt x="0" y="13716000"/>
                </a:ln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bg1"/>
                </a:solidFill>
              </a:defRPr>
            </a:lvl1pPr>
          </a:lstStyle>
          <a:p>
            <a:fld id="{B1DFA706-D6BF-4054-BFB5-EC6378B45988}" type="slidenum">
              <a:rPr lang="de-DE" smtClean="0"/>
              <a:pPr/>
              <a:t>‹Nr.›</a:t>
            </a:fld>
            <a:endParaRPr lang="de-DE" dirty="0"/>
          </a:p>
        </p:txBody>
      </p:sp>
      <p:sp>
        <p:nvSpPr>
          <p:cNvPr id="4" name="Agendapunk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828" y="1254125"/>
            <a:ext cx="3600234" cy="4879182"/>
          </a:xfrm>
        </p:spPr>
        <p:txBody>
          <a:bodyPr vert="horz"/>
          <a:lstStyle>
            <a:lvl1pPr>
              <a:lnSpc>
                <a:spcPct val="100000"/>
              </a:lnSpc>
              <a:spcAft>
                <a:spcPts val="0"/>
              </a:spcAft>
              <a:defRPr sz="2500">
                <a:latin typeface="+mj-lt"/>
              </a:defRPr>
            </a:lvl1pPr>
            <a:lvl2pPr marL="0" indent="0">
              <a:lnSpc>
                <a:spcPct val="119000"/>
              </a:lnSpc>
              <a:spcBef>
                <a:spcPts val="0"/>
              </a:spcBef>
              <a:spcAft>
                <a:spcPts val="0"/>
              </a:spcAft>
              <a:buFont typeface="Arial" panose="020B0604020202020204" pitchFamily="34" charset="0"/>
              <a:buNone/>
              <a:defRPr sz="1750"/>
            </a:lvl2pPr>
            <a:lvl3pPr marL="156600" indent="-156600">
              <a:lnSpc>
                <a:spcPct val="119000"/>
              </a:lnSpc>
              <a:spcBef>
                <a:spcPts val="0"/>
              </a:spcBef>
              <a:spcAft>
                <a:spcPts val="0"/>
              </a:spcAft>
              <a:buFont typeface="Arial" panose="020B0604020202020204" pitchFamily="34" charset="0"/>
              <a:buChar char="•"/>
              <a:defRPr sz="1750"/>
            </a:lvl3pPr>
            <a:lvl4pPr marL="313200" indent="-156600">
              <a:lnSpc>
                <a:spcPct val="119000"/>
              </a:lnSpc>
              <a:spcBef>
                <a:spcPts val="0"/>
              </a:spcBef>
              <a:spcAft>
                <a:spcPts val="0"/>
              </a:spcAft>
              <a:buFont typeface="Arial" panose="020B0604020202020204" pitchFamily="34" charset="0"/>
              <a:buChar char="•"/>
              <a:defRPr sz="1750"/>
            </a:lvl4pPr>
            <a:lvl5pPr marL="0" indent="0">
              <a:lnSpc>
                <a:spcPct val="119000"/>
              </a:lnSpc>
              <a:spcBef>
                <a:spcPts val="0"/>
              </a:spcBef>
              <a:spcAft>
                <a:spcPts val="0"/>
              </a:spcAft>
              <a:buFont typeface="Arial" panose="020B0604020202020204" pitchFamily="34" charset="0"/>
              <a:buNone/>
              <a:defRPr sz="1750"/>
            </a:lvl5pPr>
            <a:lvl6pPr marL="0" indent="0">
              <a:lnSpc>
                <a:spcPct val="119000"/>
              </a:lnSpc>
              <a:spcBef>
                <a:spcPts val="0"/>
              </a:spcBef>
              <a:spcAft>
                <a:spcPts val="0"/>
              </a:spcAft>
              <a:buFont typeface="Arial" panose="020B0604020202020204" pitchFamily="34" charset="0"/>
              <a:buNone/>
              <a:defRPr sz="1750"/>
            </a:lvl6pPr>
            <a:lvl7pPr marL="0" indent="0">
              <a:lnSpc>
                <a:spcPct val="119000"/>
              </a:lnSpc>
              <a:spcBef>
                <a:spcPts val="0"/>
              </a:spcBef>
              <a:spcAft>
                <a:spcPts val="0"/>
              </a:spcAft>
              <a:buFont typeface="Arial" panose="020B0604020202020204" pitchFamily="34" charset="0"/>
              <a:buNone/>
              <a:defRPr sz="1750"/>
            </a:lvl7pPr>
            <a:lvl8pPr marL="0" indent="0">
              <a:lnSpc>
                <a:spcPct val="119000"/>
              </a:lnSpc>
              <a:spcBef>
                <a:spcPts val="0"/>
              </a:spcBef>
              <a:spcAft>
                <a:spcPts val="0"/>
              </a:spcAft>
              <a:buFont typeface="Arial" panose="020B0604020202020204" pitchFamily="34" charset="0"/>
              <a:buNone/>
              <a:defRPr sz="1750"/>
            </a:lvl8pPr>
            <a:lvl9pPr marL="0" indent="0">
              <a:lnSpc>
                <a:spcPct val="119000"/>
              </a:lnSpc>
              <a:spcBef>
                <a:spcPts val="0"/>
              </a:spcBef>
              <a:spcAft>
                <a:spcPts val="0"/>
              </a:spcAft>
              <a:buFont typeface="Arial" panose="020B0604020202020204" pitchFamily="34" charset="0"/>
              <a:buNone/>
              <a:defRPr sz="1750"/>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Nummer (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827" y="400050"/>
            <a:ext cx="3600234" cy="666000"/>
          </a:xfrm>
        </p:spPr>
        <p:txBody>
          <a:bodyPr/>
          <a:lstStyle>
            <a:lvl1pPr>
              <a:lnSpc>
                <a:spcPct val="88000"/>
              </a:lnSpc>
              <a:defRPr sz="5000">
                <a:solidFill>
                  <a:schemeClr val="tx2"/>
                </a:solidFill>
              </a:defRPr>
            </a:lvl1pPr>
          </a:lstStyle>
          <a:p>
            <a:r>
              <a:rPr lang="de-DE" dirty="0"/>
              <a:t>00</a:t>
            </a:r>
          </a:p>
        </p:txBody>
      </p:sp>
    </p:spTree>
    <p:extLst>
      <p:ext uri="{BB962C8B-B14F-4D97-AF65-F5344CB8AC3E}">
        <p14:creationId xmlns:p14="http://schemas.microsoft.com/office/powerpoint/2010/main" val="2948054302"/>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1580">
          <p15:clr>
            <a:srgbClr val="FBAE40"/>
          </p15:clr>
        </p15:guide>
        <p15:guide id="6" orient="horz" pos="504">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Zwischentitel">
    <p:bg>
      <p:bgRef idx="1001">
        <a:schemeClr val="bg1"/>
      </p:bgRef>
    </p:bg>
    <p:spTree>
      <p:nvGrpSpPr>
        <p:cNvPr id="1" name=""/>
        <p:cNvGrpSpPr/>
        <p:nvPr/>
      </p:nvGrpSpPr>
      <p:grpSpPr>
        <a:xfrm>
          <a:off x="0" y="0"/>
          <a:ext cx="0" cy="0"/>
          <a:chOff x="0" y="0"/>
          <a:chExt cx="0" cy="0"/>
        </a:xfrm>
      </p:grpSpPr>
      <p:sp>
        <p:nvSpPr>
          <p:cNvPr id="15" name="Fläche">
            <a:extLst>
              <a:ext uri="{FF2B5EF4-FFF2-40B4-BE49-F238E27FC236}">
                <a16:creationId xmlns:a16="http://schemas.microsoft.com/office/drawing/2014/main" id="{726FE3A0-7B79-43D2-A3D4-F0DF20E5BEF1}"/>
              </a:ext>
            </a:extLst>
          </p:cNvPr>
          <p:cNvSpPr>
            <a:spLocks noChangeAspect="1"/>
          </p:cNvSpPr>
          <p:nvPr userDrawn="1"/>
        </p:nvSpPr>
        <p:spPr>
          <a:xfrm>
            <a:off x="5976557" y="0"/>
            <a:ext cx="6215443" cy="6858000"/>
          </a:xfrm>
          <a:custGeom>
            <a:avLst/>
            <a:gdLst>
              <a:gd name="connsiteX0" fmla="*/ 0 w 12430077"/>
              <a:gd name="connsiteY0" fmla="*/ 0 h 13716000"/>
              <a:gd name="connsiteX1" fmla="*/ 9219045 w 12430077"/>
              <a:gd name="connsiteY1" fmla="*/ 0 h 13716000"/>
              <a:gd name="connsiteX2" fmla="*/ 12420553 w 12430077"/>
              <a:gd name="connsiteY2" fmla="*/ 0 h 13716000"/>
              <a:gd name="connsiteX3" fmla="*/ 12430077 w 12430077"/>
              <a:gd name="connsiteY3" fmla="*/ 0 h 13716000"/>
              <a:gd name="connsiteX4" fmla="*/ 12430077 w 12430077"/>
              <a:gd name="connsiteY4" fmla="*/ 13716000 h 13716000"/>
              <a:gd name="connsiteX5" fmla="*/ 12420553 w 12430077"/>
              <a:gd name="connsiteY5" fmla="*/ 13716000 h 13716000"/>
              <a:gd name="connsiteX6" fmla="*/ 9219045 w 12430077"/>
              <a:gd name="connsiteY6" fmla="*/ 13716000 h 13716000"/>
              <a:gd name="connsiteX7" fmla="*/ 5319665 w 12430077"/>
              <a:gd name="connsiteY7" fmla="*/ 137160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30077" h="13716000">
                <a:moveTo>
                  <a:pt x="0" y="0"/>
                </a:moveTo>
                <a:lnTo>
                  <a:pt x="9219045" y="0"/>
                </a:lnTo>
                <a:lnTo>
                  <a:pt x="12420553" y="0"/>
                </a:lnTo>
                <a:lnTo>
                  <a:pt x="12430077" y="0"/>
                </a:lnTo>
                <a:lnTo>
                  <a:pt x="12430077" y="13716000"/>
                </a:lnTo>
                <a:lnTo>
                  <a:pt x="12420553" y="13716000"/>
                </a:lnTo>
                <a:lnTo>
                  <a:pt x="9219045" y="13716000"/>
                </a:lnTo>
                <a:lnTo>
                  <a:pt x="5319665" y="13716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1"/>
                </a:solidFill>
              </a:defRPr>
            </a:lvl1pPr>
          </a:lstStyle>
          <a:p>
            <a:fld id="{B1DFA706-D6BF-4054-BFB5-EC6378B45988}" type="slidenum">
              <a:rPr lang="de-DE" smtClean="0"/>
              <a:pPr/>
              <a:t>‹Nr.›</a:t>
            </a:fld>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30" y="1701007"/>
            <a:ext cx="11176330" cy="3330000"/>
          </a:xfrm>
        </p:spPr>
        <p:txBody>
          <a:bodyPr/>
          <a:lstStyle>
            <a:lvl1pPr>
              <a:lnSpc>
                <a:spcPct val="100000"/>
              </a:lnSpc>
              <a:defRPr sz="5000">
                <a:solidFill>
                  <a:schemeClr val="tx1"/>
                </a:solidFill>
              </a:defRPr>
            </a:lvl1pPr>
          </a:lstStyle>
          <a:p>
            <a:r>
              <a:rPr lang="de-DE" dirty="0"/>
              <a:t>Dies ist ein Zwischentitel</a:t>
            </a:r>
            <a:br>
              <a:rPr lang="de-DE" dirty="0"/>
            </a:br>
            <a:r>
              <a:rPr lang="de-DE" dirty="0"/>
              <a:t>Max. 4 Zeilen. </a:t>
            </a:r>
          </a:p>
        </p:txBody>
      </p:sp>
    </p:spTree>
    <p:extLst>
      <p:ext uri="{BB962C8B-B14F-4D97-AF65-F5344CB8AC3E}">
        <p14:creationId xmlns:p14="http://schemas.microsoft.com/office/powerpoint/2010/main" val="371094071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143">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Zitat">
    <p:bg>
      <p:bgRef idx="1001">
        <a:schemeClr val="bg1"/>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Linie">
            <a:extLst>
              <a:ext uri="{FF2B5EF4-FFF2-40B4-BE49-F238E27FC236}">
                <a16:creationId xmlns:a16="http://schemas.microsoft.com/office/drawing/2014/main" id="{BDDFFB9B-BA67-4F56-AD2E-C78376A7A24D}"/>
              </a:ext>
            </a:extLst>
          </p:cNvPr>
          <p:cNvSpPr>
            <a:spLocks noChangeAspect="1"/>
          </p:cNvSpPr>
          <p:nvPr userDrawn="1"/>
        </p:nvSpPr>
        <p:spPr bwMode="auto">
          <a:xfrm>
            <a:off x="9200161" y="2468782"/>
            <a:ext cx="1035911" cy="2524125"/>
          </a:xfrm>
          <a:custGeom>
            <a:avLst/>
            <a:gdLst>
              <a:gd name="T0" fmla="*/ 306 w 5727"/>
              <a:gd name="T1" fmla="*/ 13988 h 13988"/>
              <a:gd name="T2" fmla="*/ 5727 w 5727"/>
              <a:gd name="T3" fmla="*/ 0 h 13988"/>
              <a:gd name="T4" fmla="*/ 5421 w 5727"/>
              <a:gd name="T5" fmla="*/ 0 h 13988"/>
              <a:gd name="T6" fmla="*/ 0 w 5727"/>
              <a:gd name="T7" fmla="*/ 13988 h 13988"/>
              <a:gd name="T8" fmla="*/ 306 w 5727"/>
              <a:gd name="T9" fmla="*/ 13988 h 13988"/>
            </a:gdLst>
            <a:ahLst/>
            <a:cxnLst>
              <a:cxn ang="0">
                <a:pos x="T0" y="T1"/>
              </a:cxn>
              <a:cxn ang="0">
                <a:pos x="T2" y="T3"/>
              </a:cxn>
              <a:cxn ang="0">
                <a:pos x="T4" y="T5"/>
              </a:cxn>
              <a:cxn ang="0">
                <a:pos x="T6" y="T7"/>
              </a:cxn>
              <a:cxn ang="0">
                <a:pos x="T8" y="T9"/>
              </a:cxn>
            </a:cxnLst>
            <a:rect l="0" t="0" r="r" b="b"/>
            <a:pathLst>
              <a:path w="5727" h="13988">
                <a:moveTo>
                  <a:pt x="306" y="13988"/>
                </a:moveTo>
                <a:lnTo>
                  <a:pt x="5727" y="0"/>
                </a:lnTo>
                <a:lnTo>
                  <a:pt x="5421" y="0"/>
                </a:lnTo>
                <a:lnTo>
                  <a:pt x="0" y="13988"/>
                </a:lnTo>
                <a:lnTo>
                  <a:pt x="306" y="13988"/>
                </a:lnTo>
                <a:close/>
              </a:path>
            </a:pathLst>
          </a:custGeom>
          <a:solidFill>
            <a:schemeClr val="tx2"/>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2" name="Zitat">
            <a:extLst>
              <a:ext uri="{FF2B5EF4-FFF2-40B4-BE49-F238E27FC236}">
                <a16:creationId xmlns:a16="http://schemas.microsoft.com/office/drawing/2014/main" id="{837A7BFC-C8E8-45E6-B45D-8E0AF9ABEB39}"/>
              </a:ext>
            </a:extLst>
          </p:cNvPr>
          <p:cNvSpPr>
            <a:spLocks noGrp="1"/>
          </p:cNvSpPr>
          <p:nvPr>
            <p:ph type="body" orient="vert" idx="1" hasCustomPrompt="1"/>
          </p:nvPr>
        </p:nvSpPr>
        <p:spPr>
          <a:xfrm>
            <a:off x="2209944" y="1718469"/>
            <a:ext cx="7258522" cy="3274438"/>
          </a:xfrm>
        </p:spPr>
        <p:txBody>
          <a:bodyPr vert="horz"/>
          <a:lstStyle>
            <a:lvl1pPr>
              <a:spcAft>
                <a:spcPts val="0"/>
              </a:spcAft>
              <a:defRPr sz="4000" b="1">
                <a:solidFill>
                  <a:schemeClr val="tx2"/>
                </a:solidFill>
                <a:latin typeface="+mn-lt"/>
              </a:defRPr>
            </a:lvl1pPr>
            <a:lvl2pPr>
              <a:spcBef>
                <a:spcPts val="900"/>
              </a:spcBef>
              <a:defRPr>
                <a:solidFill>
                  <a:schemeClr val="tx2"/>
                </a:solidFill>
                <a:latin typeface="+mj-lt"/>
              </a:defRPr>
            </a:lvl2pPr>
            <a:lvl3pPr marL="0" indent="0">
              <a:spcBef>
                <a:spcPts val="900"/>
              </a:spcBef>
              <a:buNone/>
              <a:defRPr>
                <a:solidFill>
                  <a:schemeClr val="tx2"/>
                </a:solidFill>
                <a:latin typeface="+mj-lt"/>
              </a:defRPr>
            </a:lvl3pPr>
            <a:lvl4pPr marL="0" indent="0">
              <a:spcBef>
                <a:spcPts val="900"/>
              </a:spcBef>
              <a:buNone/>
              <a:defRPr>
                <a:solidFill>
                  <a:schemeClr val="tx2"/>
                </a:solidFill>
                <a:latin typeface="+mj-lt"/>
              </a:defRPr>
            </a:lvl4pPr>
            <a:lvl5pPr>
              <a:spcBef>
                <a:spcPts val="900"/>
              </a:spcBef>
              <a:defRPr>
                <a:solidFill>
                  <a:schemeClr val="tx2"/>
                </a:solidFill>
                <a:latin typeface="+mj-lt"/>
              </a:defRPr>
            </a:lvl5pPr>
            <a:lvl6pPr>
              <a:spcBef>
                <a:spcPts val="900"/>
              </a:spcBef>
              <a:defRPr>
                <a:solidFill>
                  <a:schemeClr val="tx2"/>
                </a:solidFill>
                <a:latin typeface="+mj-lt"/>
              </a:defRPr>
            </a:lvl6pPr>
            <a:lvl7pPr>
              <a:spcBef>
                <a:spcPts val="900"/>
              </a:spcBef>
              <a:defRPr>
                <a:solidFill>
                  <a:schemeClr val="tx2"/>
                </a:solidFill>
                <a:latin typeface="+mj-lt"/>
              </a:defRPr>
            </a:lvl7pPr>
            <a:lvl8pPr>
              <a:spcBef>
                <a:spcPts val="900"/>
              </a:spcBef>
              <a:defRPr>
                <a:solidFill>
                  <a:schemeClr val="tx2"/>
                </a:solidFill>
                <a:latin typeface="+mj-lt"/>
              </a:defRPr>
            </a:lvl8pPr>
            <a:lvl9pPr>
              <a:spcBef>
                <a:spcPts val="900"/>
              </a:spcBef>
              <a:defRPr>
                <a:solidFill>
                  <a:schemeClr val="tx2"/>
                </a:solidFill>
                <a:latin typeface="+mj-lt"/>
              </a:defRPr>
            </a:lvl9pPr>
          </a:lstStyle>
          <a:p>
            <a:pPr lvl="0"/>
            <a:r>
              <a:rPr lang="de-DE" dirty="0"/>
              <a:t>Erste Ebene „Zitat“ (maximal vier Zeilen) // für Info &gt;&gt; Menü &gt; Start &gt; Absatz &gt; Listenebene erhöhen </a:t>
            </a:r>
          </a:p>
          <a:p>
            <a:pPr lvl="1"/>
            <a:r>
              <a:rPr lang="de-DE" dirty="0"/>
              <a:t>Zweite Ebene</a:t>
            </a:r>
          </a:p>
        </p:txBody>
      </p:sp>
    </p:spTree>
    <p:extLst>
      <p:ext uri="{BB962C8B-B14F-4D97-AF65-F5344CB8AC3E}">
        <p14:creationId xmlns:p14="http://schemas.microsoft.com/office/powerpoint/2010/main" val="219046967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165">
          <p15:clr>
            <a:srgbClr val="FBAE40"/>
          </p15:clr>
        </p15:guide>
        <p15:guide id="5" pos="2784">
          <p15:clr>
            <a:srgbClr val="FBAE40"/>
          </p15:clr>
        </p15:guide>
        <p15:guide id="6" pos="11928">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Headline / Tex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4" y="1507332"/>
            <a:ext cx="11176727" cy="4625975"/>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4044910119"/>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Headline / Inhal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5" name="Inhalt">
            <a:extLst>
              <a:ext uri="{FF2B5EF4-FFF2-40B4-BE49-F238E27FC236}">
                <a16:creationId xmlns:a16="http://schemas.microsoft.com/office/drawing/2014/main" id="{47722A01-CE3A-4FA3-8446-D71D11FFF810}"/>
              </a:ext>
            </a:extLst>
          </p:cNvPr>
          <p:cNvSpPr>
            <a:spLocks noGrp="1"/>
          </p:cNvSpPr>
          <p:nvPr>
            <p:ph idx="1" hasCustomPrompt="1"/>
          </p:nvPr>
        </p:nvSpPr>
        <p:spPr>
          <a:xfrm>
            <a:off x="508034" y="1507332"/>
            <a:ext cx="11176727" cy="4625975"/>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1242344332"/>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orient="horz" pos="246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Headline / Text 2-Spalti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4" y="1507332"/>
            <a:ext cx="11176727" cy="4625975"/>
          </a:xfrm>
        </p:spPr>
        <p:txBody>
          <a:bodyPr vert="horz" numCol="2" spcCol="381600"/>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2766005900"/>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Nur Headlin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458128904"/>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orient="horz" pos="2460">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Headline lang / Text">
    <p:spTree>
      <p:nvGrpSpPr>
        <p:cNvPr id="1" name=""/>
        <p:cNvGrpSpPr/>
        <p:nvPr/>
      </p:nvGrpSpPr>
      <p:grpSpPr>
        <a:xfrm>
          <a:off x="0" y="0"/>
          <a:ext cx="0" cy="0"/>
          <a:chOff x="0" y="0"/>
          <a:chExt cx="0" cy="0"/>
        </a:xfrm>
      </p:grpSpPr>
      <p:sp>
        <p:nvSpPr>
          <p:cNvPr id="8" name="Fläche">
            <a:extLst>
              <a:ext uri="{FF2B5EF4-FFF2-40B4-BE49-F238E27FC236}">
                <a16:creationId xmlns:a16="http://schemas.microsoft.com/office/drawing/2014/main" id="{5B0086BB-7118-4998-A49B-1FC9E46FB1C1}"/>
              </a:ext>
            </a:extLst>
          </p:cNvPr>
          <p:cNvSpPr>
            <a:spLocks noChangeAspect="1"/>
          </p:cNvSpPr>
          <p:nvPr userDrawn="1"/>
        </p:nvSpPr>
        <p:spPr>
          <a:xfrm>
            <a:off x="0" y="0"/>
            <a:ext cx="515373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p>
        </p:txBody>
      </p:sp>
      <p:pic>
        <p:nvPicPr>
          <p:cNvPr id="10" name="Superzeichen">
            <a:extLst>
              <a:ext uri="{FF2B5EF4-FFF2-40B4-BE49-F238E27FC236}">
                <a16:creationId xmlns:a16="http://schemas.microsoft.com/office/drawing/2014/main" id="{033F74DF-F0D2-4FC5-921B-0100AC6F4A7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07239" y="6224677"/>
            <a:ext cx="257800" cy="257783"/>
          </a:xfrm>
          <a:prstGeom prst="rect">
            <a:avLst/>
          </a:prstGeom>
        </p:spPr>
      </p:pic>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001141" y="1633538"/>
            <a:ext cx="5683620" cy="4499770"/>
          </a:xfrm>
        </p:spPr>
        <p:txBody>
          <a:bodyPr vert="horz" numCol="1" spcCol="381600"/>
          <a:lstStyle>
            <a:lvl1pPr>
              <a:lnSpc>
                <a:spcPct val="119000"/>
              </a:lnSpc>
              <a:spcAft>
                <a:spcPts val="0"/>
              </a:spcAft>
              <a:defRPr sz="1750">
                <a:solidFill>
                  <a:schemeClr val="tx1"/>
                </a:solidFill>
                <a:latin typeface="+mn-lt"/>
              </a:defRPr>
            </a:lvl1pPr>
            <a:lvl2pPr marL="156600" indent="-156600">
              <a:buFont typeface="Arial" panose="020B0604020202020204" pitchFamily="34" charset="0"/>
              <a:buChar char="•"/>
              <a:defRPr/>
            </a:lvl2pPr>
            <a:lvl3pPr marL="313200">
              <a:defRPr/>
            </a:lvl3pPr>
            <a:lvl4pPr marL="0" indent="0">
              <a:buNone/>
              <a:defRPr/>
            </a:lvl4pPr>
          </a:lstStyle>
          <a:p>
            <a:pPr lvl="0"/>
            <a:r>
              <a:rPr lang="de-DE" dirty="0"/>
              <a:t>Erste Ebene Text // für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11" name="Subheadline">
            <a:extLst>
              <a:ext uri="{FF2B5EF4-FFF2-40B4-BE49-F238E27FC236}">
                <a16:creationId xmlns:a16="http://schemas.microsoft.com/office/drawing/2014/main" id="{FE61A826-182B-4E29-ACA2-D169CF42BF93}"/>
              </a:ext>
            </a:extLst>
          </p:cNvPr>
          <p:cNvSpPr>
            <a:spLocks noGrp="1"/>
          </p:cNvSpPr>
          <p:nvPr>
            <p:ph type="body" orient="vert" idx="11" hasCustomPrompt="1"/>
          </p:nvPr>
        </p:nvSpPr>
        <p:spPr>
          <a:xfrm>
            <a:off x="507240" y="4059238"/>
            <a:ext cx="4194273" cy="1080000"/>
          </a:xfrm>
        </p:spPr>
        <p:txBody>
          <a:bodyPr vert="horz"/>
          <a:lstStyle>
            <a:lvl1pPr marL="0" indent="0">
              <a:lnSpc>
                <a:spcPct val="100000"/>
              </a:lnSpc>
              <a:spcAft>
                <a:spcPts val="0"/>
              </a:spcAft>
              <a:buFont typeface="Arial" panose="020B0604020202020204" pitchFamily="34" charset="0"/>
              <a:buNone/>
              <a:defRPr b="0">
                <a:solidFill>
                  <a:schemeClr val="accent6"/>
                </a:solidFill>
              </a:defRPr>
            </a:lvl1pPr>
            <a:lvl2pPr marL="0" indent="0">
              <a:lnSpc>
                <a:spcPct val="100000"/>
              </a:lnSpc>
              <a:spcAft>
                <a:spcPts val="0"/>
              </a:spcAft>
              <a:buFont typeface="Arial" panose="020B0604020202020204" pitchFamily="34" charset="0"/>
              <a:buNone/>
              <a:defRPr sz="2000" b="0">
                <a:solidFill>
                  <a:schemeClr val="accent6"/>
                </a:solidFill>
                <a:latin typeface="+mj-lt"/>
              </a:defRPr>
            </a:lvl2pPr>
            <a:lvl3pPr marL="0" indent="0">
              <a:lnSpc>
                <a:spcPct val="100000"/>
              </a:lnSpc>
              <a:spcAft>
                <a:spcPts val="0"/>
              </a:spcAft>
              <a:buNone/>
              <a:defRPr sz="2000" b="0">
                <a:solidFill>
                  <a:schemeClr val="accent6"/>
                </a:solidFill>
                <a:latin typeface="+mj-lt"/>
              </a:defRPr>
            </a:lvl3pPr>
            <a:lvl4pPr marL="0" indent="0">
              <a:lnSpc>
                <a:spcPct val="100000"/>
              </a:lnSpc>
              <a:spcAft>
                <a:spcPts val="0"/>
              </a:spcAft>
              <a:buNone/>
              <a:defRPr sz="2000" b="0">
                <a:solidFill>
                  <a:schemeClr val="accent6"/>
                </a:solidFill>
                <a:latin typeface="+mj-lt"/>
              </a:defRPr>
            </a:lvl4pPr>
            <a:lvl5pPr marL="0" indent="0">
              <a:lnSpc>
                <a:spcPct val="100000"/>
              </a:lnSpc>
              <a:spcAft>
                <a:spcPts val="0"/>
              </a:spcAft>
              <a:buFont typeface="Arial" panose="020B0604020202020204" pitchFamily="34" charset="0"/>
              <a:buNone/>
              <a:defRPr sz="2000" b="0">
                <a:solidFill>
                  <a:schemeClr val="accent6"/>
                </a:solidFill>
                <a:latin typeface="+mj-lt"/>
              </a:defRPr>
            </a:lvl5pPr>
            <a:lvl6pPr marL="0" indent="0">
              <a:lnSpc>
                <a:spcPct val="100000"/>
              </a:lnSpc>
              <a:spcAft>
                <a:spcPts val="0"/>
              </a:spcAft>
              <a:buFont typeface="Arial" panose="020B0604020202020204" pitchFamily="34" charset="0"/>
              <a:buNone/>
              <a:defRPr sz="2000" b="0">
                <a:solidFill>
                  <a:schemeClr val="accent6"/>
                </a:solidFill>
                <a:latin typeface="+mj-lt"/>
              </a:defRPr>
            </a:lvl6pPr>
            <a:lvl7pPr marL="0" indent="0">
              <a:lnSpc>
                <a:spcPct val="100000"/>
              </a:lnSpc>
              <a:spcAft>
                <a:spcPts val="0"/>
              </a:spcAft>
              <a:buFont typeface="Arial" panose="020B0604020202020204" pitchFamily="34" charset="0"/>
              <a:buNone/>
              <a:defRPr sz="2000" b="0">
                <a:solidFill>
                  <a:schemeClr val="accent6"/>
                </a:solidFill>
                <a:latin typeface="+mj-lt"/>
              </a:defRPr>
            </a:lvl7pPr>
            <a:lvl8pPr marL="0" indent="0">
              <a:lnSpc>
                <a:spcPct val="100000"/>
              </a:lnSpc>
              <a:spcAft>
                <a:spcPts val="0"/>
              </a:spcAft>
              <a:buFont typeface="Arial" panose="020B0604020202020204" pitchFamily="34" charset="0"/>
              <a:buNone/>
              <a:defRPr sz="2000" b="0">
                <a:solidFill>
                  <a:schemeClr val="accent6"/>
                </a:solidFill>
                <a:latin typeface="+mj-lt"/>
              </a:defRPr>
            </a:lvl8pPr>
            <a:lvl9pPr marL="0" indent="0">
              <a:lnSpc>
                <a:spcPct val="100000"/>
              </a:lnSpc>
              <a:spcAft>
                <a:spcPts val="0"/>
              </a:spcAft>
              <a:buFont typeface="Arial" panose="020B0604020202020204" pitchFamily="34" charset="0"/>
              <a:buNone/>
              <a:defRPr sz="2000" b="0">
                <a:solidFill>
                  <a:schemeClr val="accent6"/>
                </a:solidFill>
                <a:latin typeface="+mj-lt"/>
              </a:defRPr>
            </a:lvl9pPr>
          </a:lstStyle>
          <a:p>
            <a:pPr lvl="0"/>
            <a:r>
              <a:rPr lang="de-DE" dirty="0"/>
              <a:t>Subheadline auf maximal 3 Zeilen. </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1633538"/>
            <a:ext cx="4194273" cy="2286000"/>
          </a:xfrm>
        </p:spPr>
        <p:txBody>
          <a:bodyPr/>
          <a:lstStyle>
            <a:lvl1pPr>
              <a:defRPr>
                <a:solidFill>
                  <a:schemeClr val="bg1"/>
                </a:solidFill>
              </a:defRPr>
            </a:lvl1pPr>
          </a:lstStyle>
          <a:p>
            <a:r>
              <a:rPr lang="de-DE" dirty="0"/>
              <a:t>Platz für eine lange Headline, auf maximal 5 Zeilen.</a:t>
            </a:r>
          </a:p>
        </p:txBody>
      </p:sp>
    </p:spTree>
    <p:extLst>
      <p:ext uri="{BB962C8B-B14F-4D97-AF65-F5344CB8AC3E}">
        <p14:creationId xmlns:p14="http://schemas.microsoft.com/office/powerpoint/2010/main" val="3765080058"/>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2058">
          <p15:clr>
            <a:srgbClr val="FBAE40"/>
          </p15:clr>
        </p15:guide>
        <p15:guide id="6" pos="7560">
          <p15:clr>
            <a:srgbClr val="FBAE40"/>
          </p15:clr>
        </p15:guide>
        <p15:guide id="7" orient="horz" pos="5114">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Headline / Text / Bild">
    <p:spTree>
      <p:nvGrpSpPr>
        <p:cNvPr id="1" name=""/>
        <p:cNvGrpSpPr/>
        <p:nvPr/>
      </p:nvGrpSpPr>
      <p:grpSpPr>
        <a:xfrm>
          <a:off x="0" y="0"/>
          <a:ext cx="0" cy="0"/>
          <a:chOff x="0" y="0"/>
          <a:chExt cx="0" cy="0"/>
        </a:xfrm>
      </p:grpSpPr>
      <p:sp>
        <p:nvSpPr>
          <p:cNvPr id="15" name="Bild">
            <a:extLst>
              <a:ext uri="{FF2B5EF4-FFF2-40B4-BE49-F238E27FC236}">
                <a16:creationId xmlns:a16="http://schemas.microsoft.com/office/drawing/2014/main" id="{036190F4-D45C-44D6-9F9C-E83689839D03}"/>
              </a:ext>
            </a:extLst>
          </p:cNvPr>
          <p:cNvSpPr>
            <a:spLocks noGrp="1" noChangeAspect="1"/>
          </p:cNvSpPr>
          <p:nvPr>
            <p:ph type="pic" sz="quarter" idx="13" hasCustomPrompt="1"/>
          </p:nvPr>
        </p:nvSpPr>
        <p:spPr>
          <a:xfrm>
            <a:off x="7031496" y="0"/>
            <a:ext cx="5160504" cy="6858000"/>
          </a:xfrm>
          <a:prstGeom prst="rect">
            <a:avLst/>
          </a:pr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13" name="Bildunterschrift">
            <a:extLst>
              <a:ext uri="{FF2B5EF4-FFF2-40B4-BE49-F238E27FC236}">
                <a16:creationId xmlns:a16="http://schemas.microsoft.com/office/drawing/2014/main" id="{3B3D0B21-D81B-4101-B322-F1121E22277E}"/>
              </a:ext>
            </a:extLst>
          </p:cNvPr>
          <p:cNvSpPr>
            <a:spLocks noGrp="1" noChangeAspect="1"/>
          </p:cNvSpPr>
          <p:nvPr>
            <p:ph type="body" orient="vert" idx="11" hasCustomPrompt="1"/>
          </p:nvPr>
        </p:nvSpPr>
        <p:spPr>
          <a:xfrm>
            <a:off x="7031496" y="3997325"/>
            <a:ext cx="5160504" cy="2860675"/>
          </a:xfrm>
          <a:custGeom>
            <a:avLst/>
            <a:gdLst>
              <a:gd name="connsiteX0" fmla="*/ 0 w 10320336"/>
              <a:gd name="connsiteY0" fmla="*/ 0 h 5721350"/>
              <a:gd name="connsiteX1" fmla="*/ 10320336 w 10320336"/>
              <a:gd name="connsiteY1" fmla="*/ 4002454 h 5721350"/>
              <a:gd name="connsiteX2" fmla="*/ 10320336 w 10320336"/>
              <a:gd name="connsiteY2" fmla="*/ 5721350 h 5721350"/>
              <a:gd name="connsiteX3" fmla="*/ 0 w 10320336"/>
              <a:gd name="connsiteY3" fmla="*/ 5721350 h 5721350"/>
            </a:gdLst>
            <a:ahLst/>
            <a:cxnLst>
              <a:cxn ang="0">
                <a:pos x="connsiteX0" y="connsiteY0"/>
              </a:cxn>
              <a:cxn ang="0">
                <a:pos x="connsiteX1" y="connsiteY1"/>
              </a:cxn>
              <a:cxn ang="0">
                <a:pos x="connsiteX2" y="connsiteY2"/>
              </a:cxn>
              <a:cxn ang="0">
                <a:pos x="connsiteX3" y="connsiteY3"/>
              </a:cxn>
            </a:cxnLst>
            <a:rect l="l" t="t" r="r" b="b"/>
            <a:pathLst>
              <a:path w="10320336" h="5721350">
                <a:moveTo>
                  <a:pt x="0" y="0"/>
                </a:moveTo>
                <a:lnTo>
                  <a:pt x="10320336" y="4002454"/>
                </a:lnTo>
                <a:lnTo>
                  <a:pt x="10320336" y="5721350"/>
                </a:lnTo>
                <a:lnTo>
                  <a:pt x="0" y="5721350"/>
                </a:lnTo>
                <a:close/>
              </a:path>
            </a:pathLst>
          </a:custGeom>
          <a:solidFill>
            <a:schemeClr val="tx2"/>
          </a:solidFill>
        </p:spPr>
        <p:txBody>
          <a:bodyPr vert="horz" wrap="square" lIns="864000" rIns="3384000" bIns="1450800" anchor="b" anchorCtr="0">
            <a:noAutofit/>
          </a:bodyPr>
          <a:lstStyle>
            <a:lvl1pPr marL="0" indent="0">
              <a:lnSpc>
                <a:spcPct val="117000"/>
              </a:lnSpc>
              <a:spcAft>
                <a:spcPts val="0"/>
              </a:spcAft>
              <a:buFont typeface="Arial" panose="020B0604020202020204" pitchFamily="34" charset="0"/>
              <a:buNone/>
              <a:defRPr sz="1250">
                <a:solidFill>
                  <a:schemeClr val="bg1"/>
                </a:solidFill>
                <a:latin typeface="+mj-lt"/>
              </a:defRPr>
            </a:lvl1pPr>
            <a:lvl2pPr marL="0" indent="0">
              <a:lnSpc>
                <a:spcPct val="117000"/>
              </a:lnSpc>
              <a:spcAft>
                <a:spcPts val="0"/>
              </a:spcAft>
              <a:buFont typeface="Arial" panose="020B0604020202020204" pitchFamily="34" charset="0"/>
              <a:buNone/>
              <a:defRPr sz="1250">
                <a:solidFill>
                  <a:schemeClr val="bg1"/>
                </a:solidFill>
                <a:latin typeface="+mj-lt"/>
              </a:defRPr>
            </a:lvl2pPr>
            <a:lvl3pPr marL="0" indent="0">
              <a:lnSpc>
                <a:spcPct val="117000"/>
              </a:lnSpc>
              <a:spcAft>
                <a:spcPts val="0"/>
              </a:spcAft>
              <a:buNone/>
              <a:defRPr sz="1250">
                <a:solidFill>
                  <a:schemeClr val="bg1"/>
                </a:solidFill>
                <a:latin typeface="+mj-lt"/>
              </a:defRPr>
            </a:lvl3pPr>
            <a:lvl4pPr marL="0" indent="0">
              <a:lnSpc>
                <a:spcPct val="117000"/>
              </a:lnSpc>
              <a:spcAft>
                <a:spcPts val="0"/>
              </a:spcAft>
              <a:buNone/>
              <a:defRPr sz="1250">
                <a:solidFill>
                  <a:schemeClr val="bg1"/>
                </a:solidFill>
                <a:latin typeface="+mj-lt"/>
              </a:defRPr>
            </a:lvl4pPr>
            <a:lvl5pPr marL="0" indent="0">
              <a:lnSpc>
                <a:spcPct val="117000"/>
              </a:lnSpc>
              <a:spcAft>
                <a:spcPts val="0"/>
              </a:spcAft>
              <a:buFont typeface="Arial" panose="020B0604020202020204" pitchFamily="34" charset="0"/>
              <a:buNone/>
              <a:defRPr sz="1250">
                <a:solidFill>
                  <a:schemeClr val="bg1"/>
                </a:solidFill>
                <a:latin typeface="+mj-lt"/>
              </a:defRPr>
            </a:lvl5pPr>
            <a:lvl6pPr marL="0" indent="0">
              <a:lnSpc>
                <a:spcPct val="117000"/>
              </a:lnSpc>
              <a:spcAft>
                <a:spcPts val="0"/>
              </a:spcAft>
              <a:buFont typeface="Arial" panose="020B0604020202020204" pitchFamily="34" charset="0"/>
              <a:buNone/>
              <a:defRPr sz="1250">
                <a:solidFill>
                  <a:schemeClr val="bg1"/>
                </a:solidFill>
                <a:latin typeface="+mj-lt"/>
              </a:defRPr>
            </a:lvl6pPr>
            <a:lvl7pPr marL="0" indent="0">
              <a:lnSpc>
                <a:spcPct val="117000"/>
              </a:lnSpc>
              <a:spcAft>
                <a:spcPts val="0"/>
              </a:spcAft>
              <a:buFont typeface="Arial" panose="020B0604020202020204" pitchFamily="34" charset="0"/>
              <a:buNone/>
              <a:defRPr sz="1250">
                <a:solidFill>
                  <a:schemeClr val="bg1"/>
                </a:solidFill>
                <a:latin typeface="+mj-lt"/>
              </a:defRPr>
            </a:lvl7pPr>
            <a:lvl8pPr marL="0" indent="0">
              <a:lnSpc>
                <a:spcPct val="117000"/>
              </a:lnSpc>
              <a:spcAft>
                <a:spcPts val="0"/>
              </a:spcAft>
              <a:buFont typeface="Arial" panose="020B0604020202020204" pitchFamily="34" charset="0"/>
              <a:buNone/>
              <a:defRPr sz="1250">
                <a:solidFill>
                  <a:schemeClr val="bg1"/>
                </a:solidFill>
                <a:latin typeface="+mj-lt"/>
              </a:defRPr>
            </a:lvl8pPr>
            <a:lvl9pPr marL="0" indent="0">
              <a:lnSpc>
                <a:spcPct val="117000"/>
              </a:lnSpc>
              <a:spcAft>
                <a:spcPts val="0"/>
              </a:spcAft>
              <a:buFont typeface="Arial" panose="020B0604020202020204" pitchFamily="34" charset="0"/>
              <a:buNone/>
              <a:defRPr sz="1250">
                <a:solidFill>
                  <a:schemeClr val="bg1"/>
                </a:solidFill>
                <a:latin typeface="+mj-lt"/>
              </a:defRPr>
            </a:lvl9pPr>
          </a:lstStyle>
          <a:p>
            <a:pPr lvl="0"/>
            <a:r>
              <a:rPr lang="de-DE" dirty="0"/>
              <a:t>Bildunterschrift auf maximal 2 Zeilen</a:t>
            </a:r>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bg1"/>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4" y="1952625"/>
            <a:ext cx="5588363"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400049"/>
            <a:ext cx="5587967" cy="1373400"/>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355654058"/>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680">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Headline / Text / Inhalt (A)">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7041021" y="1507332"/>
            <a:ext cx="464374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4" y="1952625"/>
            <a:ext cx="5588363"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400049"/>
            <a:ext cx="5587967" cy="1373400"/>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2201684374"/>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680">
          <p15:clr>
            <a:srgbClr val="FBAE40"/>
          </p15:clr>
        </p15:guide>
        <p15:guide id="7" pos="8870">
          <p15:clr>
            <a:srgbClr val="FBAE40"/>
          </p15:clr>
        </p15:guide>
        <p15:guide id="8" orient="horz" pos="2460">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Headline / Text / Inhalt (B)">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8034" y="1952626"/>
            <a:ext cx="11176727" cy="4180682"/>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10" name="Text">
            <a:extLst>
              <a:ext uri="{FF2B5EF4-FFF2-40B4-BE49-F238E27FC236}">
                <a16:creationId xmlns:a16="http://schemas.microsoft.com/office/drawing/2014/main" id="{A178136E-D062-4E0D-9BC4-033D0B8E36A0}"/>
              </a:ext>
            </a:extLst>
          </p:cNvPr>
          <p:cNvSpPr>
            <a:spLocks noGrp="1"/>
          </p:cNvSpPr>
          <p:nvPr>
            <p:ph type="body" orient="vert" idx="12" hasCustomPrompt="1"/>
          </p:nvPr>
        </p:nvSpPr>
        <p:spPr>
          <a:xfrm>
            <a:off x="6188478" y="400049"/>
            <a:ext cx="5496283" cy="1373304"/>
          </a:xfrm>
        </p:spPr>
        <p:txBody>
          <a:bodyPr vert="horz" numCol="1" spcCol="381600"/>
          <a:lstStyle>
            <a:lvl1pPr>
              <a:lnSpc>
                <a:spcPct val="119000"/>
              </a:lnSpc>
              <a:spcAft>
                <a:spcPts val="0"/>
              </a:spcAft>
              <a:defRPr sz="1750">
                <a:solidFill>
                  <a:schemeClr val="tx1"/>
                </a:solidFill>
                <a:latin typeface="+mn-lt"/>
              </a:defRPr>
            </a:lvl1pPr>
            <a:lvl2pPr marL="156600" indent="-156600">
              <a:buFont typeface="Arial" panose="020B0604020202020204" pitchFamily="34" charset="0"/>
              <a:buChar char="•"/>
              <a:defRPr/>
            </a:lvl2pPr>
            <a:lvl3pPr marL="313200">
              <a:defRPr/>
            </a:lvl3pPr>
            <a:lvl4pPr marL="0" indent="0">
              <a:buNone/>
              <a:defRPr/>
            </a:lvl4pPr>
          </a:lstStyle>
          <a:p>
            <a:pPr lvl="0"/>
            <a:r>
              <a:rPr lang="de-DE" dirty="0"/>
              <a:t>Erste Ebene Text // für Bullet Points &gt;&gt; Menü &gt; Start &gt; Absatz &gt; Listenebene erhöhen </a:t>
            </a:r>
          </a:p>
          <a:p>
            <a:pPr lvl="1"/>
            <a:r>
              <a:rPr lang="de-DE" dirty="0"/>
              <a:t>Zweite Ebene</a:t>
            </a:r>
          </a:p>
          <a:p>
            <a:pPr lvl="2"/>
            <a:r>
              <a:rPr lang="de-DE" dirty="0"/>
              <a:t>Dritte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400049"/>
            <a:ext cx="5300214" cy="1373304"/>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2657581605"/>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6" pos="7317">
          <p15:clr>
            <a:srgbClr val="FBAE40"/>
          </p15:clr>
        </p15:guide>
        <p15:guide id="8" pos="7796">
          <p15:clr>
            <a:srgbClr val="FBAE40"/>
          </p15:clr>
        </p15:guide>
        <p15:guide id="9" orient="horz" pos="1899">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Headline / Inhalt / Tex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39" y="1507332"/>
            <a:ext cx="493189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39" y="5492922"/>
            <a:ext cx="4931890" cy="640385"/>
          </a:xfrm>
        </p:spPr>
        <p:txBody>
          <a:bodyPr vert="horz"/>
          <a:lstStyle>
            <a:lvl1pPr marL="0" indent="0">
              <a:lnSpc>
                <a:spcPct val="100000"/>
              </a:lnSpc>
              <a:spcAft>
                <a:spcPts val="0"/>
              </a:spcAft>
              <a:buFont typeface="Arial" panose="020B0604020202020204" pitchFamily="34" charset="0"/>
              <a:buNone/>
              <a:defRPr sz="1000" b="0">
                <a:solidFill>
                  <a:schemeClr val="tx1"/>
                </a:solidFill>
                <a:latin typeface="+mn-lt"/>
              </a:defRPr>
            </a:lvl1pPr>
            <a:lvl2pPr marL="0" indent="0">
              <a:lnSpc>
                <a:spcPct val="100000"/>
              </a:lnSpc>
              <a:spcAft>
                <a:spcPts val="0"/>
              </a:spcAft>
              <a:buFont typeface="Arial" panose="020B0604020202020204" pitchFamily="34" charset="0"/>
              <a:buNone/>
              <a:defRPr sz="1000" b="0">
                <a:solidFill>
                  <a:schemeClr val="tx1"/>
                </a:solidFill>
                <a:latin typeface="+mn-lt"/>
              </a:defRPr>
            </a:lvl2pPr>
            <a:lvl3pPr marL="0" indent="0">
              <a:lnSpc>
                <a:spcPct val="100000"/>
              </a:lnSpc>
              <a:spcAft>
                <a:spcPts val="0"/>
              </a:spcAft>
              <a:buNone/>
              <a:defRPr sz="1000" b="0">
                <a:solidFill>
                  <a:schemeClr val="tx1"/>
                </a:solidFill>
                <a:latin typeface="+mn-lt"/>
              </a:defRPr>
            </a:lvl3pPr>
            <a:lvl4pPr marL="0" indent="0">
              <a:lnSpc>
                <a:spcPct val="100000"/>
              </a:lnSpc>
              <a:spcAft>
                <a:spcPts val="0"/>
              </a:spcAft>
              <a:buNone/>
              <a:defRPr sz="1000" b="0">
                <a:solidFill>
                  <a:schemeClr val="tx1"/>
                </a:solidFill>
                <a:latin typeface="+mn-lt"/>
              </a:defRPr>
            </a:lvl4pPr>
            <a:lvl5pPr marL="0" indent="0">
              <a:lnSpc>
                <a:spcPct val="100000"/>
              </a:lnSpc>
              <a:spcAft>
                <a:spcPts val="0"/>
              </a:spcAft>
              <a:buFont typeface="Arial" panose="020B0604020202020204" pitchFamily="34" charset="0"/>
              <a:buNone/>
              <a:defRPr sz="1000" b="0">
                <a:solidFill>
                  <a:schemeClr val="tx1"/>
                </a:solidFill>
                <a:latin typeface="+mn-lt"/>
              </a:defRPr>
            </a:lvl5pPr>
            <a:lvl6pPr marL="0" indent="0">
              <a:lnSpc>
                <a:spcPct val="100000"/>
              </a:lnSpc>
              <a:spcAft>
                <a:spcPts val="0"/>
              </a:spcAft>
              <a:buFont typeface="Arial" panose="020B0604020202020204" pitchFamily="34" charset="0"/>
              <a:buNone/>
              <a:defRPr sz="1000" b="0">
                <a:solidFill>
                  <a:schemeClr val="tx1"/>
                </a:solidFill>
                <a:latin typeface="+mn-lt"/>
              </a:defRPr>
            </a:lvl6pPr>
            <a:lvl7pPr marL="0" indent="0">
              <a:lnSpc>
                <a:spcPct val="100000"/>
              </a:lnSpc>
              <a:spcAft>
                <a:spcPts val="0"/>
              </a:spcAft>
              <a:buFont typeface="Arial" panose="020B0604020202020204" pitchFamily="34" charset="0"/>
              <a:buNone/>
              <a:defRPr sz="1000" b="0">
                <a:solidFill>
                  <a:schemeClr val="tx1"/>
                </a:solidFill>
                <a:latin typeface="+mn-lt"/>
              </a:defRPr>
            </a:lvl7pPr>
            <a:lvl8pPr marL="0" indent="0">
              <a:lnSpc>
                <a:spcPct val="100000"/>
              </a:lnSpc>
              <a:spcAft>
                <a:spcPts val="0"/>
              </a:spcAft>
              <a:buFont typeface="Arial" panose="020B0604020202020204" pitchFamily="34" charset="0"/>
              <a:buNone/>
              <a:defRPr sz="1000" b="0">
                <a:solidFill>
                  <a:schemeClr val="tx1"/>
                </a:solidFill>
                <a:latin typeface="+mn-lt"/>
              </a:defRPr>
            </a:lvl8pPr>
            <a:lvl9pPr marL="0" indent="0">
              <a:lnSpc>
                <a:spcPct val="100000"/>
              </a:lnSpc>
              <a:spcAft>
                <a:spcPts val="0"/>
              </a:spcAft>
              <a:buFont typeface="Arial" panose="020B0604020202020204" pitchFamily="34" charset="0"/>
              <a:buNone/>
              <a:defRPr sz="1000" b="0">
                <a:solidFill>
                  <a:schemeClr val="tx1"/>
                </a:solidFill>
                <a:latin typeface="+mn-lt"/>
              </a:defRPr>
            </a:lvl9pPr>
          </a:lstStyle>
          <a:p>
            <a:pPr lvl="0"/>
            <a:r>
              <a:rPr lang="de-DE" dirty="0"/>
              <a:t>Zusätzlicher Informativer Text</a:t>
            </a:r>
          </a:p>
        </p:txBody>
      </p:sp>
    </p:spTree>
    <p:extLst>
      <p:ext uri="{BB962C8B-B14F-4D97-AF65-F5344CB8AC3E}">
        <p14:creationId xmlns:p14="http://schemas.microsoft.com/office/powerpoint/2010/main" val="3248365936"/>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793">
          <p15:clr>
            <a:srgbClr val="FBAE40"/>
          </p15:clr>
        </p15:guide>
        <p15:guide id="7" pos="6852">
          <p15:clr>
            <a:srgbClr val="FBAE40"/>
          </p15:clr>
        </p15:guide>
        <p15:guide id="8" orient="horz" pos="2460">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Headline / Inhalt / Text (blau)">
    <p:bg>
      <p:bgRef idx="1001">
        <a:schemeClr val="bg1"/>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lvl1pPr>
              <a:defRPr>
                <a:solidFill>
                  <a:schemeClr val="accent2"/>
                </a:solidFill>
              </a:defRPr>
            </a:lvl1p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39" y="1507332"/>
            <a:ext cx="493189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39" y="5492922"/>
            <a:ext cx="4931890" cy="640385"/>
          </a:xfrm>
        </p:spPr>
        <p:txBody>
          <a:bodyPr vert="horz"/>
          <a:lstStyle>
            <a:lvl1pPr marL="0" indent="0">
              <a:lnSpc>
                <a:spcPct val="100000"/>
              </a:lnSpc>
              <a:spcAft>
                <a:spcPts val="0"/>
              </a:spcAft>
              <a:buFont typeface="Arial" panose="020B0604020202020204" pitchFamily="34" charset="0"/>
              <a:buNone/>
              <a:defRPr sz="1000" b="0">
                <a:solidFill>
                  <a:schemeClr val="tx1"/>
                </a:solidFill>
                <a:latin typeface="+mn-lt"/>
              </a:defRPr>
            </a:lvl1pPr>
            <a:lvl2pPr marL="0" indent="0">
              <a:lnSpc>
                <a:spcPct val="100000"/>
              </a:lnSpc>
              <a:spcAft>
                <a:spcPts val="0"/>
              </a:spcAft>
              <a:buFont typeface="Arial" panose="020B0604020202020204" pitchFamily="34" charset="0"/>
              <a:buNone/>
              <a:defRPr sz="1000" b="0">
                <a:solidFill>
                  <a:schemeClr val="tx1"/>
                </a:solidFill>
                <a:latin typeface="+mn-lt"/>
              </a:defRPr>
            </a:lvl2pPr>
            <a:lvl3pPr marL="0" indent="0">
              <a:lnSpc>
                <a:spcPct val="100000"/>
              </a:lnSpc>
              <a:spcAft>
                <a:spcPts val="0"/>
              </a:spcAft>
              <a:buNone/>
              <a:defRPr sz="1000" b="0">
                <a:solidFill>
                  <a:schemeClr val="tx1"/>
                </a:solidFill>
                <a:latin typeface="+mn-lt"/>
              </a:defRPr>
            </a:lvl3pPr>
            <a:lvl4pPr marL="0" indent="0">
              <a:lnSpc>
                <a:spcPct val="100000"/>
              </a:lnSpc>
              <a:spcAft>
                <a:spcPts val="0"/>
              </a:spcAft>
              <a:buNone/>
              <a:defRPr sz="1000" b="0">
                <a:solidFill>
                  <a:schemeClr val="tx1"/>
                </a:solidFill>
                <a:latin typeface="+mn-lt"/>
              </a:defRPr>
            </a:lvl4pPr>
            <a:lvl5pPr marL="0" indent="0">
              <a:lnSpc>
                <a:spcPct val="100000"/>
              </a:lnSpc>
              <a:spcAft>
                <a:spcPts val="0"/>
              </a:spcAft>
              <a:buFont typeface="Arial" panose="020B0604020202020204" pitchFamily="34" charset="0"/>
              <a:buNone/>
              <a:defRPr sz="1000" b="0">
                <a:solidFill>
                  <a:schemeClr val="tx1"/>
                </a:solidFill>
                <a:latin typeface="+mn-lt"/>
              </a:defRPr>
            </a:lvl5pPr>
            <a:lvl6pPr marL="0" indent="0">
              <a:lnSpc>
                <a:spcPct val="100000"/>
              </a:lnSpc>
              <a:spcAft>
                <a:spcPts val="0"/>
              </a:spcAft>
              <a:buFont typeface="Arial" panose="020B0604020202020204" pitchFamily="34" charset="0"/>
              <a:buNone/>
              <a:defRPr sz="1000" b="0">
                <a:solidFill>
                  <a:schemeClr val="tx1"/>
                </a:solidFill>
                <a:latin typeface="+mn-lt"/>
              </a:defRPr>
            </a:lvl6pPr>
            <a:lvl7pPr marL="0" indent="0">
              <a:lnSpc>
                <a:spcPct val="100000"/>
              </a:lnSpc>
              <a:spcAft>
                <a:spcPts val="0"/>
              </a:spcAft>
              <a:buFont typeface="Arial" panose="020B0604020202020204" pitchFamily="34" charset="0"/>
              <a:buNone/>
              <a:defRPr sz="1000" b="0">
                <a:solidFill>
                  <a:schemeClr val="tx1"/>
                </a:solidFill>
                <a:latin typeface="+mn-lt"/>
              </a:defRPr>
            </a:lvl7pPr>
            <a:lvl8pPr marL="0" indent="0">
              <a:lnSpc>
                <a:spcPct val="100000"/>
              </a:lnSpc>
              <a:spcAft>
                <a:spcPts val="0"/>
              </a:spcAft>
              <a:buFont typeface="Arial" panose="020B0604020202020204" pitchFamily="34" charset="0"/>
              <a:buNone/>
              <a:defRPr sz="1000" b="0">
                <a:solidFill>
                  <a:schemeClr val="tx1"/>
                </a:solidFill>
                <a:latin typeface="+mn-lt"/>
              </a:defRPr>
            </a:lvl8pPr>
            <a:lvl9pPr marL="0" indent="0">
              <a:lnSpc>
                <a:spcPct val="100000"/>
              </a:lnSpc>
              <a:spcAft>
                <a:spcPts val="0"/>
              </a:spcAft>
              <a:buFont typeface="Arial" panose="020B0604020202020204" pitchFamily="34" charset="0"/>
              <a:buNone/>
              <a:defRPr sz="1000" b="0">
                <a:solidFill>
                  <a:schemeClr val="tx1"/>
                </a:solidFill>
                <a:latin typeface="+mn-lt"/>
              </a:defRPr>
            </a:lvl9pPr>
          </a:lstStyle>
          <a:p>
            <a:pPr lvl="0"/>
            <a:r>
              <a:rPr lang="de-DE" dirty="0"/>
              <a:t>Zusätzlicher Informativer Text</a:t>
            </a:r>
          </a:p>
        </p:txBody>
      </p:sp>
    </p:spTree>
    <p:extLst>
      <p:ext uri="{BB962C8B-B14F-4D97-AF65-F5344CB8AC3E}">
        <p14:creationId xmlns:p14="http://schemas.microsoft.com/office/powerpoint/2010/main" val="48994483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793">
          <p15:clr>
            <a:srgbClr val="FBAE40"/>
          </p15:clr>
        </p15:guide>
        <p15:guide id="7" pos="6852">
          <p15:clr>
            <a:srgbClr val="FBAE40"/>
          </p15:clr>
        </p15:guide>
        <p15:guide id="8" orient="horz" pos="2460">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Headline / Inhalt / Text (rot)">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lvl1pPr>
              <a:defRPr>
                <a:solidFill>
                  <a:schemeClr val="bg1"/>
                </a:solidFill>
              </a:defRPr>
            </a:lvl1p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39" y="1507332"/>
            <a:ext cx="493189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39" y="5492922"/>
            <a:ext cx="4931890" cy="640385"/>
          </a:xfrm>
        </p:spPr>
        <p:txBody>
          <a:bodyPr vert="horz"/>
          <a:lstStyle>
            <a:lvl1pPr marL="0" indent="0">
              <a:lnSpc>
                <a:spcPct val="100000"/>
              </a:lnSpc>
              <a:spcAft>
                <a:spcPts val="0"/>
              </a:spcAft>
              <a:buFont typeface="Arial" panose="020B0604020202020204" pitchFamily="34" charset="0"/>
              <a:buNone/>
              <a:defRPr sz="1000" b="0">
                <a:solidFill>
                  <a:schemeClr val="tx1"/>
                </a:solidFill>
                <a:latin typeface="+mn-lt"/>
              </a:defRPr>
            </a:lvl1pPr>
            <a:lvl2pPr marL="0" indent="0">
              <a:lnSpc>
                <a:spcPct val="100000"/>
              </a:lnSpc>
              <a:spcAft>
                <a:spcPts val="0"/>
              </a:spcAft>
              <a:buFont typeface="Arial" panose="020B0604020202020204" pitchFamily="34" charset="0"/>
              <a:buNone/>
              <a:defRPr sz="1000" b="0">
                <a:solidFill>
                  <a:schemeClr val="tx1"/>
                </a:solidFill>
                <a:latin typeface="+mn-lt"/>
              </a:defRPr>
            </a:lvl2pPr>
            <a:lvl3pPr marL="0" indent="0">
              <a:lnSpc>
                <a:spcPct val="100000"/>
              </a:lnSpc>
              <a:spcAft>
                <a:spcPts val="0"/>
              </a:spcAft>
              <a:buNone/>
              <a:defRPr sz="1000" b="0">
                <a:solidFill>
                  <a:schemeClr val="tx1"/>
                </a:solidFill>
                <a:latin typeface="+mn-lt"/>
              </a:defRPr>
            </a:lvl3pPr>
            <a:lvl4pPr marL="0" indent="0">
              <a:lnSpc>
                <a:spcPct val="100000"/>
              </a:lnSpc>
              <a:spcAft>
                <a:spcPts val="0"/>
              </a:spcAft>
              <a:buNone/>
              <a:defRPr sz="1000" b="0">
                <a:solidFill>
                  <a:schemeClr val="tx1"/>
                </a:solidFill>
                <a:latin typeface="+mn-lt"/>
              </a:defRPr>
            </a:lvl4pPr>
            <a:lvl5pPr marL="0" indent="0">
              <a:lnSpc>
                <a:spcPct val="100000"/>
              </a:lnSpc>
              <a:spcAft>
                <a:spcPts val="0"/>
              </a:spcAft>
              <a:buFont typeface="Arial" panose="020B0604020202020204" pitchFamily="34" charset="0"/>
              <a:buNone/>
              <a:defRPr sz="1000" b="0">
                <a:solidFill>
                  <a:schemeClr val="tx1"/>
                </a:solidFill>
                <a:latin typeface="+mn-lt"/>
              </a:defRPr>
            </a:lvl5pPr>
            <a:lvl6pPr marL="0" indent="0">
              <a:lnSpc>
                <a:spcPct val="100000"/>
              </a:lnSpc>
              <a:spcAft>
                <a:spcPts val="0"/>
              </a:spcAft>
              <a:buFont typeface="Arial" panose="020B0604020202020204" pitchFamily="34" charset="0"/>
              <a:buNone/>
              <a:defRPr sz="1000" b="0">
                <a:solidFill>
                  <a:schemeClr val="tx1"/>
                </a:solidFill>
                <a:latin typeface="+mn-lt"/>
              </a:defRPr>
            </a:lvl6pPr>
            <a:lvl7pPr marL="0" indent="0">
              <a:lnSpc>
                <a:spcPct val="100000"/>
              </a:lnSpc>
              <a:spcAft>
                <a:spcPts val="0"/>
              </a:spcAft>
              <a:buFont typeface="Arial" panose="020B0604020202020204" pitchFamily="34" charset="0"/>
              <a:buNone/>
              <a:defRPr sz="1000" b="0">
                <a:solidFill>
                  <a:schemeClr val="tx1"/>
                </a:solidFill>
                <a:latin typeface="+mn-lt"/>
              </a:defRPr>
            </a:lvl7pPr>
            <a:lvl8pPr marL="0" indent="0">
              <a:lnSpc>
                <a:spcPct val="100000"/>
              </a:lnSpc>
              <a:spcAft>
                <a:spcPts val="0"/>
              </a:spcAft>
              <a:buFont typeface="Arial" panose="020B0604020202020204" pitchFamily="34" charset="0"/>
              <a:buNone/>
              <a:defRPr sz="1000" b="0">
                <a:solidFill>
                  <a:schemeClr val="tx1"/>
                </a:solidFill>
                <a:latin typeface="+mn-lt"/>
              </a:defRPr>
            </a:lvl8pPr>
            <a:lvl9pPr marL="0" indent="0">
              <a:lnSpc>
                <a:spcPct val="100000"/>
              </a:lnSpc>
              <a:spcAft>
                <a:spcPts val="0"/>
              </a:spcAft>
              <a:buFont typeface="Arial" panose="020B0604020202020204" pitchFamily="34" charset="0"/>
              <a:buNone/>
              <a:defRPr sz="1000" b="0">
                <a:solidFill>
                  <a:schemeClr val="tx1"/>
                </a:solidFill>
                <a:latin typeface="+mn-lt"/>
              </a:defRPr>
            </a:lvl9pPr>
          </a:lstStyle>
          <a:p>
            <a:pPr lvl="0"/>
            <a:r>
              <a:rPr lang="de-DE" dirty="0"/>
              <a:t>Zusätzlicher Informativer Text</a:t>
            </a:r>
          </a:p>
        </p:txBody>
      </p:sp>
      <p:pic>
        <p:nvPicPr>
          <p:cNvPr id="5" name="Superzeichen">
            <a:extLst>
              <a:ext uri="{FF2B5EF4-FFF2-40B4-BE49-F238E27FC236}">
                <a16:creationId xmlns:a16="http://schemas.microsoft.com/office/drawing/2014/main" id="{2FE60BC6-D367-4B89-9047-CF5839D8B42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39" y="6224677"/>
            <a:ext cx="257800" cy="257783"/>
          </a:xfrm>
          <a:prstGeom prst="rect">
            <a:avLst/>
          </a:prstGeom>
        </p:spPr>
      </p:pic>
    </p:spTree>
    <p:extLst>
      <p:ext uri="{BB962C8B-B14F-4D97-AF65-F5344CB8AC3E}">
        <p14:creationId xmlns:p14="http://schemas.microsoft.com/office/powerpoint/2010/main" val="154259587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793">
          <p15:clr>
            <a:srgbClr val="FBAE40"/>
          </p15:clr>
        </p15:guide>
        <p15:guide id="7" pos="6852">
          <p15:clr>
            <a:srgbClr val="FBAE40"/>
          </p15:clr>
        </p15:guide>
        <p15:guide id="8" orient="horz" pos="2460">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Headline / 3 Texte mit Iconfläch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9" name="Text">
            <a:extLst>
              <a:ext uri="{FF2B5EF4-FFF2-40B4-BE49-F238E27FC236}">
                <a16:creationId xmlns:a16="http://schemas.microsoft.com/office/drawing/2014/main" id="{D491B611-C78A-471F-988F-CB6FBEFD6580}"/>
              </a:ext>
            </a:extLst>
          </p:cNvPr>
          <p:cNvSpPr>
            <a:spLocks noGrp="1"/>
          </p:cNvSpPr>
          <p:nvPr>
            <p:ph type="body" orient="vert" idx="13" hasCustomPrompt="1"/>
          </p:nvPr>
        </p:nvSpPr>
        <p:spPr>
          <a:xfrm>
            <a:off x="8043278" y="4133850"/>
            <a:ext cx="3240211" cy="1999457"/>
          </a:xfrm>
        </p:spPr>
        <p:txBody>
          <a:bodyPr vert="horz"/>
          <a:lstStyle>
            <a:lvl1pPr>
              <a:lnSpc>
                <a:spcPct val="119000"/>
              </a:lnSpc>
              <a:spcAft>
                <a:spcPts val="0"/>
              </a:spcAft>
              <a:defRPr sz="1750"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8" name="Text">
            <a:extLst>
              <a:ext uri="{FF2B5EF4-FFF2-40B4-BE49-F238E27FC236}">
                <a16:creationId xmlns:a16="http://schemas.microsoft.com/office/drawing/2014/main" id="{3FEFD2D9-A5A7-4798-998E-5406C5C168C2}"/>
              </a:ext>
            </a:extLst>
          </p:cNvPr>
          <p:cNvSpPr>
            <a:spLocks noGrp="1"/>
          </p:cNvSpPr>
          <p:nvPr>
            <p:ph type="body" orient="vert" idx="12" hasCustomPrompt="1"/>
          </p:nvPr>
        </p:nvSpPr>
        <p:spPr>
          <a:xfrm>
            <a:off x="4277003" y="4133850"/>
            <a:ext cx="3239857" cy="1999457"/>
          </a:xfrm>
        </p:spPr>
        <p:txBody>
          <a:bodyPr vert="horz"/>
          <a:lstStyle>
            <a:lvl1pPr>
              <a:lnSpc>
                <a:spcPct val="119000"/>
              </a:lnSpc>
              <a:spcAft>
                <a:spcPts val="0"/>
              </a:spcAft>
              <a:defRPr sz="1750"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7" name="Text">
            <a:extLst>
              <a:ext uri="{FF2B5EF4-FFF2-40B4-BE49-F238E27FC236}">
                <a16:creationId xmlns:a16="http://schemas.microsoft.com/office/drawing/2014/main" id="{D1249A4D-1576-4795-9164-50E9DEC8B458}"/>
              </a:ext>
            </a:extLst>
          </p:cNvPr>
          <p:cNvSpPr>
            <a:spLocks noGrp="1"/>
          </p:cNvSpPr>
          <p:nvPr>
            <p:ph type="body" orient="vert" idx="11" hasCustomPrompt="1"/>
          </p:nvPr>
        </p:nvSpPr>
        <p:spPr>
          <a:xfrm>
            <a:off x="508033" y="4133850"/>
            <a:ext cx="3240211" cy="1999457"/>
          </a:xfrm>
        </p:spPr>
        <p:txBody>
          <a:bodyPr vert="horz"/>
          <a:lstStyle>
            <a:lvl1pPr>
              <a:lnSpc>
                <a:spcPct val="119000"/>
              </a:lnSpc>
              <a:spcAft>
                <a:spcPts val="0"/>
              </a:spcAft>
              <a:defRPr sz="1750"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4" name="Subheadlin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4" y="1507332"/>
            <a:ext cx="11176727" cy="1080000"/>
          </a:xfrm>
        </p:spPr>
        <p:txBody>
          <a:bodyPr vert="horz"/>
          <a:lstStyle/>
          <a:p>
            <a:pPr lvl="0"/>
            <a:r>
              <a:rPr lang="de-DE" dirty="0"/>
              <a:t>Erste Ebene Subheadline // für Text und Bullet Points &gt;&gt; Menü &gt; Start &gt; Absatz &gt; Listenebene erhöhen </a:t>
            </a:r>
          </a:p>
          <a:p>
            <a:pPr lvl="1"/>
            <a:r>
              <a:rPr lang="de-DE" dirty="0"/>
              <a:t>Zweite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739789060"/>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orient="horz" pos="5208">
          <p15:clr>
            <a:srgbClr val="FBAE40"/>
          </p15:clr>
        </p15:guide>
        <p15:guide id="7" pos="5388">
          <p15:clr>
            <a:srgbClr val="FBAE40"/>
          </p15:clr>
        </p15:guide>
        <p15:guide id="8" pos="10133">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Headline / Text mit Freifläch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5" name="Fläche">
            <a:extLst>
              <a:ext uri="{FF2B5EF4-FFF2-40B4-BE49-F238E27FC236}">
                <a16:creationId xmlns:a16="http://schemas.microsoft.com/office/drawing/2014/main" id="{F8EADC8D-6481-4C64-96C1-BFC993F4A592}"/>
              </a:ext>
            </a:extLst>
          </p:cNvPr>
          <p:cNvSpPr/>
          <p:nvPr userDrawn="1"/>
        </p:nvSpPr>
        <p:spPr>
          <a:xfrm>
            <a:off x="508033" y="2777400"/>
            <a:ext cx="11176727" cy="3065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900"/>
          </a:p>
        </p:txBody>
      </p:sp>
      <p:sp>
        <p:nvSpPr>
          <p:cNvPr id="4" name="Subheadlin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4" y="1507332"/>
            <a:ext cx="11176727" cy="1080000"/>
          </a:xfrm>
        </p:spPr>
        <p:txBody>
          <a:bodyPr vert="horz"/>
          <a:lstStyle/>
          <a:p>
            <a:pPr lvl="0"/>
            <a:r>
              <a:rPr lang="de-DE" dirty="0"/>
              <a:t>Erste Ebene Subheadline // für Text und Bullet Points &gt;&gt; Menü &gt; Start &gt; Absatz &gt; Listenebene erhöhen </a:t>
            </a:r>
          </a:p>
          <a:p>
            <a:pPr lvl="1"/>
            <a:r>
              <a:rPr lang="de-DE" dirty="0"/>
              <a:t>Zweite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4205077021"/>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Vollbild">
    <p:spTree>
      <p:nvGrpSpPr>
        <p:cNvPr id="1" name=""/>
        <p:cNvGrpSpPr/>
        <p:nvPr/>
      </p:nvGrpSpPr>
      <p:grpSpPr>
        <a:xfrm>
          <a:off x="0" y="0"/>
          <a:ext cx="0" cy="0"/>
          <a:chOff x="0" y="0"/>
          <a:chExt cx="0" cy="0"/>
        </a:xfrm>
      </p:grpSpPr>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1" y="0"/>
            <a:ext cx="12191999" cy="6858000"/>
          </a:xfrm>
          <a:prstGeom prst="rect">
            <a:avLst/>
          </a:pr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12" name="Foliennummer">
            <a:extLst>
              <a:ext uri="{FF2B5EF4-FFF2-40B4-BE49-F238E27FC236}">
                <a16:creationId xmlns:a16="http://schemas.microsoft.com/office/drawing/2014/main" id="{4EC48D65-4C24-47AB-8215-66EB7D19E697}"/>
              </a:ext>
            </a:extLst>
          </p:cNvPr>
          <p:cNvSpPr>
            <a:spLocks noGrp="1"/>
          </p:cNvSpPr>
          <p:nvPr>
            <p:ph type="sldNum" sz="quarter" idx="10"/>
          </p:nvPr>
        </p:nvSpPr>
        <p:spPr>
          <a:xfrm>
            <a:off x="11144975" y="6312581"/>
            <a:ext cx="539785" cy="216000"/>
          </a:xfrm>
        </p:spPr>
        <p:txBody>
          <a:bodyPr/>
          <a:lstStyle>
            <a:lvl1pPr>
              <a:defRPr>
                <a:solidFill>
                  <a:schemeClr val="bg1"/>
                </a:solidFill>
              </a:defRPr>
            </a:lvl1pPr>
          </a:lstStyle>
          <a:p>
            <a:fld id="{B1DFA706-D6BF-4054-BFB5-EC6378B45988}" type="slidenum">
              <a:rPr lang="de-DE" smtClean="0"/>
              <a:pPr/>
              <a:t>‹Nr.›</a:t>
            </a:fld>
            <a:endParaRPr lang="de-DE" dirty="0"/>
          </a:p>
        </p:txBody>
      </p:sp>
      <p:sp>
        <p:nvSpPr>
          <p:cNvPr id="25" name="Superzeichen">
            <a:extLst>
              <a:ext uri="{FF2B5EF4-FFF2-40B4-BE49-F238E27FC236}">
                <a16:creationId xmlns:a16="http://schemas.microsoft.com/office/drawing/2014/main" id="{DB29C47A-56BE-4239-9CD4-CE1D6C36DEFE}"/>
              </a:ext>
            </a:extLst>
          </p:cNvPr>
          <p:cNvSpPr>
            <a:spLocks noGrp="1"/>
          </p:cNvSpPr>
          <p:nvPr>
            <p:ph type="body" sz="quarter" idx="15" hasCustomPrompt="1"/>
          </p:nvPr>
        </p:nvSpPr>
        <p:spPr>
          <a:xfrm>
            <a:off x="508033" y="6224677"/>
            <a:ext cx="257006" cy="257783"/>
          </a:xfrm>
          <a:blipFill>
            <a:blip r:embed="rId2"/>
            <a:stretch>
              <a:fillRect/>
            </a:stretch>
          </a:blipFill>
        </p:spPr>
        <p:txBody>
          <a:bodyPr wrap="none" tIns="2412000"/>
          <a:lstStyle>
            <a:lvl1pPr marL="0" indent="0">
              <a:lnSpc>
                <a:spcPct val="100000"/>
              </a:lnSpc>
              <a:spcAft>
                <a:spcPts val="0"/>
              </a:spcAft>
              <a:buFont typeface="Arial" panose="020B0604020202020204" pitchFamily="34" charset="0"/>
              <a:buNone/>
              <a:defRPr sz="900">
                <a:solidFill>
                  <a:schemeClr val="tx1"/>
                </a:solidFill>
                <a:latin typeface="+mj-lt"/>
              </a:defRPr>
            </a:lvl1pPr>
            <a:lvl2pPr marL="0" indent="0">
              <a:lnSpc>
                <a:spcPct val="100000"/>
              </a:lnSpc>
              <a:spcAft>
                <a:spcPts val="0"/>
              </a:spcAft>
              <a:buFont typeface="Arial" panose="020B0604020202020204" pitchFamily="34" charset="0"/>
              <a:buNone/>
              <a:defRPr sz="900">
                <a:solidFill>
                  <a:schemeClr val="tx1"/>
                </a:solidFill>
                <a:latin typeface="+mj-lt"/>
              </a:defRPr>
            </a:lvl2pPr>
            <a:lvl3pPr marL="0" indent="0">
              <a:lnSpc>
                <a:spcPct val="100000"/>
              </a:lnSpc>
              <a:spcAft>
                <a:spcPts val="0"/>
              </a:spcAft>
              <a:buNone/>
              <a:defRPr sz="900">
                <a:solidFill>
                  <a:schemeClr val="tx1"/>
                </a:solidFill>
                <a:latin typeface="+mj-lt"/>
              </a:defRPr>
            </a:lvl3pPr>
            <a:lvl4pPr marL="0" indent="0">
              <a:lnSpc>
                <a:spcPct val="100000"/>
              </a:lnSpc>
              <a:spcAft>
                <a:spcPts val="0"/>
              </a:spcAft>
              <a:buNone/>
              <a:defRPr sz="900">
                <a:solidFill>
                  <a:schemeClr val="tx1"/>
                </a:solidFill>
                <a:latin typeface="+mj-lt"/>
              </a:defRPr>
            </a:lvl4pPr>
            <a:lvl5pPr marL="0" indent="0">
              <a:lnSpc>
                <a:spcPct val="100000"/>
              </a:lnSpc>
              <a:spcAft>
                <a:spcPts val="0"/>
              </a:spcAft>
              <a:buFont typeface="Arial" panose="020B0604020202020204" pitchFamily="34" charset="0"/>
              <a:buNone/>
              <a:defRPr sz="900">
                <a:solidFill>
                  <a:schemeClr val="tx1"/>
                </a:solidFill>
                <a:latin typeface="+mj-lt"/>
              </a:defRPr>
            </a:lvl5pPr>
            <a:lvl6pPr marL="0" indent="0">
              <a:lnSpc>
                <a:spcPct val="100000"/>
              </a:lnSpc>
              <a:spcAft>
                <a:spcPts val="0"/>
              </a:spcAft>
              <a:buFont typeface="Arial" panose="020B0604020202020204" pitchFamily="34" charset="0"/>
              <a:buNone/>
              <a:defRPr sz="900">
                <a:solidFill>
                  <a:schemeClr val="tx1"/>
                </a:solidFill>
                <a:latin typeface="+mj-lt"/>
              </a:defRPr>
            </a:lvl6pPr>
            <a:lvl7pPr marL="0" indent="0">
              <a:lnSpc>
                <a:spcPct val="100000"/>
              </a:lnSpc>
              <a:spcAft>
                <a:spcPts val="0"/>
              </a:spcAft>
              <a:buFont typeface="Arial" panose="020B0604020202020204" pitchFamily="34" charset="0"/>
              <a:buNone/>
              <a:defRPr sz="900">
                <a:solidFill>
                  <a:schemeClr val="tx1"/>
                </a:solidFill>
                <a:latin typeface="+mj-lt"/>
              </a:defRPr>
            </a:lvl7pPr>
            <a:lvl8pPr marL="0" indent="0">
              <a:lnSpc>
                <a:spcPct val="100000"/>
              </a:lnSpc>
              <a:spcAft>
                <a:spcPts val="0"/>
              </a:spcAft>
              <a:buFont typeface="Arial" panose="020B0604020202020204" pitchFamily="34" charset="0"/>
              <a:buNone/>
              <a:defRPr sz="900">
                <a:solidFill>
                  <a:schemeClr val="tx1"/>
                </a:solidFill>
                <a:latin typeface="+mj-lt"/>
              </a:defRPr>
            </a:lvl8pPr>
            <a:lvl9pPr marL="0" indent="0">
              <a:lnSpc>
                <a:spcPct val="100000"/>
              </a:lnSpc>
              <a:spcAft>
                <a:spcPts val="0"/>
              </a:spcAft>
              <a:buFont typeface="Arial" panose="020B0604020202020204" pitchFamily="34" charset="0"/>
              <a:buNone/>
              <a:defRPr sz="900">
                <a:solidFill>
                  <a:schemeClr val="tx1"/>
                </a:solidFill>
                <a:latin typeface="+mj-lt"/>
              </a:defRPr>
            </a:lvl9pPr>
          </a:lstStyle>
          <a:p>
            <a:pPr lvl="0"/>
            <a:r>
              <a:rPr lang="de-DE" dirty="0"/>
              <a:t>Bitte nicht löschen/verschieben</a:t>
            </a:r>
          </a:p>
        </p:txBody>
      </p:sp>
      <p:sp>
        <p:nvSpPr>
          <p:cNvPr id="20" name="Bildunterschrift">
            <a:extLst>
              <a:ext uri="{FF2B5EF4-FFF2-40B4-BE49-F238E27FC236}">
                <a16:creationId xmlns:a16="http://schemas.microsoft.com/office/drawing/2014/main" id="{49B5F9B6-8A6F-447A-98E0-375F2318FF05}"/>
              </a:ext>
            </a:extLst>
          </p:cNvPr>
          <p:cNvSpPr>
            <a:spLocks noGrp="1"/>
          </p:cNvSpPr>
          <p:nvPr>
            <p:ph type="ctrTitle" hasCustomPrompt="1"/>
          </p:nvPr>
        </p:nvSpPr>
        <p:spPr>
          <a:xfrm>
            <a:off x="1382173" y="5166122"/>
            <a:ext cx="566715" cy="1316339"/>
          </a:xfrm>
          <a:custGeom>
            <a:avLst/>
            <a:gdLst>
              <a:gd name="connsiteX0" fmla="*/ 1022664 w 1133357"/>
              <a:gd name="connsiteY0" fmla="*/ 0 h 2632677"/>
              <a:gd name="connsiteX1" fmla="*/ 1133357 w 1133357"/>
              <a:gd name="connsiteY1" fmla="*/ 0 h 2632677"/>
              <a:gd name="connsiteX2" fmla="*/ 110693 w 1133357"/>
              <a:gd name="connsiteY2" fmla="*/ 2632677 h 2632677"/>
              <a:gd name="connsiteX3" fmla="*/ 0 w 1133357"/>
              <a:gd name="connsiteY3" fmla="*/ 2632677 h 2632677"/>
            </a:gdLst>
            <a:ahLst/>
            <a:cxnLst>
              <a:cxn ang="0">
                <a:pos x="connsiteX0" y="connsiteY0"/>
              </a:cxn>
              <a:cxn ang="0">
                <a:pos x="connsiteX1" y="connsiteY1"/>
              </a:cxn>
              <a:cxn ang="0">
                <a:pos x="connsiteX2" y="connsiteY2"/>
              </a:cxn>
              <a:cxn ang="0">
                <a:pos x="connsiteX3" y="connsiteY3"/>
              </a:cxn>
            </a:cxnLst>
            <a:rect l="l" t="t" r="r" b="b"/>
            <a:pathLst>
              <a:path w="1133357" h="2632677">
                <a:moveTo>
                  <a:pt x="1022664" y="0"/>
                </a:moveTo>
                <a:lnTo>
                  <a:pt x="1133357" y="0"/>
                </a:lnTo>
                <a:lnTo>
                  <a:pt x="110693" y="2632677"/>
                </a:lnTo>
                <a:lnTo>
                  <a:pt x="0" y="2632677"/>
                </a:lnTo>
                <a:close/>
              </a:path>
            </a:pathLst>
          </a:custGeom>
          <a:solidFill>
            <a:schemeClr val="tx2"/>
          </a:solidFill>
        </p:spPr>
        <p:txBody>
          <a:bodyPr wrap="none" lIns="1800000" tIns="82800" anchor="ctr" anchorCtr="0">
            <a:noAutofit/>
          </a:bodyPr>
          <a:lstStyle>
            <a:lvl1pPr algn="l">
              <a:lnSpc>
                <a:spcPct val="119000"/>
              </a:lnSpc>
              <a:defRPr sz="1750" b="0" spc="0" baseline="0">
                <a:solidFill>
                  <a:schemeClr val="bg1"/>
                </a:solidFill>
                <a:latin typeface="+mj-lt"/>
              </a:defRPr>
            </a:lvl1pPr>
          </a:lstStyle>
          <a:p>
            <a:r>
              <a:rPr lang="de-DE" dirty="0"/>
              <a:t>Bildunterschrift auf maximal 2 Zeilen</a:t>
            </a:r>
            <a:br>
              <a:rPr lang="de-DE" dirty="0"/>
            </a:br>
            <a:r>
              <a:rPr lang="de-DE" dirty="0"/>
              <a:t>(Umbruch bitte händisch setzten)</a:t>
            </a:r>
          </a:p>
        </p:txBody>
      </p:sp>
    </p:spTree>
    <p:extLst>
      <p:ext uri="{BB962C8B-B14F-4D97-AF65-F5344CB8AC3E}">
        <p14:creationId xmlns:p14="http://schemas.microsoft.com/office/powerpoint/2010/main" val="1244228119"/>
      </p:ext>
    </p:extLst>
  </p:cSld>
  <p:clrMapOvr>
    <a:masterClrMapping/>
  </p:clrMapOvr>
  <p:extLst>
    <p:ext uri="{DCECCB84-F9BA-43D5-87BE-67443E8EF086}">
      <p15:sldGuideLst xmlns:p15="http://schemas.microsoft.com/office/powerpoint/2012/main">
        <p15:guide id="1" pos="640">
          <p15:clr>
            <a:srgbClr val="FBAE40"/>
          </p15:clr>
        </p15:guide>
        <p15:guide id="2" pos="14720">
          <p15:clr>
            <a:srgbClr val="FBAE4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userDrawn="1">
  <p:cSld name="Schlussfolie (A)">
    <p:bg>
      <p:bgRef idx="1001">
        <a:schemeClr val="bg1"/>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8" name="Fläche">
            <a:extLst>
              <a:ext uri="{FF2B5EF4-FFF2-40B4-BE49-F238E27FC236}">
                <a16:creationId xmlns:a16="http://schemas.microsoft.com/office/drawing/2014/main" id="{BF75343A-F087-4771-B67E-94C28BC20070}"/>
              </a:ext>
            </a:extLst>
          </p:cNvPr>
          <p:cNvSpPr>
            <a:spLocks noChangeAspect="1"/>
          </p:cNvSpPr>
          <p:nvPr userDrawn="1"/>
        </p:nvSpPr>
        <p:spPr>
          <a:xfrm>
            <a:off x="6130932" y="0"/>
            <a:ext cx="6061068" cy="6858000"/>
          </a:xfrm>
          <a:custGeom>
            <a:avLst/>
            <a:gdLst>
              <a:gd name="connsiteX0" fmla="*/ 0 w 12121347"/>
              <a:gd name="connsiteY0" fmla="*/ 0 h 13716000"/>
              <a:gd name="connsiteX1" fmla="*/ 9219045 w 12121347"/>
              <a:gd name="connsiteY1" fmla="*/ 0 h 13716000"/>
              <a:gd name="connsiteX2" fmla="*/ 12121347 w 12121347"/>
              <a:gd name="connsiteY2" fmla="*/ 0 h 13716000"/>
              <a:gd name="connsiteX3" fmla="*/ 12121347 w 12121347"/>
              <a:gd name="connsiteY3" fmla="*/ 13716000 h 13716000"/>
              <a:gd name="connsiteX4" fmla="*/ 9219045 w 12121347"/>
              <a:gd name="connsiteY4" fmla="*/ 13716000 h 13716000"/>
              <a:gd name="connsiteX5" fmla="*/ 5319665 w 12121347"/>
              <a:gd name="connsiteY5" fmla="*/ 137160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1347" h="13716000">
                <a:moveTo>
                  <a:pt x="0" y="0"/>
                </a:moveTo>
                <a:lnTo>
                  <a:pt x="9219045" y="0"/>
                </a:lnTo>
                <a:lnTo>
                  <a:pt x="12121347" y="0"/>
                </a:lnTo>
                <a:lnTo>
                  <a:pt x="12121347" y="13716000"/>
                </a:lnTo>
                <a:lnTo>
                  <a:pt x="9219045" y="13716000"/>
                </a:lnTo>
                <a:lnTo>
                  <a:pt x="5319665" y="13716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07240" y="6056904"/>
            <a:ext cx="425583" cy="425556"/>
          </a:xfrm>
          <a:prstGeom prst="rect">
            <a:avLst/>
          </a:prstGeom>
        </p:spPr>
      </p:pic>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30" y="1701007"/>
            <a:ext cx="11176330" cy="2970000"/>
          </a:xfrm>
        </p:spPr>
        <p:txBody>
          <a:bodyPr anchor="ctr" anchorCtr="0"/>
          <a:lstStyle>
            <a:lvl1pPr algn="ctr">
              <a:lnSpc>
                <a:spcPct val="100000"/>
              </a:lnSpc>
              <a:defRPr sz="7500">
                <a:solidFill>
                  <a:schemeClr val="tx1"/>
                </a:solidFill>
              </a:defRPr>
            </a:lvl1pPr>
          </a:lstStyle>
          <a:p>
            <a:r>
              <a:rPr lang="de-DE" dirty="0"/>
              <a:t>Schlussklausel/Dank-</a:t>
            </a:r>
            <a:r>
              <a:rPr lang="de-DE" dirty="0" err="1"/>
              <a:t>sagung</a:t>
            </a:r>
            <a:r>
              <a:rPr lang="de-DE" dirty="0"/>
              <a:t>/Fragen</a:t>
            </a:r>
          </a:p>
        </p:txBody>
      </p:sp>
    </p:spTree>
    <p:extLst>
      <p:ext uri="{BB962C8B-B14F-4D97-AF65-F5344CB8AC3E}">
        <p14:creationId xmlns:p14="http://schemas.microsoft.com/office/powerpoint/2010/main" val="311000973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143">
          <p15:clr>
            <a:srgbClr val="FBAE4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Schlussfolie (B)">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507240" y="6056904"/>
            <a:ext cx="425583" cy="425556"/>
          </a:xfrm>
          <a:prstGeom prst="rect">
            <a:avLst/>
          </a:prstGeom>
        </p:spPr>
      </p:pic>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30" y="1701007"/>
            <a:ext cx="11176330" cy="2970000"/>
          </a:xfrm>
        </p:spPr>
        <p:txBody>
          <a:bodyPr anchor="ctr" anchorCtr="0"/>
          <a:lstStyle>
            <a:lvl1pPr algn="ctr">
              <a:lnSpc>
                <a:spcPct val="100000"/>
              </a:lnSpc>
              <a:defRPr sz="7500">
                <a:solidFill>
                  <a:schemeClr val="tx1"/>
                </a:solidFill>
              </a:defRPr>
            </a:lvl1pPr>
          </a:lstStyle>
          <a:p>
            <a:r>
              <a:rPr lang="de-DE" dirty="0"/>
              <a:t>Schlussklausel/Dank-</a:t>
            </a:r>
            <a:r>
              <a:rPr lang="de-DE" dirty="0" err="1"/>
              <a:t>sagung</a:t>
            </a:r>
            <a:r>
              <a:rPr lang="de-DE" dirty="0"/>
              <a:t>/Fragen</a:t>
            </a:r>
          </a:p>
        </p:txBody>
      </p:sp>
    </p:spTree>
    <p:extLst>
      <p:ext uri="{BB962C8B-B14F-4D97-AF65-F5344CB8AC3E}">
        <p14:creationId xmlns:p14="http://schemas.microsoft.com/office/powerpoint/2010/main" val="153114172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143">
          <p15:clr>
            <a:srgbClr val="FBAE4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userDrawn="1">
  <p:cSld name="Ansprechpartner Johanniter">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2" name="Johanniter Logo">
            <a:extLst>
              <a:ext uri="{FF2B5EF4-FFF2-40B4-BE49-F238E27FC236}">
                <a16:creationId xmlns:a16="http://schemas.microsoft.com/office/drawing/2014/main" id="{A1BF105B-3371-421A-9C35-DE5262E75F74}"/>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08033" y="6058771"/>
            <a:ext cx="1884723" cy="425555"/>
          </a:xfrm>
          <a:prstGeom prst="rect">
            <a:avLst/>
          </a:prstGeom>
        </p:spPr>
      </p:pic>
      <p:sp>
        <p:nvSpPr>
          <p:cNvPr id="11" name="Text">
            <a:extLst>
              <a:ext uri="{FF2B5EF4-FFF2-40B4-BE49-F238E27FC236}">
                <a16:creationId xmlns:a16="http://schemas.microsoft.com/office/drawing/2014/main" id="{85C17785-FE59-4F90-BDAE-F95646BC12CD}"/>
              </a:ext>
            </a:extLst>
          </p:cNvPr>
          <p:cNvSpPr>
            <a:spLocks noGrp="1"/>
          </p:cNvSpPr>
          <p:nvPr>
            <p:ph type="body" orient="vert" idx="1" hasCustomPrompt="1"/>
          </p:nvPr>
        </p:nvSpPr>
        <p:spPr>
          <a:xfrm>
            <a:off x="6191653" y="2347913"/>
            <a:ext cx="5493108" cy="3785394"/>
          </a:xfrm>
        </p:spPr>
        <p:txBody>
          <a:bodyPr vert="horz"/>
          <a:lstStyle>
            <a:lvl1pPr marL="0" indent="0">
              <a:lnSpc>
                <a:spcPct val="146000"/>
              </a:lnSpc>
              <a:spcAft>
                <a:spcPts val="0"/>
              </a:spcAft>
              <a:buFont typeface="Arial" panose="020B0604020202020204" pitchFamily="34" charset="0"/>
              <a:buNone/>
              <a:defRPr sz="1000">
                <a:latin typeface="+mj-lt"/>
              </a:defRPr>
            </a:lvl1pPr>
            <a:lvl2pPr marL="0" indent="0">
              <a:lnSpc>
                <a:spcPct val="146000"/>
              </a:lnSpc>
              <a:spcAft>
                <a:spcPts val="0"/>
              </a:spcAft>
              <a:buFont typeface="Arial" panose="020B0604020202020204" pitchFamily="34" charset="0"/>
              <a:buNone/>
              <a:defRPr sz="1000">
                <a:latin typeface="+mj-lt"/>
              </a:defRPr>
            </a:lvl2pPr>
            <a:lvl3pPr marL="0" indent="0">
              <a:lnSpc>
                <a:spcPct val="146000"/>
              </a:lnSpc>
              <a:spcAft>
                <a:spcPts val="0"/>
              </a:spcAft>
              <a:buNone/>
              <a:defRPr sz="1000">
                <a:latin typeface="+mj-lt"/>
              </a:defRPr>
            </a:lvl3pPr>
            <a:lvl4pPr marL="0" indent="0">
              <a:lnSpc>
                <a:spcPct val="146000"/>
              </a:lnSpc>
              <a:spcAft>
                <a:spcPts val="0"/>
              </a:spcAft>
              <a:buNone/>
              <a:defRPr sz="1000">
                <a:latin typeface="+mj-lt"/>
              </a:defRPr>
            </a:lvl4pPr>
            <a:lvl5pPr marL="0" indent="0">
              <a:lnSpc>
                <a:spcPct val="146000"/>
              </a:lnSpc>
              <a:spcAft>
                <a:spcPts val="0"/>
              </a:spcAft>
              <a:buFont typeface="Arial" panose="020B0604020202020204" pitchFamily="34" charset="0"/>
              <a:buNone/>
              <a:defRPr sz="1000">
                <a:latin typeface="+mj-lt"/>
              </a:defRPr>
            </a:lvl5pPr>
            <a:lvl6pPr marL="0" indent="0">
              <a:lnSpc>
                <a:spcPct val="146000"/>
              </a:lnSpc>
              <a:spcAft>
                <a:spcPts val="0"/>
              </a:spcAft>
              <a:buFont typeface="Arial" panose="020B0604020202020204" pitchFamily="34" charset="0"/>
              <a:buNone/>
              <a:defRPr sz="1000">
                <a:latin typeface="+mj-lt"/>
              </a:defRPr>
            </a:lvl6pPr>
            <a:lvl7pPr marL="0" indent="0">
              <a:lnSpc>
                <a:spcPct val="146000"/>
              </a:lnSpc>
              <a:spcAft>
                <a:spcPts val="0"/>
              </a:spcAft>
              <a:buFont typeface="Arial" panose="020B0604020202020204" pitchFamily="34" charset="0"/>
              <a:buNone/>
              <a:defRPr sz="1000">
                <a:latin typeface="+mj-lt"/>
              </a:defRPr>
            </a:lvl7pPr>
            <a:lvl8pPr marL="0" indent="0">
              <a:lnSpc>
                <a:spcPct val="146000"/>
              </a:lnSpc>
              <a:spcAft>
                <a:spcPts val="0"/>
              </a:spcAft>
              <a:buFont typeface="Arial" panose="020B0604020202020204" pitchFamily="34" charset="0"/>
              <a:buNone/>
              <a:defRPr sz="1000">
                <a:latin typeface="+mj-lt"/>
              </a:defRPr>
            </a:lvl8pPr>
            <a:lvl9pPr marL="0" indent="0">
              <a:lnSpc>
                <a:spcPct val="146000"/>
              </a:lnSpc>
              <a:spcAft>
                <a:spcPts val="0"/>
              </a:spcAft>
              <a:buFont typeface="Arial" panose="020B0604020202020204" pitchFamily="34" charset="0"/>
              <a:buNone/>
              <a:defRPr sz="1000">
                <a:latin typeface="+mj-lt"/>
              </a:defRPr>
            </a:lvl9pPr>
          </a:lstStyle>
          <a:p>
            <a:pPr lvl="0"/>
            <a:r>
              <a:rPr lang="de-DE" dirty="0"/>
              <a:t>Fließtext Ich bin einfacher Blindtext. Ich stelle beispielhaften Inhalt da. Mal länger mal kürzer. Ich bin nur Blindtext. Ich bin einfacher Blindtext. Ich stelle beispielhaften Inhalt da. Mal länger mal kürzer. Ich bin nur Blindtext. </a:t>
            </a:r>
            <a:br>
              <a:rPr lang="de-DE" dirty="0"/>
            </a:br>
            <a:r>
              <a:rPr lang="de-DE" dirty="0"/>
              <a:t/>
            </a:r>
            <a:br>
              <a:rPr lang="de-DE" dirty="0"/>
            </a:br>
            <a:r>
              <a:rPr lang="de-DE" dirty="0"/>
              <a:t>Johanniter Mustername</a:t>
            </a:r>
            <a:br>
              <a:rPr lang="de-DE" dirty="0"/>
            </a:br>
            <a:r>
              <a:rPr lang="de-DE" dirty="0"/>
              <a:t>Musterstraße 20, 20485 Musterort</a:t>
            </a:r>
            <a:br>
              <a:rPr lang="de-DE" dirty="0"/>
            </a:br>
            <a:r>
              <a:rPr lang="de-DE" dirty="0"/>
              <a:t>—</a:t>
            </a:r>
            <a:br>
              <a:rPr lang="de-DE" dirty="0"/>
            </a:br>
            <a:r>
              <a:rPr lang="de-DE" dirty="0"/>
              <a:t>Ihre Ansprechpartner/in</a:t>
            </a:r>
            <a:br>
              <a:rPr lang="de-DE" dirty="0"/>
            </a:br>
            <a:r>
              <a:rPr lang="de-DE" dirty="0"/>
              <a:t>Name Musterperson</a:t>
            </a:r>
            <a:br>
              <a:rPr lang="de-DE" dirty="0"/>
            </a:br>
            <a:r>
              <a:rPr lang="de-DE" dirty="0"/>
              <a:t>M: </a:t>
            </a:r>
            <a:r>
              <a:rPr lang="de-DE" dirty="0" err="1"/>
              <a:t>musterperson@s-f.com</a:t>
            </a:r>
            <a:r>
              <a:rPr lang="de-DE" dirty="0"/>
              <a:t/>
            </a:r>
            <a:br>
              <a:rPr lang="de-DE" dirty="0"/>
            </a:br>
            <a:r>
              <a:rPr lang="de-DE" dirty="0"/>
              <a:t>T: +49 40 123 456789</a:t>
            </a:r>
            <a:br>
              <a:rPr lang="de-DE" dirty="0"/>
            </a:br>
            <a:r>
              <a:rPr lang="de-DE" dirty="0" err="1"/>
              <a:t>www.johaniter.de</a:t>
            </a:r>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6191653" y="1454945"/>
            <a:ext cx="5493108" cy="809625"/>
          </a:xfrm>
        </p:spPr>
        <p:txBody>
          <a:bodyPr anchor="b" anchorCtr="0"/>
          <a:lstStyle>
            <a:lvl1pPr algn="l">
              <a:lnSpc>
                <a:spcPct val="100000"/>
              </a:lnSpc>
              <a:defRPr sz="3250">
                <a:solidFill>
                  <a:schemeClr val="tx1"/>
                </a:solidFill>
              </a:defRPr>
            </a:lvl1pPr>
          </a:lstStyle>
          <a:p>
            <a:r>
              <a:rPr lang="de-DE" dirty="0"/>
              <a:t>Ihr/e Ansprechpartner/in</a:t>
            </a:r>
          </a:p>
        </p:txBody>
      </p:sp>
    </p:spTree>
    <p:extLst>
      <p:ext uri="{BB962C8B-B14F-4D97-AF65-F5344CB8AC3E}">
        <p14:creationId xmlns:p14="http://schemas.microsoft.com/office/powerpoint/2010/main" val="15509734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958">
          <p15:clr>
            <a:srgbClr val="FBAE40"/>
          </p15:clr>
        </p15:guide>
        <p15:guide id="5" pos="7800">
          <p15:clr>
            <a:srgbClr val="FBAE40"/>
          </p15:clr>
        </p15:guide>
        <p15:guide id="6" orient="horz" pos="2853">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userDrawn="1">
  <p:cSld name="Ansprechpartner JUH">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3" name="JUH Logo">
            <a:extLst>
              <a:ext uri="{FF2B5EF4-FFF2-40B4-BE49-F238E27FC236}">
                <a16:creationId xmlns:a16="http://schemas.microsoft.com/office/drawing/2014/main" id="{7E48111A-AD5F-4F0E-90B7-9015269075E7}"/>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508033" y="6058771"/>
            <a:ext cx="1884723" cy="425555"/>
          </a:xfrm>
          <a:prstGeom prst="rect">
            <a:avLst/>
          </a:prstGeom>
        </p:spPr>
      </p:pic>
      <p:sp>
        <p:nvSpPr>
          <p:cNvPr id="11" name="Text">
            <a:extLst>
              <a:ext uri="{FF2B5EF4-FFF2-40B4-BE49-F238E27FC236}">
                <a16:creationId xmlns:a16="http://schemas.microsoft.com/office/drawing/2014/main" id="{85C17785-FE59-4F90-BDAE-F95646BC12CD}"/>
              </a:ext>
            </a:extLst>
          </p:cNvPr>
          <p:cNvSpPr>
            <a:spLocks noGrp="1"/>
          </p:cNvSpPr>
          <p:nvPr>
            <p:ph type="body" orient="vert" idx="1" hasCustomPrompt="1"/>
          </p:nvPr>
        </p:nvSpPr>
        <p:spPr>
          <a:xfrm>
            <a:off x="6191653" y="2347913"/>
            <a:ext cx="5493108" cy="3785394"/>
          </a:xfrm>
        </p:spPr>
        <p:txBody>
          <a:bodyPr vert="horz"/>
          <a:lstStyle>
            <a:lvl1pPr marL="0" indent="0">
              <a:lnSpc>
                <a:spcPct val="146000"/>
              </a:lnSpc>
              <a:spcAft>
                <a:spcPts val="0"/>
              </a:spcAft>
              <a:buFont typeface="Arial" panose="020B0604020202020204" pitchFamily="34" charset="0"/>
              <a:buNone/>
              <a:defRPr sz="1000">
                <a:latin typeface="+mj-lt"/>
              </a:defRPr>
            </a:lvl1pPr>
            <a:lvl2pPr marL="0" indent="0">
              <a:lnSpc>
                <a:spcPct val="146000"/>
              </a:lnSpc>
              <a:spcAft>
                <a:spcPts val="0"/>
              </a:spcAft>
              <a:buFont typeface="Arial" panose="020B0604020202020204" pitchFamily="34" charset="0"/>
              <a:buNone/>
              <a:defRPr sz="1000">
                <a:latin typeface="+mj-lt"/>
              </a:defRPr>
            </a:lvl2pPr>
            <a:lvl3pPr marL="0" indent="0">
              <a:lnSpc>
                <a:spcPct val="146000"/>
              </a:lnSpc>
              <a:spcAft>
                <a:spcPts val="0"/>
              </a:spcAft>
              <a:buNone/>
              <a:defRPr sz="1000">
                <a:latin typeface="+mj-lt"/>
              </a:defRPr>
            </a:lvl3pPr>
            <a:lvl4pPr marL="0" indent="0">
              <a:lnSpc>
                <a:spcPct val="146000"/>
              </a:lnSpc>
              <a:spcAft>
                <a:spcPts val="0"/>
              </a:spcAft>
              <a:buNone/>
              <a:defRPr sz="1000">
                <a:latin typeface="+mj-lt"/>
              </a:defRPr>
            </a:lvl4pPr>
            <a:lvl5pPr marL="0" indent="0">
              <a:lnSpc>
                <a:spcPct val="146000"/>
              </a:lnSpc>
              <a:spcAft>
                <a:spcPts val="0"/>
              </a:spcAft>
              <a:buFont typeface="Arial" panose="020B0604020202020204" pitchFamily="34" charset="0"/>
              <a:buNone/>
              <a:defRPr sz="1000">
                <a:latin typeface="+mj-lt"/>
              </a:defRPr>
            </a:lvl5pPr>
            <a:lvl6pPr marL="0" indent="0">
              <a:lnSpc>
                <a:spcPct val="146000"/>
              </a:lnSpc>
              <a:spcAft>
                <a:spcPts val="0"/>
              </a:spcAft>
              <a:buFont typeface="Arial" panose="020B0604020202020204" pitchFamily="34" charset="0"/>
              <a:buNone/>
              <a:defRPr sz="1000">
                <a:latin typeface="+mj-lt"/>
              </a:defRPr>
            </a:lvl6pPr>
            <a:lvl7pPr marL="0" indent="0">
              <a:lnSpc>
                <a:spcPct val="146000"/>
              </a:lnSpc>
              <a:spcAft>
                <a:spcPts val="0"/>
              </a:spcAft>
              <a:buFont typeface="Arial" panose="020B0604020202020204" pitchFamily="34" charset="0"/>
              <a:buNone/>
              <a:defRPr sz="1000">
                <a:latin typeface="+mj-lt"/>
              </a:defRPr>
            </a:lvl7pPr>
            <a:lvl8pPr marL="0" indent="0">
              <a:lnSpc>
                <a:spcPct val="146000"/>
              </a:lnSpc>
              <a:spcAft>
                <a:spcPts val="0"/>
              </a:spcAft>
              <a:buFont typeface="Arial" panose="020B0604020202020204" pitchFamily="34" charset="0"/>
              <a:buNone/>
              <a:defRPr sz="1000">
                <a:latin typeface="+mj-lt"/>
              </a:defRPr>
            </a:lvl8pPr>
            <a:lvl9pPr marL="0" indent="0">
              <a:lnSpc>
                <a:spcPct val="146000"/>
              </a:lnSpc>
              <a:spcAft>
                <a:spcPts val="0"/>
              </a:spcAft>
              <a:buFont typeface="Arial" panose="020B0604020202020204" pitchFamily="34" charset="0"/>
              <a:buNone/>
              <a:defRPr sz="1000">
                <a:latin typeface="+mj-lt"/>
              </a:defRPr>
            </a:lvl9pPr>
          </a:lstStyle>
          <a:p>
            <a:pPr lvl="0"/>
            <a:r>
              <a:rPr lang="de-DE" dirty="0"/>
              <a:t>Fließtext Ich bin einfacher Blindtext. Ich stelle beispielhaften Inhalt da. Mal länger mal kürzer. Ich bin nur Blindtext. Ich bin einfacher Blindtext. Ich stelle beispielhaften Inhalt da. Mal länger mal kürzer. Ich bin nur Blindtext. </a:t>
            </a:r>
            <a:br>
              <a:rPr lang="de-DE" dirty="0"/>
            </a:br>
            <a:r>
              <a:rPr lang="de-DE" dirty="0"/>
              <a:t/>
            </a:r>
            <a:br>
              <a:rPr lang="de-DE" dirty="0"/>
            </a:br>
            <a:r>
              <a:rPr lang="de-DE" dirty="0"/>
              <a:t>Johanniter Mustername</a:t>
            </a:r>
            <a:br>
              <a:rPr lang="de-DE" dirty="0"/>
            </a:br>
            <a:r>
              <a:rPr lang="de-DE" dirty="0"/>
              <a:t>Musterstraße 20, 20485 Musterort</a:t>
            </a:r>
            <a:br>
              <a:rPr lang="de-DE" dirty="0"/>
            </a:br>
            <a:r>
              <a:rPr lang="de-DE" dirty="0"/>
              <a:t>—</a:t>
            </a:r>
            <a:br>
              <a:rPr lang="de-DE" dirty="0"/>
            </a:br>
            <a:r>
              <a:rPr lang="de-DE" dirty="0"/>
              <a:t>Ihre Ansprechpartner/in</a:t>
            </a:r>
            <a:br>
              <a:rPr lang="de-DE" dirty="0"/>
            </a:br>
            <a:r>
              <a:rPr lang="de-DE" dirty="0"/>
              <a:t>Name Musterperson</a:t>
            </a:r>
            <a:br>
              <a:rPr lang="de-DE" dirty="0"/>
            </a:br>
            <a:r>
              <a:rPr lang="de-DE" dirty="0"/>
              <a:t>M: </a:t>
            </a:r>
            <a:r>
              <a:rPr lang="de-DE" dirty="0" err="1"/>
              <a:t>musterperson@s-f.com</a:t>
            </a:r>
            <a:r>
              <a:rPr lang="de-DE" dirty="0"/>
              <a:t/>
            </a:r>
            <a:br>
              <a:rPr lang="de-DE" dirty="0"/>
            </a:br>
            <a:r>
              <a:rPr lang="de-DE" dirty="0"/>
              <a:t>T: +49 40 123 456789</a:t>
            </a:r>
            <a:br>
              <a:rPr lang="de-DE" dirty="0"/>
            </a:br>
            <a:r>
              <a:rPr lang="de-DE" dirty="0" err="1"/>
              <a:t>www.johaniter.de</a:t>
            </a:r>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6191653" y="1454945"/>
            <a:ext cx="5493108" cy="809625"/>
          </a:xfrm>
        </p:spPr>
        <p:txBody>
          <a:bodyPr anchor="b" anchorCtr="0"/>
          <a:lstStyle>
            <a:lvl1pPr algn="l">
              <a:lnSpc>
                <a:spcPct val="100000"/>
              </a:lnSpc>
              <a:defRPr sz="3250">
                <a:solidFill>
                  <a:schemeClr val="tx1"/>
                </a:solidFill>
              </a:defRPr>
            </a:lvl1pPr>
          </a:lstStyle>
          <a:p>
            <a:r>
              <a:rPr lang="de-DE" dirty="0"/>
              <a:t>Ihr/e Ansprechpartner/in</a:t>
            </a:r>
          </a:p>
        </p:txBody>
      </p:sp>
    </p:spTree>
    <p:extLst>
      <p:ext uri="{BB962C8B-B14F-4D97-AF65-F5344CB8AC3E}">
        <p14:creationId xmlns:p14="http://schemas.microsoft.com/office/powerpoint/2010/main" val="340587714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958">
          <p15:clr>
            <a:srgbClr val="FBAE40"/>
          </p15:clr>
        </p15:guide>
        <p15:guide id="5" pos="7800">
          <p15:clr>
            <a:srgbClr val="FBAE40"/>
          </p15:clr>
        </p15:guide>
        <p15:guide id="6" orient="horz" pos="2853">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userDrawn="1">
  <p:cSld name="Cover Aus Liebe zum Leben (A)">
    <p:bg>
      <p:bgRef idx="1001">
        <a:schemeClr val="bg1"/>
      </p:bgRef>
    </p:bg>
    <p:spTree>
      <p:nvGrpSpPr>
        <p:cNvPr id="1" name=""/>
        <p:cNvGrpSpPr/>
        <p:nvPr/>
      </p:nvGrpSpPr>
      <p:grpSpPr>
        <a:xfrm>
          <a:off x="0" y="0"/>
          <a:ext cx="0" cy="0"/>
          <a:chOff x="0" y="0"/>
          <a:chExt cx="0" cy="0"/>
        </a:xfrm>
      </p:grpSpPr>
      <p:sp>
        <p:nvSpPr>
          <p:cNvPr id="7" name="Fläche">
            <a:extLst>
              <a:ext uri="{FF2B5EF4-FFF2-40B4-BE49-F238E27FC236}">
                <a16:creationId xmlns:a16="http://schemas.microsoft.com/office/drawing/2014/main" id="{3BC39D13-C375-4CB9-9F8D-A7E5A724ECF4}"/>
              </a:ext>
            </a:extLst>
          </p:cNvPr>
          <p:cNvSpPr>
            <a:spLocks noChangeAspect="1"/>
          </p:cNvSpPr>
          <p:nvPr userDrawn="1"/>
        </p:nvSpPr>
        <p:spPr bwMode="auto">
          <a:xfrm>
            <a:off x="0" y="4763"/>
            <a:ext cx="12192000" cy="6853238"/>
          </a:xfrm>
          <a:custGeom>
            <a:avLst/>
            <a:gdLst>
              <a:gd name="T0" fmla="*/ 67733 w 67733"/>
              <a:gd name="T1" fmla="*/ 0 h 38100"/>
              <a:gd name="T2" fmla="*/ 24330 w 67733"/>
              <a:gd name="T3" fmla="*/ 16821 h 38100"/>
              <a:gd name="T4" fmla="*/ 18815 w 67733"/>
              <a:gd name="T5" fmla="*/ 13001 h 38100"/>
              <a:gd name="T6" fmla="*/ 18766 w 67733"/>
              <a:gd name="T7" fmla="*/ 13001 h 38100"/>
              <a:gd name="T8" fmla="*/ 12867 w 67733"/>
              <a:gd name="T9" fmla="*/ 18925 h 38100"/>
              <a:gd name="T10" fmla="*/ 13281 w 67733"/>
              <a:gd name="T11" fmla="*/ 21103 h 38100"/>
              <a:gd name="T12" fmla="*/ 0 w 67733"/>
              <a:gd name="T13" fmla="*/ 26250 h 38100"/>
              <a:gd name="T14" fmla="*/ 0 w 67733"/>
              <a:gd name="T15" fmla="*/ 38100 h 38100"/>
              <a:gd name="T16" fmla="*/ 67733 w 67733"/>
              <a:gd name="T17" fmla="*/ 38100 h 38100"/>
              <a:gd name="T18" fmla="*/ 67733 w 67733"/>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7733" h="38100">
                <a:moveTo>
                  <a:pt x="67733" y="0"/>
                </a:moveTo>
                <a:lnTo>
                  <a:pt x="24330" y="16821"/>
                </a:lnTo>
                <a:cubicBezTo>
                  <a:pt x="23484" y="14595"/>
                  <a:pt x="21336" y="13012"/>
                  <a:pt x="18815" y="13001"/>
                </a:cubicBezTo>
                <a:lnTo>
                  <a:pt x="18766" y="13001"/>
                </a:lnTo>
                <a:cubicBezTo>
                  <a:pt x="15506" y="13015"/>
                  <a:pt x="12867" y="15661"/>
                  <a:pt x="12867" y="18925"/>
                </a:cubicBezTo>
                <a:cubicBezTo>
                  <a:pt x="12867" y="19694"/>
                  <a:pt x="13014" y="20429"/>
                  <a:pt x="13281" y="21103"/>
                </a:cubicBezTo>
                <a:lnTo>
                  <a:pt x="0" y="26250"/>
                </a:lnTo>
                <a:lnTo>
                  <a:pt x="0" y="38100"/>
                </a:lnTo>
                <a:lnTo>
                  <a:pt x="67733" y="38100"/>
                </a:lnTo>
                <a:lnTo>
                  <a:pt x="67733" y="0"/>
                </a:lnTo>
                <a:close/>
              </a:path>
            </a:pathLst>
          </a:custGeom>
          <a:solidFill>
            <a:schemeClr val="bg2"/>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3" name="Foliennummer">
            <a:extLst>
              <a:ext uri="{FF2B5EF4-FFF2-40B4-BE49-F238E27FC236}">
                <a16:creationId xmlns:a16="http://schemas.microsoft.com/office/drawing/2014/main" id="{A25E2954-9776-4E73-BDD2-9AE179423E45}"/>
              </a:ext>
            </a:extLst>
          </p:cNvPr>
          <p:cNvSpPr>
            <a:spLocks noGrp="1"/>
          </p:cNvSpPr>
          <p:nvPr>
            <p:ph type="sldNum" sz="quarter" idx="10"/>
          </p:nvPr>
        </p:nvSpPr>
        <p:spPr>
          <a:xfrm>
            <a:off x="11144975" y="6312581"/>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8" name="Aus Liebe zum Leben">
            <a:extLst>
              <a:ext uri="{FF2B5EF4-FFF2-40B4-BE49-F238E27FC236}">
                <a16:creationId xmlns:a16="http://schemas.microsoft.com/office/drawing/2014/main" id="{F7032034-4885-4A66-8BF4-81AED7643AB3}"/>
              </a:ext>
            </a:extLst>
          </p:cNvPr>
          <p:cNvSpPr>
            <a:spLocks noChangeAspect="1" noEditPoints="1"/>
          </p:cNvSpPr>
          <p:nvPr userDrawn="1"/>
        </p:nvSpPr>
        <p:spPr bwMode="auto">
          <a:xfrm>
            <a:off x="6798911" y="715963"/>
            <a:ext cx="3944401" cy="5187157"/>
          </a:xfrm>
          <a:custGeom>
            <a:avLst/>
            <a:gdLst>
              <a:gd name="T0" fmla="*/ 0 w 21915"/>
              <a:gd name="T1" fmla="*/ 5223 h 28836"/>
              <a:gd name="T2" fmla="*/ 3907 w 21915"/>
              <a:gd name="T3" fmla="*/ 5223 h 28836"/>
              <a:gd name="T4" fmla="*/ 1723 w 21915"/>
              <a:gd name="T5" fmla="*/ 27724 h 28836"/>
              <a:gd name="T6" fmla="*/ 453 w 21915"/>
              <a:gd name="T7" fmla="*/ 23495 h 28836"/>
              <a:gd name="T8" fmla="*/ 7382 w 21915"/>
              <a:gd name="T9" fmla="*/ 27781 h 28836"/>
              <a:gd name="T10" fmla="*/ 5475 w 21915"/>
              <a:gd name="T11" fmla="*/ 28590 h 28836"/>
              <a:gd name="T12" fmla="*/ 6492 w 21915"/>
              <a:gd name="T13" fmla="*/ 24622 h 28836"/>
              <a:gd name="T14" fmla="*/ 6943 w 21915"/>
              <a:gd name="T15" fmla="*/ 25695 h 28836"/>
              <a:gd name="T16" fmla="*/ 10933 w 21915"/>
              <a:gd name="T17" fmla="*/ 28836 h 28836"/>
              <a:gd name="T18" fmla="*/ 10260 w 21915"/>
              <a:gd name="T19" fmla="*/ 24895 h 28836"/>
              <a:gd name="T20" fmla="*/ 13018 w 21915"/>
              <a:gd name="T21" fmla="*/ 26720 h 28836"/>
              <a:gd name="T22" fmla="*/ 10260 w 21915"/>
              <a:gd name="T23" fmla="*/ 25741 h 28836"/>
              <a:gd name="T24" fmla="*/ 17387 w 21915"/>
              <a:gd name="T25" fmla="*/ 27042 h 28836"/>
              <a:gd name="T26" fmla="*/ 17035 w 21915"/>
              <a:gd name="T27" fmla="*/ 27566 h 28836"/>
              <a:gd name="T28" fmla="*/ 13831 w 21915"/>
              <a:gd name="T29" fmla="*/ 27879 h 28836"/>
              <a:gd name="T30" fmla="*/ 17387 w 21915"/>
              <a:gd name="T31" fmla="*/ 27042 h 28836"/>
              <a:gd name="T32" fmla="*/ 15507 w 21915"/>
              <a:gd name="T33" fmla="*/ 25515 h 28836"/>
              <a:gd name="T34" fmla="*/ 21915 w 21915"/>
              <a:gd name="T35" fmla="*/ 26057 h 28836"/>
              <a:gd name="T36" fmla="*/ 19979 w 21915"/>
              <a:gd name="T37" fmla="*/ 25608 h 28836"/>
              <a:gd name="T38" fmla="*/ 18179 w 21915"/>
              <a:gd name="T39" fmla="*/ 28718 h 28836"/>
              <a:gd name="T40" fmla="*/ 3399 w 21915"/>
              <a:gd name="T41" fmla="*/ 17832 h 28836"/>
              <a:gd name="T42" fmla="*/ 251 w 21915"/>
              <a:gd name="T43" fmla="*/ 20887 h 28836"/>
              <a:gd name="T44" fmla="*/ 297 w 21915"/>
              <a:gd name="T45" fmla="*/ 16924 h 28836"/>
              <a:gd name="T46" fmla="*/ 4269 w 21915"/>
              <a:gd name="T47" fmla="*/ 16924 h 28836"/>
              <a:gd name="T48" fmla="*/ 6140 w 21915"/>
              <a:gd name="T49" fmla="*/ 20025 h 28836"/>
              <a:gd name="T50" fmla="*/ 7941 w 21915"/>
              <a:gd name="T51" fmla="*/ 16924 h 28836"/>
              <a:gd name="T52" fmla="*/ 4766 w 21915"/>
              <a:gd name="T53" fmla="*/ 20596 h 28836"/>
              <a:gd name="T54" fmla="*/ 13948 w 21915"/>
              <a:gd name="T55" fmla="*/ 20887 h 28836"/>
              <a:gd name="T56" fmla="*/ 12656 w 21915"/>
              <a:gd name="T57" fmla="*/ 18225 h 28836"/>
              <a:gd name="T58" fmla="*/ 10722 w 21915"/>
              <a:gd name="T59" fmla="*/ 17776 h 28836"/>
              <a:gd name="T60" fmla="*/ 8975 w 21915"/>
              <a:gd name="T61" fmla="*/ 17261 h 28836"/>
              <a:gd name="T62" fmla="*/ 12840 w 21915"/>
              <a:gd name="T63" fmla="*/ 16888 h 28836"/>
              <a:gd name="T64" fmla="*/ 453 w 21915"/>
              <a:gd name="T65" fmla="*/ 7831 h 28836"/>
              <a:gd name="T66" fmla="*/ 3994 w 21915"/>
              <a:gd name="T67" fmla="*/ 13055 h 28836"/>
              <a:gd name="T68" fmla="*/ 5967 w 21915"/>
              <a:gd name="T69" fmla="*/ 7651 h 28836"/>
              <a:gd name="T70" fmla="*/ 4784 w 21915"/>
              <a:gd name="T71" fmla="*/ 9148 h 28836"/>
              <a:gd name="T72" fmla="*/ 4784 w 21915"/>
              <a:gd name="T73" fmla="*/ 9148 h 28836"/>
              <a:gd name="T74" fmla="*/ 9646 w 21915"/>
              <a:gd name="T75" fmla="*/ 12118 h 28836"/>
              <a:gd name="T76" fmla="*/ 7739 w 21915"/>
              <a:gd name="T77" fmla="*/ 12926 h 28836"/>
              <a:gd name="T78" fmla="*/ 8756 w 21915"/>
              <a:gd name="T79" fmla="*/ 8959 h 28836"/>
              <a:gd name="T80" fmla="*/ 9206 w 21915"/>
              <a:gd name="T81" fmla="*/ 10031 h 28836"/>
              <a:gd name="T82" fmla="*/ 13220 w 21915"/>
              <a:gd name="T83" fmla="*/ 13173 h 28836"/>
              <a:gd name="T84" fmla="*/ 12547 w 21915"/>
              <a:gd name="T85" fmla="*/ 9232 h 28836"/>
              <a:gd name="T86" fmla="*/ 15305 w 21915"/>
              <a:gd name="T87" fmla="*/ 11057 h 28836"/>
              <a:gd name="T88" fmla="*/ 12547 w 21915"/>
              <a:gd name="T89" fmla="*/ 10078 h 28836"/>
              <a:gd name="T90" fmla="*/ 19698 w 21915"/>
              <a:gd name="T91" fmla="*/ 11379 h 28836"/>
              <a:gd name="T92" fmla="*/ 19345 w 21915"/>
              <a:gd name="T93" fmla="*/ 11903 h 28836"/>
              <a:gd name="T94" fmla="*/ 16141 w 21915"/>
              <a:gd name="T95" fmla="*/ 12216 h 28836"/>
              <a:gd name="T96" fmla="*/ 19698 w 21915"/>
              <a:gd name="T97" fmla="*/ 11379 h 28836"/>
              <a:gd name="T98" fmla="*/ 17818 w 21915"/>
              <a:gd name="T99" fmla="*/ 9851 h 28836"/>
              <a:gd name="T100" fmla="*/ 1887 w 21915"/>
              <a:gd name="T101" fmla="*/ 3163 h 28836"/>
              <a:gd name="T102" fmla="*/ 6993 w 21915"/>
              <a:gd name="T103" fmla="*/ 1261 h 28836"/>
              <a:gd name="T104" fmla="*/ 8236 w 21915"/>
              <a:gd name="T105" fmla="*/ 4178 h 28836"/>
              <a:gd name="T106" fmla="*/ 9499 w 21915"/>
              <a:gd name="T107" fmla="*/ 3711 h 28836"/>
              <a:gd name="T108" fmla="*/ 5827 w 21915"/>
              <a:gd name="T109" fmla="*/ 3711 h 28836"/>
              <a:gd name="T110" fmla="*/ 12143 w 21915"/>
              <a:gd name="T111" fmla="*/ 4411 h 28836"/>
              <a:gd name="T112" fmla="*/ 10694 w 21915"/>
              <a:gd name="T113" fmla="*/ 3336 h 28836"/>
              <a:gd name="T114" fmla="*/ 11966 w 21915"/>
              <a:gd name="T115" fmla="*/ 1183 h 28836"/>
              <a:gd name="T116" fmla="*/ 12687 w 21915"/>
              <a:gd name="T117" fmla="*/ 2122 h 28836"/>
              <a:gd name="T118" fmla="*/ 11764 w 21915"/>
              <a:gd name="T119" fmla="*/ 2657 h 28836"/>
              <a:gd name="T120" fmla="*/ 13471 w 21915"/>
              <a:gd name="T121" fmla="*/ 4049 h 28836"/>
              <a:gd name="T122" fmla="*/ 10423 w 21915"/>
              <a:gd name="T123" fmla="*/ 5050 h 288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915" h="28836">
                <a:moveTo>
                  <a:pt x="3523" y="4096"/>
                </a:moveTo>
                <a:lnTo>
                  <a:pt x="1574" y="4096"/>
                </a:lnTo>
                <a:lnTo>
                  <a:pt x="1199" y="5223"/>
                </a:lnTo>
                <a:lnTo>
                  <a:pt x="0" y="5223"/>
                </a:lnTo>
                <a:lnTo>
                  <a:pt x="1973" y="0"/>
                </a:lnTo>
                <a:lnTo>
                  <a:pt x="3359" y="0"/>
                </a:lnTo>
                <a:lnTo>
                  <a:pt x="5208" y="5223"/>
                </a:lnTo>
                <a:lnTo>
                  <a:pt x="3907" y="5223"/>
                </a:lnTo>
                <a:lnTo>
                  <a:pt x="3523" y="4096"/>
                </a:lnTo>
                <a:close/>
                <a:moveTo>
                  <a:pt x="453" y="23495"/>
                </a:moveTo>
                <a:lnTo>
                  <a:pt x="1723" y="23495"/>
                </a:lnTo>
                <a:lnTo>
                  <a:pt x="1723" y="27724"/>
                </a:lnTo>
                <a:lnTo>
                  <a:pt x="3994" y="27724"/>
                </a:lnTo>
                <a:lnTo>
                  <a:pt x="3994" y="28718"/>
                </a:lnTo>
                <a:lnTo>
                  <a:pt x="453" y="28718"/>
                </a:lnTo>
                <a:lnTo>
                  <a:pt x="453" y="23495"/>
                </a:lnTo>
                <a:close/>
                <a:moveTo>
                  <a:pt x="8326" y="27042"/>
                </a:moveTo>
                <a:lnTo>
                  <a:pt x="5708" y="27042"/>
                </a:lnTo>
                <a:cubicBezTo>
                  <a:pt x="5808" y="27591"/>
                  <a:pt x="6177" y="27864"/>
                  <a:pt x="6814" y="27864"/>
                </a:cubicBezTo>
                <a:cubicBezTo>
                  <a:pt x="7007" y="27864"/>
                  <a:pt x="7196" y="27837"/>
                  <a:pt x="7382" y="27781"/>
                </a:cubicBezTo>
                <a:cubicBezTo>
                  <a:pt x="7567" y="27726"/>
                  <a:pt x="7764" y="27655"/>
                  <a:pt x="7973" y="27566"/>
                </a:cubicBezTo>
                <a:lnTo>
                  <a:pt x="7973" y="28570"/>
                </a:lnTo>
                <a:cubicBezTo>
                  <a:pt x="7544" y="28747"/>
                  <a:pt x="7065" y="28836"/>
                  <a:pt x="6532" y="28836"/>
                </a:cubicBezTo>
                <a:cubicBezTo>
                  <a:pt x="6130" y="28836"/>
                  <a:pt x="5777" y="28754"/>
                  <a:pt x="5475" y="28590"/>
                </a:cubicBezTo>
                <a:cubicBezTo>
                  <a:pt x="5171" y="28425"/>
                  <a:pt x="4936" y="28188"/>
                  <a:pt x="4769" y="27879"/>
                </a:cubicBezTo>
                <a:cubicBezTo>
                  <a:pt x="4603" y="27571"/>
                  <a:pt x="4519" y="27209"/>
                  <a:pt x="4519" y="26791"/>
                </a:cubicBezTo>
                <a:cubicBezTo>
                  <a:pt x="4519" y="26101"/>
                  <a:pt x="4689" y="25568"/>
                  <a:pt x="5031" y="25188"/>
                </a:cubicBezTo>
                <a:cubicBezTo>
                  <a:pt x="5373" y="24811"/>
                  <a:pt x="5859" y="24622"/>
                  <a:pt x="6492" y="24622"/>
                </a:cubicBezTo>
                <a:cubicBezTo>
                  <a:pt x="7729" y="24622"/>
                  <a:pt x="8341" y="25428"/>
                  <a:pt x="8326" y="27042"/>
                </a:cubicBezTo>
                <a:close/>
                <a:moveTo>
                  <a:pt x="5702" y="26298"/>
                </a:moveTo>
                <a:lnTo>
                  <a:pt x="7165" y="26298"/>
                </a:lnTo>
                <a:cubicBezTo>
                  <a:pt x="7129" y="26017"/>
                  <a:pt x="7056" y="25815"/>
                  <a:pt x="6943" y="25695"/>
                </a:cubicBezTo>
                <a:cubicBezTo>
                  <a:pt x="6830" y="25575"/>
                  <a:pt x="6665" y="25515"/>
                  <a:pt x="6445" y="25515"/>
                </a:cubicBezTo>
                <a:cubicBezTo>
                  <a:pt x="6028" y="25515"/>
                  <a:pt x="5779" y="25777"/>
                  <a:pt x="5702" y="26298"/>
                </a:cubicBezTo>
                <a:close/>
                <a:moveTo>
                  <a:pt x="13018" y="26720"/>
                </a:moveTo>
                <a:cubicBezTo>
                  <a:pt x="13011" y="28130"/>
                  <a:pt x="12316" y="28836"/>
                  <a:pt x="10933" y="28836"/>
                </a:cubicBezTo>
                <a:cubicBezTo>
                  <a:pt x="9723" y="28836"/>
                  <a:pt x="9117" y="28492"/>
                  <a:pt x="9117" y="27801"/>
                </a:cubicBezTo>
                <a:lnTo>
                  <a:pt x="9117" y="23290"/>
                </a:lnTo>
                <a:lnTo>
                  <a:pt x="10260" y="23290"/>
                </a:lnTo>
                <a:lnTo>
                  <a:pt x="10260" y="24895"/>
                </a:lnTo>
                <a:cubicBezTo>
                  <a:pt x="10400" y="24813"/>
                  <a:pt x="10562" y="24751"/>
                  <a:pt x="10742" y="24709"/>
                </a:cubicBezTo>
                <a:cubicBezTo>
                  <a:pt x="10922" y="24667"/>
                  <a:pt x="11084" y="24647"/>
                  <a:pt x="11224" y="24647"/>
                </a:cubicBezTo>
                <a:cubicBezTo>
                  <a:pt x="11803" y="24647"/>
                  <a:pt x="12247" y="24824"/>
                  <a:pt x="12556" y="25177"/>
                </a:cubicBezTo>
                <a:cubicBezTo>
                  <a:pt x="12864" y="25533"/>
                  <a:pt x="13018" y="26048"/>
                  <a:pt x="13018" y="26720"/>
                </a:cubicBezTo>
                <a:close/>
                <a:moveTo>
                  <a:pt x="11850" y="26791"/>
                </a:moveTo>
                <a:cubicBezTo>
                  <a:pt x="11850" y="25981"/>
                  <a:pt x="11548" y="25577"/>
                  <a:pt x="10942" y="25577"/>
                </a:cubicBezTo>
                <a:cubicBezTo>
                  <a:pt x="10833" y="25577"/>
                  <a:pt x="10715" y="25590"/>
                  <a:pt x="10589" y="25619"/>
                </a:cubicBezTo>
                <a:cubicBezTo>
                  <a:pt x="10462" y="25648"/>
                  <a:pt x="10354" y="25690"/>
                  <a:pt x="10260" y="25741"/>
                </a:cubicBezTo>
                <a:lnTo>
                  <a:pt x="10260" y="27497"/>
                </a:lnTo>
                <a:cubicBezTo>
                  <a:pt x="10260" y="27741"/>
                  <a:pt x="10480" y="27864"/>
                  <a:pt x="10917" y="27864"/>
                </a:cubicBezTo>
                <a:cubicBezTo>
                  <a:pt x="11539" y="27864"/>
                  <a:pt x="11850" y="27506"/>
                  <a:pt x="11850" y="26791"/>
                </a:cubicBezTo>
                <a:close/>
                <a:moveTo>
                  <a:pt x="17387" y="27042"/>
                </a:moveTo>
                <a:lnTo>
                  <a:pt x="14770" y="27042"/>
                </a:lnTo>
                <a:cubicBezTo>
                  <a:pt x="14870" y="27591"/>
                  <a:pt x="15239" y="27864"/>
                  <a:pt x="15876" y="27864"/>
                </a:cubicBezTo>
                <a:cubicBezTo>
                  <a:pt x="16069" y="27864"/>
                  <a:pt x="16258" y="27837"/>
                  <a:pt x="16444" y="27781"/>
                </a:cubicBezTo>
                <a:cubicBezTo>
                  <a:pt x="16628" y="27726"/>
                  <a:pt x="16826" y="27655"/>
                  <a:pt x="17035" y="27566"/>
                </a:cubicBezTo>
                <a:lnTo>
                  <a:pt x="17035" y="28570"/>
                </a:lnTo>
                <a:cubicBezTo>
                  <a:pt x="16606" y="28747"/>
                  <a:pt x="16127" y="28836"/>
                  <a:pt x="15594" y="28836"/>
                </a:cubicBezTo>
                <a:cubicBezTo>
                  <a:pt x="15192" y="28836"/>
                  <a:pt x="14839" y="28754"/>
                  <a:pt x="14537" y="28590"/>
                </a:cubicBezTo>
                <a:cubicBezTo>
                  <a:pt x="14233" y="28425"/>
                  <a:pt x="13998" y="28188"/>
                  <a:pt x="13831" y="27879"/>
                </a:cubicBezTo>
                <a:cubicBezTo>
                  <a:pt x="13665" y="27571"/>
                  <a:pt x="13580" y="27209"/>
                  <a:pt x="13580" y="26791"/>
                </a:cubicBezTo>
                <a:cubicBezTo>
                  <a:pt x="13580" y="26101"/>
                  <a:pt x="13751" y="25568"/>
                  <a:pt x="14093" y="25188"/>
                </a:cubicBezTo>
                <a:cubicBezTo>
                  <a:pt x="14435" y="24811"/>
                  <a:pt x="14921" y="24622"/>
                  <a:pt x="15554" y="24622"/>
                </a:cubicBezTo>
                <a:cubicBezTo>
                  <a:pt x="16790" y="24622"/>
                  <a:pt x="17403" y="25428"/>
                  <a:pt x="17387" y="27042"/>
                </a:cubicBezTo>
                <a:close/>
                <a:moveTo>
                  <a:pt x="14763" y="26298"/>
                </a:moveTo>
                <a:lnTo>
                  <a:pt x="16226" y="26298"/>
                </a:lnTo>
                <a:cubicBezTo>
                  <a:pt x="16191" y="26017"/>
                  <a:pt x="16118" y="25815"/>
                  <a:pt x="16004" y="25695"/>
                </a:cubicBezTo>
                <a:cubicBezTo>
                  <a:pt x="15891" y="25575"/>
                  <a:pt x="15727" y="25515"/>
                  <a:pt x="15507" y="25515"/>
                </a:cubicBezTo>
                <a:cubicBezTo>
                  <a:pt x="15090" y="25515"/>
                  <a:pt x="14841" y="25777"/>
                  <a:pt x="14763" y="26298"/>
                </a:cubicBezTo>
                <a:close/>
                <a:moveTo>
                  <a:pt x="20230" y="24647"/>
                </a:moveTo>
                <a:cubicBezTo>
                  <a:pt x="20789" y="24647"/>
                  <a:pt x="21211" y="24756"/>
                  <a:pt x="21493" y="24975"/>
                </a:cubicBezTo>
                <a:cubicBezTo>
                  <a:pt x="21775" y="25195"/>
                  <a:pt x="21915" y="25555"/>
                  <a:pt x="21915" y="26057"/>
                </a:cubicBezTo>
                <a:lnTo>
                  <a:pt x="21915" y="28718"/>
                </a:lnTo>
                <a:lnTo>
                  <a:pt x="20747" y="28718"/>
                </a:lnTo>
                <a:lnTo>
                  <a:pt x="20747" y="26290"/>
                </a:lnTo>
                <a:cubicBezTo>
                  <a:pt x="20747" y="25835"/>
                  <a:pt x="20492" y="25608"/>
                  <a:pt x="19979" y="25608"/>
                </a:cubicBezTo>
                <a:cubicBezTo>
                  <a:pt x="19866" y="25608"/>
                  <a:pt x="19748" y="25621"/>
                  <a:pt x="19628" y="25648"/>
                </a:cubicBezTo>
                <a:cubicBezTo>
                  <a:pt x="19506" y="25675"/>
                  <a:pt x="19413" y="25706"/>
                  <a:pt x="19344" y="25741"/>
                </a:cubicBezTo>
                <a:lnTo>
                  <a:pt x="19344" y="28718"/>
                </a:lnTo>
                <a:lnTo>
                  <a:pt x="18179" y="28718"/>
                </a:lnTo>
                <a:lnTo>
                  <a:pt x="18179" y="25093"/>
                </a:lnTo>
                <a:cubicBezTo>
                  <a:pt x="18381" y="24984"/>
                  <a:pt x="18692" y="24882"/>
                  <a:pt x="19111" y="24787"/>
                </a:cubicBezTo>
                <a:cubicBezTo>
                  <a:pt x="19528" y="24693"/>
                  <a:pt x="19901" y="24647"/>
                  <a:pt x="20230" y="24647"/>
                </a:cubicBezTo>
                <a:close/>
                <a:moveTo>
                  <a:pt x="3399" y="17832"/>
                </a:moveTo>
                <a:lnTo>
                  <a:pt x="1667" y="19954"/>
                </a:lnTo>
                <a:lnTo>
                  <a:pt x="3399" y="19954"/>
                </a:lnTo>
                <a:lnTo>
                  <a:pt x="3399" y="20887"/>
                </a:lnTo>
                <a:lnTo>
                  <a:pt x="251" y="20887"/>
                </a:lnTo>
                <a:lnTo>
                  <a:pt x="251" y="19963"/>
                </a:lnTo>
                <a:lnTo>
                  <a:pt x="2169" y="17801"/>
                </a:lnTo>
                <a:lnTo>
                  <a:pt x="297" y="17801"/>
                </a:lnTo>
                <a:lnTo>
                  <a:pt x="297" y="16924"/>
                </a:lnTo>
                <a:lnTo>
                  <a:pt x="3399" y="16924"/>
                </a:lnTo>
                <a:lnTo>
                  <a:pt x="3399" y="17832"/>
                </a:lnTo>
                <a:close/>
                <a:moveTo>
                  <a:pt x="4269" y="19375"/>
                </a:moveTo>
                <a:lnTo>
                  <a:pt x="4269" y="16924"/>
                </a:lnTo>
                <a:lnTo>
                  <a:pt x="5434" y="16924"/>
                </a:lnTo>
                <a:lnTo>
                  <a:pt x="5434" y="19282"/>
                </a:lnTo>
                <a:cubicBezTo>
                  <a:pt x="5434" y="19532"/>
                  <a:pt x="5490" y="19719"/>
                  <a:pt x="5603" y="19841"/>
                </a:cubicBezTo>
                <a:cubicBezTo>
                  <a:pt x="5716" y="19963"/>
                  <a:pt x="5894" y="20025"/>
                  <a:pt x="6140" y="20025"/>
                </a:cubicBezTo>
                <a:cubicBezTo>
                  <a:pt x="6387" y="20025"/>
                  <a:pt x="6564" y="19963"/>
                  <a:pt x="6678" y="19841"/>
                </a:cubicBezTo>
                <a:cubicBezTo>
                  <a:pt x="6789" y="19719"/>
                  <a:pt x="6844" y="19532"/>
                  <a:pt x="6844" y="19282"/>
                </a:cubicBezTo>
                <a:lnTo>
                  <a:pt x="6844" y="16924"/>
                </a:lnTo>
                <a:lnTo>
                  <a:pt x="7941" y="16924"/>
                </a:lnTo>
                <a:lnTo>
                  <a:pt x="7941" y="19375"/>
                </a:lnTo>
                <a:cubicBezTo>
                  <a:pt x="7941" y="19923"/>
                  <a:pt x="7783" y="20332"/>
                  <a:pt x="7468" y="20600"/>
                </a:cubicBezTo>
                <a:cubicBezTo>
                  <a:pt x="7153" y="20869"/>
                  <a:pt x="6706" y="21004"/>
                  <a:pt x="6132" y="21004"/>
                </a:cubicBezTo>
                <a:cubicBezTo>
                  <a:pt x="5552" y="21004"/>
                  <a:pt x="5097" y="20869"/>
                  <a:pt x="4766" y="20596"/>
                </a:cubicBezTo>
                <a:cubicBezTo>
                  <a:pt x="4435" y="20325"/>
                  <a:pt x="4269" y="19919"/>
                  <a:pt x="4269" y="19375"/>
                </a:cubicBezTo>
                <a:close/>
                <a:moveTo>
                  <a:pt x="15116" y="18225"/>
                </a:moveTo>
                <a:lnTo>
                  <a:pt x="15116" y="20887"/>
                </a:lnTo>
                <a:lnTo>
                  <a:pt x="13948" y="20887"/>
                </a:lnTo>
                <a:lnTo>
                  <a:pt x="13948" y="18458"/>
                </a:lnTo>
                <a:cubicBezTo>
                  <a:pt x="13948" y="18003"/>
                  <a:pt x="13693" y="17776"/>
                  <a:pt x="13180" y="17776"/>
                </a:cubicBezTo>
                <a:cubicBezTo>
                  <a:pt x="12967" y="17776"/>
                  <a:pt x="12787" y="17825"/>
                  <a:pt x="12641" y="17925"/>
                </a:cubicBezTo>
                <a:cubicBezTo>
                  <a:pt x="12652" y="18052"/>
                  <a:pt x="12656" y="18152"/>
                  <a:pt x="12656" y="18225"/>
                </a:cubicBezTo>
                <a:lnTo>
                  <a:pt x="12656" y="20887"/>
                </a:lnTo>
                <a:lnTo>
                  <a:pt x="11488" y="20887"/>
                </a:lnTo>
                <a:lnTo>
                  <a:pt x="11488" y="18458"/>
                </a:lnTo>
                <a:cubicBezTo>
                  <a:pt x="11488" y="18003"/>
                  <a:pt x="11233" y="17776"/>
                  <a:pt x="10722" y="17776"/>
                </a:cubicBezTo>
                <a:cubicBezTo>
                  <a:pt x="10512" y="17776"/>
                  <a:pt x="10318" y="17821"/>
                  <a:pt x="10141" y="17910"/>
                </a:cubicBezTo>
                <a:lnTo>
                  <a:pt x="10141" y="20887"/>
                </a:lnTo>
                <a:lnTo>
                  <a:pt x="8975" y="20887"/>
                </a:lnTo>
                <a:lnTo>
                  <a:pt x="8975" y="17261"/>
                </a:lnTo>
                <a:cubicBezTo>
                  <a:pt x="9177" y="17153"/>
                  <a:pt x="9488" y="17050"/>
                  <a:pt x="9908" y="16955"/>
                </a:cubicBezTo>
                <a:cubicBezTo>
                  <a:pt x="10325" y="16862"/>
                  <a:pt x="10698" y="16815"/>
                  <a:pt x="11027" y="16815"/>
                </a:cubicBezTo>
                <a:cubicBezTo>
                  <a:pt x="11553" y="16815"/>
                  <a:pt x="11943" y="16908"/>
                  <a:pt x="12194" y="17097"/>
                </a:cubicBezTo>
                <a:cubicBezTo>
                  <a:pt x="12396" y="17008"/>
                  <a:pt x="12612" y="16939"/>
                  <a:pt x="12840" y="16888"/>
                </a:cubicBezTo>
                <a:cubicBezTo>
                  <a:pt x="13067" y="16840"/>
                  <a:pt x="13282" y="16815"/>
                  <a:pt x="13486" y="16815"/>
                </a:cubicBezTo>
                <a:cubicBezTo>
                  <a:pt x="14039" y="16815"/>
                  <a:pt x="14450" y="16924"/>
                  <a:pt x="14716" y="17139"/>
                </a:cubicBezTo>
                <a:cubicBezTo>
                  <a:pt x="14983" y="17355"/>
                  <a:pt x="15116" y="17716"/>
                  <a:pt x="15116" y="18225"/>
                </a:cubicBezTo>
                <a:close/>
                <a:moveTo>
                  <a:pt x="453" y="7831"/>
                </a:moveTo>
                <a:lnTo>
                  <a:pt x="1723" y="7831"/>
                </a:lnTo>
                <a:lnTo>
                  <a:pt x="1723" y="12060"/>
                </a:lnTo>
                <a:lnTo>
                  <a:pt x="3994" y="12060"/>
                </a:lnTo>
                <a:lnTo>
                  <a:pt x="3994" y="13055"/>
                </a:lnTo>
                <a:lnTo>
                  <a:pt x="453" y="13055"/>
                </a:lnTo>
                <a:lnTo>
                  <a:pt x="453" y="7831"/>
                </a:lnTo>
                <a:close/>
                <a:moveTo>
                  <a:pt x="4762" y="7651"/>
                </a:moveTo>
                <a:lnTo>
                  <a:pt x="5967" y="7651"/>
                </a:lnTo>
                <a:lnTo>
                  <a:pt x="5967" y="8553"/>
                </a:lnTo>
                <a:lnTo>
                  <a:pt x="4762" y="8553"/>
                </a:lnTo>
                <a:lnTo>
                  <a:pt x="4762" y="7651"/>
                </a:lnTo>
                <a:close/>
                <a:moveTo>
                  <a:pt x="4784" y="9148"/>
                </a:moveTo>
                <a:lnTo>
                  <a:pt x="5952" y="9148"/>
                </a:lnTo>
                <a:lnTo>
                  <a:pt x="5961" y="13055"/>
                </a:lnTo>
                <a:lnTo>
                  <a:pt x="4784" y="13055"/>
                </a:lnTo>
                <a:lnTo>
                  <a:pt x="4784" y="9148"/>
                </a:lnTo>
                <a:close/>
                <a:moveTo>
                  <a:pt x="10589" y="11379"/>
                </a:moveTo>
                <a:lnTo>
                  <a:pt x="7972" y="11379"/>
                </a:lnTo>
                <a:cubicBezTo>
                  <a:pt x="8072" y="11927"/>
                  <a:pt x="8440" y="12200"/>
                  <a:pt x="9077" y="12200"/>
                </a:cubicBezTo>
                <a:cubicBezTo>
                  <a:pt x="9271" y="12200"/>
                  <a:pt x="9459" y="12174"/>
                  <a:pt x="9646" y="12118"/>
                </a:cubicBezTo>
                <a:cubicBezTo>
                  <a:pt x="9830" y="12063"/>
                  <a:pt x="10028" y="11992"/>
                  <a:pt x="10236" y="11903"/>
                </a:cubicBezTo>
                <a:lnTo>
                  <a:pt x="10236" y="12906"/>
                </a:lnTo>
                <a:cubicBezTo>
                  <a:pt x="9808" y="13084"/>
                  <a:pt x="9328" y="13173"/>
                  <a:pt x="8796" y="13173"/>
                </a:cubicBezTo>
                <a:cubicBezTo>
                  <a:pt x="8394" y="13173"/>
                  <a:pt x="8041" y="13090"/>
                  <a:pt x="7739" y="12926"/>
                </a:cubicBezTo>
                <a:cubicBezTo>
                  <a:pt x="7435" y="12762"/>
                  <a:pt x="7199" y="12524"/>
                  <a:pt x="7033" y="12216"/>
                </a:cubicBezTo>
                <a:cubicBezTo>
                  <a:pt x="6866" y="11907"/>
                  <a:pt x="6782" y="11545"/>
                  <a:pt x="6782" y="11128"/>
                </a:cubicBezTo>
                <a:cubicBezTo>
                  <a:pt x="6782" y="10438"/>
                  <a:pt x="6953" y="9905"/>
                  <a:pt x="7295" y="9525"/>
                </a:cubicBezTo>
                <a:cubicBezTo>
                  <a:pt x="7637" y="9148"/>
                  <a:pt x="8123" y="8959"/>
                  <a:pt x="8756" y="8959"/>
                </a:cubicBezTo>
                <a:cubicBezTo>
                  <a:pt x="9992" y="8959"/>
                  <a:pt x="10605" y="9765"/>
                  <a:pt x="10589" y="11379"/>
                </a:cubicBezTo>
                <a:close/>
                <a:moveTo>
                  <a:pt x="7965" y="10635"/>
                </a:moveTo>
                <a:lnTo>
                  <a:pt x="9428" y="10635"/>
                </a:lnTo>
                <a:cubicBezTo>
                  <a:pt x="9393" y="10353"/>
                  <a:pt x="9319" y="10151"/>
                  <a:pt x="9206" y="10031"/>
                </a:cubicBezTo>
                <a:cubicBezTo>
                  <a:pt x="9093" y="9911"/>
                  <a:pt x="8929" y="9851"/>
                  <a:pt x="8709" y="9851"/>
                </a:cubicBezTo>
                <a:cubicBezTo>
                  <a:pt x="8292" y="9851"/>
                  <a:pt x="8043" y="10113"/>
                  <a:pt x="7965" y="10635"/>
                </a:cubicBezTo>
                <a:close/>
                <a:moveTo>
                  <a:pt x="15305" y="11057"/>
                </a:moveTo>
                <a:cubicBezTo>
                  <a:pt x="15298" y="12467"/>
                  <a:pt x="14603" y="13173"/>
                  <a:pt x="13220" y="13173"/>
                </a:cubicBezTo>
                <a:cubicBezTo>
                  <a:pt x="12010" y="13173"/>
                  <a:pt x="11404" y="12829"/>
                  <a:pt x="11404" y="12138"/>
                </a:cubicBezTo>
                <a:lnTo>
                  <a:pt x="11404" y="7627"/>
                </a:lnTo>
                <a:lnTo>
                  <a:pt x="12547" y="7627"/>
                </a:lnTo>
                <a:lnTo>
                  <a:pt x="12547" y="9232"/>
                </a:lnTo>
                <a:cubicBezTo>
                  <a:pt x="12687" y="9150"/>
                  <a:pt x="12849" y="9088"/>
                  <a:pt x="13029" y="9046"/>
                </a:cubicBezTo>
                <a:cubicBezTo>
                  <a:pt x="13209" y="9003"/>
                  <a:pt x="13371" y="8983"/>
                  <a:pt x="13511" y="8983"/>
                </a:cubicBezTo>
                <a:cubicBezTo>
                  <a:pt x="14090" y="8983"/>
                  <a:pt x="14534" y="9161"/>
                  <a:pt x="14843" y="9514"/>
                </a:cubicBezTo>
                <a:cubicBezTo>
                  <a:pt x="15151" y="9869"/>
                  <a:pt x="15305" y="10384"/>
                  <a:pt x="15305" y="11057"/>
                </a:cubicBezTo>
                <a:close/>
                <a:moveTo>
                  <a:pt x="14137" y="11128"/>
                </a:moveTo>
                <a:cubicBezTo>
                  <a:pt x="14137" y="10318"/>
                  <a:pt x="13835" y="9914"/>
                  <a:pt x="13229" y="9914"/>
                </a:cubicBezTo>
                <a:cubicBezTo>
                  <a:pt x="13120" y="9914"/>
                  <a:pt x="13002" y="9927"/>
                  <a:pt x="12876" y="9956"/>
                </a:cubicBezTo>
                <a:cubicBezTo>
                  <a:pt x="12749" y="9985"/>
                  <a:pt x="12641" y="10027"/>
                  <a:pt x="12547" y="10078"/>
                </a:cubicBezTo>
                <a:lnTo>
                  <a:pt x="12547" y="11834"/>
                </a:lnTo>
                <a:cubicBezTo>
                  <a:pt x="12547" y="12078"/>
                  <a:pt x="12767" y="12200"/>
                  <a:pt x="13204" y="12200"/>
                </a:cubicBezTo>
                <a:cubicBezTo>
                  <a:pt x="13826" y="12200"/>
                  <a:pt x="14137" y="11843"/>
                  <a:pt x="14137" y="11128"/>
                </a:cubicBezTo>
                <a:close/>
                <a:moveTo>
                  <a:pt x="19698" y="11379"/>
                </a:moveTo>
                <a:lnTo>
                  <a:pt x="17081" y="11379"/>
                </a:lnTo>
                <a:cubicBezTo>
                  <a:pt x="17180" y="11927"/>
                  <a:pt x="17549" y="12200"/>
                  <a:pt x="18186" y="12200"/>
                </a:cubicBezTo>
                <a:cubicBezTo>
                  <a:pt x="18379" y="12200"/>
                  <a:pt x="18568" y="12174"/>
                  <a:pt x="18754" y="12118"/>
                </a:cubicBezTo>
                <a:cubicBezTo>
                  <a:pt x="18939" y="12063"/>
                  <a:pt x="19136" y="11992"/>
                  <a:pt x="19345" y="11903"/>
                </a:cubicBezTo>
                <a:lnTo>
                  <a:pt x="19345" y="12906"/>
                </a:lnTo>
                <a:cubicBezTo>
                  <a:pt x="18916" y="13084"/>
                  <a:pt x="18437" y="13173"/>
                  <a:pt x="17904" y="13173"/>
                </a:cubicBezTo>
                <a:cubicBezTo>
                  <a:pt x="17502" y="13173"/>
                  <a:pt x="17149" y="13090"/>
                  <a:pt x="16847" y="12926"/>
                </a:cubicBezTo>
                <a:cubicBezTo>
                  <a:pt x="16543" y="12762"/>
                  <a:pt x="16308" y="12524"/>
                  <a:pt x="16141" y="12216"/>
                </a:cubicBezTo>
                <a:cubicBezTo>
                  <a:pt x="15975" y="11907"/>
                  <a:pt x="15891" y="11545"/>
                  <a:pt x="15891" y="11128"/>
                </a:cubicBezTo>
                <a:cubicBezTo>
                  <a:pt x="15891" y="10438"/>
                  <a:pt x="16062" y="9905"/>
                  <a:pt x="16403" y="9525"/>
                </a:cubicBezTo>
                <a:cubicBezTo>
                  <a:pt x="16745" y="9148"/>
                  <a:pt x="17232" y="8959"/>
                  <a:pt x="17864" y="8959"/>
                </a:cubicBezTo>
                <a:cubicBezTo>
                  <a:pt x="19101" y="8959"/>
                  <a:pt x="19713" y="9765"/>
                  <a:pt x="19698" y="11379"/>
                </a:cubicBezTo>
                <a:close/>
                <a:moveTo>
                  <a:pt x="17074" y="10635"/>
                </a:moveTo>
                <a:lnTo>
                  <a:pt x="18537" y="10635"/>
                </a:lnTo>
                <a:cubicBezTo>
                  <a:pt x="18501" y="10353"/>
                  <a:pt x="18428" y="10151"/>
                  <a:pt x="18315" y="10031"/>
                </a:cubicBezTo>
                <a:cubicBezTo>
                  <a:pt x="18202" y="9911"/>
                  <a:pt x="18037" y="9851"/>
                  <a:pt x="17818" y="9851"/>
                </a:cubicBezTo>
                <a:cubicBezTo>
                  <a:pt x="17400" y="9851"/>
                  <a:pt x="17152" y="10113"/>
                  <a:pt x="17074" y="10635"/>
                </a:cubicBezTo>
                <a:close/>
                <a:moveTo>
                  <a:pt x="3210" y="3163"/>
                </a:moveTo>
                <a:lnTo>
                  <a:pt x="2544" y="1190"/>
                </a:lnTo>
                <a:lnTo>
                  <a:pt x="1887" y="3163"/>
                </a:lnTo>
                <a:lnTo>
                  <a:pt x="3210" y="3163"/>
                </a:lnTo>
                <a:close/>
                <a:moveTo>
                  <a:pt x="5827" y="3711"/>
                </a:moveTo>
                <a:lnTo>
                  <a:pt x="5827" y="1261"/>
                </a:lnTo>
                <a:lnTo>
                  <a:pt x="6993" y="1261"/>
                </a:lnTo>
                <a:lnTo>
                  <a:pt x="6993" y="3618"/>
                </a:lnTo>
                <a:cubicBezTo>
                  <a:pt x="6993" y="3869"/>
                  <a:pt x="7048" y="4056"/>
                  <a:pt x="7162" y="4178"/>
                </a:cubicBezTo>
                <a:cubicBezTo>
                  <a:pt x="7275" y="4300"/>
                  <a:pt x="7452" y="4362"/>
                  <a:pt x="7699" y="4362"/>
                </a:cubicBezTo>
                <a:cubicBezTo>
                  <a:pt x="7945" y="4362"/>
                  <a:pt x="8123" y="4300"/>
                  <a:pt x="8236" y="4178"/>
                </a:cubicBezTo>
                <a:cubicBezTo>
                  <a:pt x="8347" y="4056"/>
                  <a:pt x="8403" y="3869"/>
                  <a:pt x="8403" y="3618"/>
                </a:cubicBezTo>
                <a:lnTo>
                  <a:pt x="8403" y="1261"/>
                </a:lnTo>
                <a:lnTo>
                  <a:pt x="9499" y="1261"/>
                </a:lnTo>
                <a:lnTo>
                  <a:pt x="9499" y="3711"/>
                </a:lnTo>
                <a:cubicBezTo>
                  <a:pt x="9499" y="4260"/>
                  <a:pt x="9342" y="4668"/>
                  <a:pt x="9026" y="4937"/>
                </a:cubicBezTo>
                <a:cubicBezTo>
                  <a:pt x="8711" y="5206"/>
                  <a:pt x="8265" y="5341"/>
                  <a:pt x="7690" y="5341"/>
                </a:cubicBezTo>
                <a:cubicBezTo>
                  <a:pt x="7111" y="5341"/>
                  <a:pt x="6655" y="5206"/>
                  <a:pt x="6325" y="4932"/>
                </a:cubicBezTo>
                <a:cubicBezTo>
                  <a:pt x="5994" y="4662"/>
                  <a:pt x="5827" y="4255"/>
                  <a:pt x="5827" y="3711"/>
                </a:cubicBezTo>
                <a:close/>
                <a:moveTo>
                  <a:pt x="10423" y="5050"/>
                </a:moveTo>
                <a:lnTo>
                  <a:pt x="10423" y="4024"/>
                </a:lnTo>
                <a:cubicBezTo>
                  <a:pt x="10847" y="4342"/>
                  <a:pt x="11291" y="4502"/>
                  <a:pt x="11755" y="4502"/>
                </a:cubicBezTo>
                <a:cubicBezTo>
                  <a:pt x="11932" y="4502"/>
                  <a:pt x="12061" y="4471"/>
                  <a:pt x="12143" y="4411"/>
                </a:cubicBezTo>
                <a:cubicBezTo>
                  <a:pt x="12223" y="4351"/>
                  <a:pt x="12263" y="4271"/>
                  <a:pt x="12263" y="4167"/>
                </a:cubicBezTo>
                <a:cubicBezTo>
                  <a:pt x="12263" y="4047"/>
                  <a:pt x="12199" y="3958"/>
                  <a:pt x="12068" y="3900"/>
                </a:cubicBezTo>
                <a:cubicBezTo>
                  <a:pt x="11937" y="3842"/>
                  <a:pt x="11728" y="3780"/>
                  <a:pt x="11442" y="3711"/>
                </a:cubicBezTo>
                <a:cubicBezTo>
                  <a:pt x="11138" y="3649"/>
                  <a:pt x="10889" y="3525"/>
                  <a:pt x="10694" y="3336"/>
                </a:cubicBezTo>
                <a:cubicBezTo>
                  <a:pt x="10498" y="3148"/>
                  <a:pt x="10401" y="2875"/>
                  <a:pt x="10401" y="2513"/>
                </a:cubicBezTo>
                <a:cubicBezTo>
                  <a:pt x="10401" y="2204"/>
                  <a:pt x="10478" y="1951"/>
                  <a:pt x="10636" y="1753"/>
                </a:cubicBezTo>
                <a:cubicBezTo>
                  <a:pt x="10794" y="1556"/>
                  <a:pt x="10991" y="1409"/>
                  <a:pt x="11229" y="1318"/>
                </a:cubicBezTo>
                <a:cubicBezTo>
                  <a:pt x="11466" y="1227"/>
                  <a:pt x="11710" y="1183"/>
                  <a:pt x="11966" y="1183"/>
                </a:cubicBezTo>
                <a:cubicBezTo>
                  <a:pt x="12279" y="1183"/>
                  <a:pt x="12534" y="1210"/>
                  <a:pt x="12732" y="1265"/>
                </a:cubicBezTo>
                <a:cubicBezTo>
                  <a:pt x="12927" y="1321"/>
                  <a:pt x="13118" y="1405"/>
                  <a:pt x="13307" y="1518"/>
                </a:cubicBezTo>
                <a:lnTo>
                  <a:pt x="13307" y="2435"/>
                </a:lnTo>
                <a:cubicBezTo>
                  <a:pt x="13040" y="2288"/>
                  <a:pt x="12834" y="2184"/>
                  <a:pt x="12687" y="2122"/>
                </a:cubicBezTo>
                <a:cubicBezTo>
                  <a:pt x="12541" y="2060"/>
                  <a:pt x="12372" y="2029"/>
                  <a:pt x="12179" y="2029"/>
                </a:cubicBezTo>
                <a:cubicBezTo>
                  <a:pt x="11986" y="2029"/>
                  <a:pt x="11841" y="2058"/>
                  <a:pt x="11748" y="2118"/>
                </a:cubicBezTo>
                <a:cubicBezTo>
                  <a:pt x="11653" y="2177"/>
                  <a:pt x="11606" y="2264"/>
                  <a:pt x="11606" y="2373"/>
                </a:cubicBezTo>
                <a:cubicBezTo>
                  <a:pt x="11606" y="2504"/>
                  <a:pt x="11659" y="2597"/>
                  <a:pt x="11764" y="2657"/>
                </a:cubicBezTo>
                <a:cubicBezTo>
                  <a:pt x="11868" y="2717"/>
                  <a:pt x="12034" y="2779"/>
                  <a:pt x="12263" y="2843"/>
                </a:cubicBezTo>
                <a:cubicBezTo>
                  <a:pt x="12525" y="2910"/>
                  <a:pt x="12732" y="2977"/>
                  <a:pt x="12883" y="3041"/>
                </a:cubicBezTo>
                <a:cubicBezTo>
                  <a:pt x="13033" y="3108"/>
                  <a:pt x="13169" y="3221"/>
                  <a:pt x="13291" y="3378"/>
                </a:cubicBezTo>
                <a:cubicBezTo>
                  <a:pt x="13411" y="3538"/>
                  <a:pt x="13471" y="3763"/>
                  <a:pt x="13471" y="4049"/>
                </a:cubicBezTo>
                <a:cubicBezTo>
                  <a:pt x="13460" y="4497"/>
                  <a:pt x="13291" y="4824"/>
                  <a:pt x="12962" y="5030"/>
                </a:cubicBezTo>
                <a:cubicBezTo>
                  <a:pt x="12632" y="5237"/>
                  <a:pt x="12214" y="5341"/>
                  <a:pt x="11708" y="5341"/>
                </a:cubicBezTo>
                <a:cubicBezTo>
                  <a:pt x="11457" y="5341"/>
                  <a:pt x="11240" y="5317"/>
                  <a:pt x="11051" y="5268"/>
                </a:cubicBezTo>
                <a:cubicBezTo>
                  <a:pt x="10862" y="5217"/>
                  <a:pt x="10654" y="5146"/>
                  <a:pt x="10423" y="5050"/>
                </a:cubicBezTo>
                <a:close/>
              </a:path>
            </a:pathLst>
          </a:custGeom>
          <a:solidFill>
            <a:schemeClr val="tx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40" y="6056904"/>
            <a:ext cx="425583" cy="425556"/>
          </a:xfrm>
          <a:prstGeom prst="rect">
            <a:avLst/>
          </a:prstGeom>
        </p:spPr>
      </p:pic>
      <p:sp>
        <p:nvSpPr>
          <p:cNvPr id="11" name="Superzeichen">
            <a:extLst>
              <a:ext uri="{FF2B5EF4-FFF2-40B4-BE49-F238E27FC236}">
                <a16:creationId xmlns:a16="http://schemas.microsoft.com/office/drawing/2014/main" id="{ECB045B2-5DF4-4673-A514-F07FC4A3EC77}"/>
              </a:ext>
            </a:extLst>
          </p:cNvPr>
          <p:cNvSpPr>
            <a:spLocks noChangeAspect="1" noEditPoints="1"/>
          </p:cNvSpPr>
          <p:nvPr userDrawn="1"/>
        </p:nvSpPr>
        <p:spPr bwMode="auto">
          <a:xfrm>
            <a:off x="2520321" y="2547144"/>
            <a:ext cx="1724137" cy="1723232"/>
          </a:xfrm>
          <a:custGeom>
            <a:avLst/>
            <a:gdLst>
              <a:gd name="T0" fmla="*/ 4789 w 9578"/>
              <a:gd name="T1" fmla="*/ 4789 h 9578"/>
              <a:gd name="T2" fmla="*/ 0 w 9578"/>
              <a:gd name="T3" fmla="*/ 2925 h 9578"/>
              <a:gd name="T4" fmla="*/ 1804 w 9578"/>
              <a:gd name="T5" fmla="*/ 4789 h 9578"/>
              <a:gd name="T6" fmla="*/ 0 w 9578"/>
              <a:gd name="T7" fmla="*/ 6652 h 9578"/>
              <a:gd name="T8" fmla="*/ 4789 w 9578"/>
              <a:gd name="T9" fmla="*/ 4789 h 9578"/>
              <a:gd name="T10" fmla="*/ 4789 w 9578"/>
              <a:gd name="T11" fmla="*/ 4789 h 9578"/>
              <a:gd name="T12" fmla="*/ 9578 w 9578"/>
              <a:gd name="T13" fmla="*/ 6652 h 9578"/>
              <a:gd name="T14" fmla="*/ 7774 w 9578"/>
              <a:gd name="T15" fmla="*/ 4789 h 9578"/>
              <a:gd name="T16" fmla="*/ 9578 w 9578"/>
              <a:gd name="T17" fmla="*/ 2925 h 9578"/>
              <a:gd name="T18" fmla="*/ 4789 w 9578"/>
              <a:gd name="T19" fmla="*/ 4789 h 9578"/>
              <a:gd name="T20" fmla="*/ 4789 w 9578"/>
              <a:gd name="T21" fmla="*/ 4789 h 9578"/>
              <a:gd name="T22" fmla="*/ 2925 w 9578"/>
              <a:gd name="T23" fmla="*/ 9578 h 9578"/>
              <a:gd name="T24" fmla="*/ 4789 w 9578"/>
              <a:gd name="T25" fmla="*/ 7774 h 9578"/>
              <a:gd name="T26" fmla="*/ 6653 w 9578"/>
              <a:gd name="T27" fmla="*/ 9578 h 9578"/>
              <a:gd name="T28" fmla="*/ 4789 w 9578"/>
              <a:gd name="T29" fmla="*/ 4789 h 9578"/>
              <a:gd name="T30" fmla="*/ 4789 w 9578"/>
              <a:gd name="T31" fmla="*/ 4789 h 9578"/>
              <a:gd name="T32" fmla="*/ 6653 w 9578"/>
              <a:gd name="T33" fmla="*/ 0 h 9578"/>
              <a:gd name="T34" fmla="*/ 4789 w 9578"/>
              <a:gd name="T35" fmla="*/ 1803 h 9578"/>
              <a:gd name="T36" fmla="*/ 2925 w 9578"/>
              <a:gd name="T37" fmla="*/ 0 h 9578"/>
              <a:gd name="T38" fmla="*/ 4789 w 9578"/>
              <a:gd name="T39" fmla="*/ 4789 h 95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78" h="9578">
                <a:moveTo>
                  <a:pt x="4789" y="4789"/>
                </a:moveTo>
                <a:lnTo>
                  <a:pt x="0" y="2925"/>
                </a:lnTo>
                <a:lnTo>
                  <a:pt x="1804" y="4789"/>
                </a:lnTo>
                <a:lnTo>
                  <a:pt x="0" y="6652"/>
                </a:lnTo>
                <a:lnTo>
                  <a:pt x="4789" y="4789"/>
                </a:lnTo>
                <a:close/>
                <a:moveTo>
                  <a:pt x="4789" y="4789"/>
                </a:moveTo>
                <a:lnTo>
                  <a:pt x="9578" y="6652"/>
                </a:lnTo>
                <a:lnTo>
                  <a:pt x="7774" y="4789"/>
                </a:lnTo>
                <a:lnTo>
                  <a:pt x="9578" y="2925"/>
                </a:lnTo>
                <a:lnTo>
                  <a:pt x="4789" y="4789"/>
                </a:lnTo>
                <a:close/>
                <a:moveTo>
                  <a:pt x="4789" y="4789"/>
                </a:moveTo>
                <a:lnTo>
                  <a:pt x="2925" y="9578"/>
                </a:lnTo>
                <a:lnTo>
                  <a:pt x="4789" y="7774"/>
                </a:lnTo>
                <a:lnTo>
                  <a:pt x="6653" y="9578"/>
                </a:lnTo>
                <a:lnTo>
                  <a:pt x="4789" y="4789"/>
                </a:lnTo>
                <a:close/>
                <a:moveTo>
                  <a:pt x="4789" y="4789"/>
                </a:moveTo>
                <a:lnTo>
                  <a:pt x="6653" y="0"/>
                </a:lnTo>
                <a:lnTo>
                  <a:pt x="4789" y="1803"/>
                </a:lnTo>
                <a:lnTo>
                  <a:pt x="2925" y="0"/>
                </a:lnTo>
                <a:lnTo>
                  <a:pt x="4789" y="4789"/>
                </a:lnTo>
                <a:close/>
              </a:path>
            </a:pathLst>
          </a:custGeom>
          <a:solidFill>
            <a:schemeClr val="tx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Tree>
    <p:extLst>
      <p:ext uri="{BB962C8B-B14F-4D97-AF65-F5344CB8AC3E}">
        <p14:creationId xmlns:p14="http://schemas.microsoft.com/office/powerpoint/2010/main" val="275282945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2" pos="14720">
          <p15:clr>
            <a:srgbClr val="FBAE40"/>
          </p15:clr>
        </p15:guide>
        <p15:guide id="3" pos="641">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userDrawn="1">
  <p:cSld name="Cover Aus Liebe zum Leben (B)">
    <p:bg>
      <p:bgRef idx="1001">
        <a:schemeClr val="bg2"/>
      </p:bgRef>
    </p:bg>
    <p:spTree>
      <p:nvGrpSpPr>
        <p:cNvPr id="1" name=""/>
        <p:cNvGrpSpPr/>
        <p:nvPr/>
      </p:nvGrpSpPr>
      <p:grpSpPr>
        <a:xfrm>
          <a:off x="0" y="0"/>
          <a:ext cx="0" cy="0"/>
          <a:chOff x="0" y="0"/>
          <a:chExt cx="0" cy="0"/>
        </a:xfrm>
      </p:grpSpPr>
      <p:sp>
        <p:nvSpPr>
          <p:cNvPr id="9" name="Fläche">
            <a:extLst>
              <a:ext uri="{FF2B5EF4-FFF2-40B4-BE49-F238E27FC236}">
                <a16:creationId xmlns:a16="http://schemas.microsoft.com/office/drawing/2014/main" id="{AE5461E8-69D8-4CF4-8D10-F1E16D2CB372}"/>
              </a:ext>
            </a:extLst>
          </p:cNvPr>
          <p:cNvSpPr>
            <a:spLocks noChangeAspect="1"/>
          </p:cNvSpPr>
          <p:nvPr userDrawn="1"/>
        </p:nvSpPr>
        <p:spPr bwMode="auto">
          <a:xfrm>
            <a:off x="5503427" y="0"/>
            <a:ext cx="6688573" cy="6858000"/>
          </a:xfrm>
          <a:custGeom>
            <a:avLst/>
            <a:gdLst>
              <a:gd name="T0" fmla="*/ 14766 w 37129"/>
              <a:gd name="T1" fmla="*/ 0 h 38100"/>
              <a:gd name="T2" fmla="*/ 0 w 37129"/>
              <a:gd name="T3" fmla="*/ 38100 h 38100"/>
              <a:gd name="T4" fmla="*/ 37129 w 37129"/>
              <a:gd name="T5" fmla="*/ 38100 h 38100"/>
              <a:gd name="T6" fmla="*/ 37129 w 37129"/>
              <a:gd name="T7" fmla="*/ 0 h 38100"/>
              <a:gd name="T8" fmla="*/ 14766 w 37129"/>
              <a:gd name="T9" fmla="*/ 0 h 38100"/>
            </a:gdLst>
            <a:ahLst/>
            <a:cxnLst>
              <a:cxn ang="0">
                <a:pos x="T0" y="T1"/>
              </a:cxn>
              <a:cxn ang="0">
                <a:pos x="T2" y="T3"/>
              </a:cxn>
              <a:cxn ang="0">
                <a:pos x="T4" y="T5"/>
              </a:cxn>
              <a:cxn ang="0">
                <a:pos x="T6" y="T7"/>
              </a:cxn>
              <a:cxn ang="0">
                <a:pos x="T8" y="T9"/>
              </a:cxn>
            </a:cxnLst>
            <a:rect l="0" t="0" r="r" b="b"/>
            <a:pathLst>
              <a:path w="37129" h="38100">
                <a:moveTo>
                  <a:pt x="14766" y="0"/>
                </a:moveTo>
                <a:lnTo>
                  <a:pt x="0" y="38100"/>
                </a:lnTo>
                <a:lnTo>
                  <a:pt x="37129" y="38100"/>
                </a:lnTo>
                <a:lnTo>
                  <a:pt x="37129" y="0"/>
                </a:lnTo>
                <a:lnTo>
                  <a:pt x="14766" y="0"/>
                </a:lnTo>
                <a:close/>
              </a:path>
            </a:pathLst>
          </a:custGeom>
          <a:solidFill>
            <a:schemeClr val="bg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3" name="Foliennummer">
            <a:extLst>
              <a:ext uri="{FF2B5EF4-FFF2-40B4-BE49-F238E27FC236}">
                <a16:creationId xmlns:a16="http://schemas.microsoft.com/office/drawing/2014/main" id="{A25E2954-9776-4E73-BDD2-9AE179423E45}"/>
              </a:ext>
            </a:extLst>
          </p:cNvPr>
          <p:cNvSpPr>
            <a:spLocks noGrp="1"/>
          </p:cNvSpPr>
          <p:nvPr>
            <p:ph type="sldNum" sz="quarter" idx="10"/>
          </p:nvPr>
        </p:nvSpPr>
        <p:spPr>
          <a:xfrm>
            <a:off x="11144975" y="6312581"/>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40" y="6056904"/>
            <a:ext cx="425583" cy="425556"/>
          </a:xfrm>
          <a:prstGeom prst="rect">
            <a:avLst/>
          </a:prstGeom>
        </p:spPr>
      </p:pic>
      <p:sp>
        <p:nvSpPr>
          <p:cNvPr id="10" name="Aus Liebe zum Leben">
            <a:extLst>
              <a:ext uri="{FF2B5EF4-FFF2-40B4-BE49-F238E27FC236}">
                <a16:creationId xmlns:a16="http://schemas.microsoft.com/office/drawing/2014/main" id="{6D7735CA-9E5D-4111-A1A2-FEEF4D3923DF}"/>
              </a:ext>
            </a:extLst>
          </p:cNvPr>
          <p:cNvSpPr>
            <a:spLocks noChangeAspect="1" noEditPoints="1"/>
          </p:cNvSpPr>
          <p:nvPr userDrawn="1"/>
        </p:nvSpPr>
        <p:spPr bwMode="auto">
          <a:xfrm>
            <a:off x="507239" y="457994"/>
            <a:ext cx="8722293" cy="5159375"/>
          </a:xfrm>
          <a:custGeom>
            <a:avLst/>
            <a:gdLst>
              <a:gd name="T0" fmla="*/ 84 w 48420"/>
              <a:gd name="T1" fmla="*/ 7335 h 28661"/>
              <a:gd name="T2" fmla="*/ 5364 w 48420"/>
              <a:gd name="T3" fmla="*/ 7335 h 28661"/>
              <a:gd name="T4" fmla="*/ 1819 w 48420"/>
              <a:gd name="T5" fmla="*/ 27158 h 28661"/>
              <a:gd name="T6" fmla="*/ 103 w 48420"/>
              <a:gd name="T7" fmla="*/ 21443 h 28661"/>
              <a:gd name="T8" fmla="*/ 9499 w 48420"/>
              <a:gd name="T9" fmla="*/ 27236 h 28661"/>
              <a:gd name="T10" fmla="*/ 6922 w 48420"/>
              <a:gd name="T11" fmla="*/ 28328 h 28661"/>
              <a:gd name="T12" fmla="*/ 8296 w 48420"/>
              <a:gd name="T13" fmla="*/ 22967 h 28661"/>
              <a:gd name="T14" fmla="*/ 8905 w 48420"/>
              <a:gd name="T15" fmla="*/ 24416 h 28661"/>
              <a:gd name="T16" fmla="*/ 14329 w 48420"/>
              <a:gd name="T17" fmla="*/ 28661 h 28661"/>
              <a:gd name="T18" fmla="*/ 13420 w 48420"/>
              <a:gd name="T19" fmla="*/ 23336 h 28661"/>
              <a:gd name="T20" fmla="*/ 17146 w 48420"/>
              <a:gd name="T21" fmla="*/ 25802 h 28661"/>
              <a:gd name="T22" fmla="*/ 13420 w 48420"/>
              <a:gd name="T23" fmla="*/ 24479 h 28661"/>
              <a:gd name="T24" fmla="*/ 23083 w 48420"/>
              <a:gd name="T25" fmla="*/ 26237 h 28661"/>
              <a:gd name="T26" fmla="*/ 22606 w 48420"/>
              <a:gd name="T27" fmla="*/ 26945 h 28661"/>
              <a:gd name="T28" fmla="*/ 18277 w 48420"/>
              <a:gd name="T29" fmla="*/ 27368 h 28661"/>
              <a:gd name="T30" fmla="*/ 23083 w 48420"/>
              <a:gd name="T31" fmla="*/ 26237 h 28661"/>
              <a:gd name="T32" fmla="*/ 20542 w 48420"/>
              <a:gd name="T33" fmla="*/ 24173 h 28661"/>
              <a:gd name="T34" fmla="*/ 29233 w 48420"/>
              <a:gd name="T35" fmla="*/ 24905 h 28661"/>
              <a:gd name="T36" fmla="*/ 26617 w 48420"/>
              <a:gd name="T37" fmla="*/ 24299 h 28661"/>
              <a:gd name="T38" fmla="*/ 24184 w 48420"/>
              <a:gd name="T39" fmla="*/ 28502 h 28661"/>
              <a:gd name="T40" fmla="*/ 4254 w 48420"/>
              <a:gd name="T41" fmla="*/ 13791 h 28661"/>
              <a:gd name="T42" fmla="*/ 0 w 48420"/>
              <a:gd name="T43" fmla="*/ 17919 h 28661"/>
              <a:gd name="T44" fmla="*/ 63 w 48420"/>
              <a:gd name="T45" fmla="*/ 12564 h 28661"/>
              <a:gd name="T46" fmla="*/ 5430 w 48420"/>
              <a:gd name="T47" fmla="*/ 12564 h 28661"/>
              <a:gd name="T48" fmla="*/ 7959 w 48420"/>
              <a:gd name="T49" fmla="*/ 16755 h 28661"/>
              <a:gd name="T50" fmla="*/ 10392 w 48420"/>
              <a:gd name="T51" fmla="*/ 12564 h 28661"/>
              <a:gd name="T52" fmla="*/ 6102 w 48420"/>
              <a:gd name="T53" fmla="*/ 17526 h 28661"/>
              <a:gd name="T54" fmla="*/ 18510 w 48420"/>
              <a:gd name="T55" fmla="*/ 17919 h 28661"/>
              <a:gd name="T56" fmla="*/ 16764 w 48420"/>
              <a:gd name="T57" fmla="*/ 14322 h 28661"/>
              <a:gd name="T58" fmla="*/ 14151 w 48420"/>
              <a:gd name="T59" fmla="*/ 13716 h 28661"/>
              <a:gd name="T60" fmla="*/ 11790 w 48420"/>
              <a:gd name="T61" fmla="*/ 13020 h 28661"/>
              <a:gd name="T62" fmla="*/ 17013 w 48420"/>
              <a:gd name="T63" fmla="*/ 12516 h 28661"/>
              <a:gd name="T64" fmla="*/ 4422 w 48420"/>
              <a:gd name="T65" fmla="*/ 4551 h 28661"/>
              <a:gd name="T66" fmla="*/ 7959 w 48420"/>
              <a:gd name="T67" fmla="*/ 5292 h 28661"/>
              <a:gd name="T68" fmla="*/ 9762 w 48420"/>
              <a:gd name="T69" fmla="*/ 5922 h 28661"/>
              <a:gd name="T70" fmla="*/ 11439 w 48420"/>
              <a:gd name="T71" fmla="*/ 1980 h 28661"/>
              <a:gd name="T72" fmla="*/ 10476 w 48420"/>
              <a:gd name="T73" fmla="*/ 7494 h 28661"/>
              <a:gd name="T74" fmla="*/ 14169 w 48420"/>
              <a:gd name="T75" fmla="*/ 5715 h 28661"/>
              <a:gd name="T76" fmla="*/ 16392 w 48420"/>
              <a:gd name="T77" fmla="*/ 5547 h 28661"/>
              <a:gd name="T78" fmla="*/ 14457 w 48420"/>
              <a:gd name="T79" fmla="*/ 2646 h 28661"/>
              <a:gd name="T80" fmla="*/ 18066 w 48420"/>
              <a:gd name="T81" fmla="*/ 2328 h 28661"/>
              <a:gd name="T82" fmla="*/ 15960 w 48420"/>
              <a:gd name="T83" fmla="*/ 3138 h 28661"/>
              <a:gd name="T84" fmla="*/ 17493 w 48420"/>
              <a:gd name="T85" fmla="*/ 4386 h 28661"/>
              <a:gd name="T86" fmla="*/ 15906 w 48420"/>
              <a:gd name="T87" fmla="*/ 7494 h 28661"/>
              <a:gd name="T88" fmla="*/ 24108 w 48420"/>
              <a:gd name="T89" fmla="*/ 276 h 28661"/>
              <a:gd name="T90" fmla="*/ 22392 w 48420"/>
              <a:gd name="T91" fmla="*/ 7335 h 28661"/>
              <a:gd name="T92" fmla="*/ 29844 w 48420"/>
              <a:gd name="T93" fmla="*/ 1251 h 28661"/>
              <a:gd name="T94" fmla="*/ 29823 w 48420"/>
              <a:gd name="T95" fmla="*/ 2055 h 28661"/>
              <a:gd name="T96" fmla="*/ 36090 w 48420"/>
              <a:gd name="T97" fmla="*/ 5070 h 28661"/>
              <a:gd name="T98" fmla="*/ 35613 w 48420"/>
              <a:gd name="T99" fmla="*/ 5778 h 28661"/>
              <a:gd name="T100" fmla="*/ 31284 w 48420"/>
              <a:gd name="T101" fmla="*/ 6201 h 28661"/>
              <a:gd name="T102" fmla="*/ 36090 w 48420"/>
              <a:gd name="T103" fmla="*/ 5070 h 28661"/>
              <a:gd name="T104" fmla="*/ 33549 w 48420"/>
              <a:gd name="T105" fmla="*/ 3006 h 28661"/>
              <a:gd name="T106" fmla="*/ 37191 w 48420"/>
              <a:gd name="T107" fmla="*/ 6096 h 28661"/>
              <a:gd name="T108" fmla="*/ 39387 w 48420"/>
              <a:gd name="T109" fmla="*/ 1917 h 28661"/>
              <a:gd name="T110" fmla="*/ 40884 w 48420"/>
              <a:gd name="T111" fmla="*/ 4731 h 28661"/>
              <a:gd name="T112" fmla="*/ 38736 w 48420"/>
              <a:gd name="T113" fmla="*/ 5685 h 28661"/>
              <a:gd name="T114" fmla="*/ 44862 w 48420"/>
              <a:gd name="T115" fmla="*/ 5070 h 28661"/>
              <a:gd name="T116" fmla="*/ 47922 w 48420"/>
              <a:gd name="T117" fmla="*/ 7134 h 28661"/>
              <a:gd name="T118" fmla="*/ 43254 w 48420"/>
              <a:gd name="T119" fmla="*/ 4731 h 28661"/>
              <a:gd name="T120" fmla="*/ 44853 w 48420"/>
              <a:gd name="T121" fmla="*/ 4065 h 28661"/>
              <a:gd name="T122" fmla="*/ 44853 w 48420"/>
              <a:gd name="T123" fmla="*/ 4065 h 286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8420" h="28661">
                <a:moveTo>
                  <a:pt x="4845" y="5811"/>
                </a:moveTo>
                <a:lnTo>
                  <a:pt x="2211" y="5811"/>
                </a:lnTo>
                <a:lnTo>
                  <a:pt x="1704" y="7335"/>
                </a:lnTo>
                <a:lnTo>
                  <a:pt x="84" y="7335"/>
                </a:lnTo>
                <a:lnTo>
                  <a:pt x="2751" y="276"/>
                </a:lnTo>
                <a:lnTo>
                  <a:pt x="4623" y="276"/>
                </a:lnTo>
                <a:lnTo>
                  <a:pt x="7122" y="7335"/>
                </a:lnTo>
                <a:lnTo>
                  <a:pt x="5364" y="7335"/>
                </a:lnTo>
                <a:lnTo>
                  <a:pt x="4845" y="5811"/>
                </a:lnTo>
                <a:close/>
                <a:moveTo>
                  <a:pt x="103" y="21443"/>
                </a:moveTo>
                <a:lnTo>
                  <a:pt x="1819" y="21443"/>
                </a:lnTo>
                <a:lnTo>
                  <a:pt x="1819" y="27158"/>
                </a:lnTo>
                <a:lnTo>
                  <a:pt x="4888" y="27158"/>
                </a:lnTo>
                <a:lnTo>
                  <a:pt x="4888" y="28502"/>
                </a:lnTo>
                <a:lnTo>
                  <a:pt x="103" y="28502"/>
                </a:lnTo>
                <a:lnTo>
                  <a:pt x="103" y="21443"/>
                </a:lnTo>
                <a:close/>
                <a:moveTo>
                  <a:pt x="10774" y="26237"/>
                </a:moveTo>
                <a:lnTo>
                  <a:pt x="7237" y="26237"/>
                </a:lnTo>
                <a:cubicBezTo>
                  <a:pt x="7372" y="26978"/>
                  <a:pt x="7870" y="27347"/>
                  <a:pt x="8731" y="27347"/>
                </a:cubicBezTo>
                <a:cubicBezTo>
                  <a:pt x="8992" y="27347"/>
                  <a:pt x="9247" y="27311"/>
                  <a:pt x="9499" y="27236"/>
                </a:cubicBezTo>
                <a:cubicBezTo>
                  <a:pt x="9748" y="27161"/>
                  <a:pt x="10015" y="27065"/>
                  <a:pt x="10297" y="26945"/>
                </a:cubicBezTo>
                <a:lnTo>
                  <a:pt x="10297" y="28301"/>
                </a:lnTo>
                <a:cubicBezTo>
                  <a:pt x="9718" y="28541"/>
                  <a:pt x="9070" y="28661"/>
                  <a:pt x="8350" y="28661"/>
                </a:cubicBezTo>
                <a:cubicBezTo>
                  <a:pt x="7807" y="28661"/>
                  <a:pt x="7330" y="28550"/>
                  <a:pt x="6922" y="28328"/>
                </a:cubicBezTo>
                <a:cubicBezTo>
                  <a:pt x="6511" y="28106"/>
                  <a:pt x="6193" y="27785"/>
                  <a:pt x="5968" y="27368"/>
                </a:cubicBezTo>
                <a:cubicBezTo>
                  <a:pt x="5743" y="26951"/>
                  <a:pt x="5629" y="26462"/>
                  <a:pt x="5629" y="25898"/>
                </a:cubicBezTo>
                <a:cubicBezTo>
                  <a:pt x="5629" y="24965"/>
                  <a:pt x="5860" y="24245"/>
                  <a:pt x="6322" y="23732"/>
                </a:cubicBezTo>
                <a:cubicBezTo>
                  <a:pt x="6784" y="23222"/>
                  <a:pt x="7441" y="22967"/>
                  <a:pt x="8296" y="22967"/>
                </a:cubicBezTo>
                <a:cubicBezTo>
                  <a:pt x="9967" y="22967"/>
                  <a:pt x="10795" y="24056"/>
                  <a:pt x="10774" y="26237"/>
                </a:cubicBezTo>
                <a:close/>
                <a:moveTo>
                  <a:pt x="7228" y="25232"/>
                </a:moveTo>
                <a:lnTo>
                  <a:pt x="9205" y="25232"/>
                </a:lnTo>
                <a:cubicBezTo>
                  <a:pt x="9157" y="24851"/>
                  <a:pt x="9058" y="24578"/>
                  <a:pt x="8905" y="24416"/>
                </a:cubicBezTo>
                <a:cubicBezTo>
                  <a:pt x="8752" y="24254"/>
                  <a:pt x="8530" y="24173"/>
                  <a:pt x="8233" y="24173"/>
                </a:cubicBezTo>
                <a:cubicBezTo>
                  <a:pt x="7669" y="24173"/>
                  <a:pt x="7333" y="24527"/>
                  <a:pt x="7228" y="25232"/>
                </a:cubicBezTo>
                <a:close/>
                <a:moveTo>
                  <a:pt x="17146" y="25802"/>
                </a:moveTo>
                <a:cubicBezTo>
                  <a:pt x="17137" y="27707"/>
                  <a:pt x="16198" y="28661"/>
                  <a:pt x="14329" y="28661"/>
                </a:cubicBezTo>
                <a:cubicBezTo>
                  <a:pt x="12694" y="28661"/>
                  <a:pt x="11875" y="28196"/>
                  <a:pt x="11875" y="27263"/>
                </a:cubicBezTo>
                <a:lnTo>
                  <a:pt x="11875" y="21167"/>
                </a:lnTo>
                <a:lnTo>
                  <a:pt x="13420" y="21167"/>
                </a:lnTo>
                <a:lnTo>
                  <a:pt x="13420" y="23336"/>
                </a:lnTo>
                <a:cubicBezTo>
                  <a:pt x="13609" y="23225"/>
                  <a:pt x="13828" y="23141"/>
                  <a:pt x="14071" y="23084"/>
                </a:cubicBezTo>
                <a:cubicBezTo>
                  <a:pt x="14314" y="23027"/>
                  <a:pt x="14533" y="23000"/>
                  <a:pt x="14722" y="23000"/>
                </a:cubicBezTo>
                <a:cubicBezTo>
                  <a:pt x="15505" y="23000"/>
                  <a:pt x="16105" y="23240"/>
                  <a:pt x="16522" y="23717"/>
                </a:cubicBezTo>
                <a:cubicBezTo>
                  <a:pt x="16939" y="24197"/>
                  <a:pt x="17146" y="24893"/>
                  <a:pt x="17146" y="25802"/>
                </a:cubicBezTo>
                <a:close/>
                <a:moveTo>
                  <a:pt x="15568" y="25898"/>
                </a:moveTo>
                <a:cubicBezTo>
                  <a:pt x="15568" y="24803"/>
                  <a:pt x="15160" y="24257"/>
                  <a:pt x="14341" y="24257"/>
                </a:cubicBezTo>
                <a:cubicBezTo>
                  <a:pt x="14194" y="24257"/>
                  <a:pt x="14035" y="24275"/>
                  <a:pt x="13864" y="24314"/>
                </a:cubicBezTo>
                <a:cubicBezTo>
                  <a:pt x="13693" y="24353"/>
                  <a:pt x="13546" y="24410"/>
                  <a:pt x="13420" y="24479"/>
                </a:cubicBezTo>
                <a:lnTo>
                  <a:pt x="13420" y="26852"/>
                </a:lnTo>
                <a:cubicBezTo>
                  <a:pt x="13420" y="27182"/>
                  <a:pt x="13717" y="27347"/>
                  <a:pt x="14308" y="27347"/>
                </a:cubicBezTo>
                <a:cubicBezTo>
                  <a:pt x="15148" y="27347"/>
                  <a:pt x="15568" y="26864"/>
                  <a:pt x="15568" y="25898"/>
                </a:cubicBezTo>
                <a:close/>
                <a:moveTo>
                  <a:pt x="23083" y="26237"/>
                </a:moveTo>
                <a:lnTo>
                  <a:pt x="19546" y="26237"/>
                </a:lnTo>
                <a:cubicBezTo>
                  <a:pt x="19681" y="26978"/>
                  <a:pt x="20179" y="27347"/>
                  <a:pt x="21040" y="27347"/>
                </a:cubicBezTo>
                <a:cubicBezTo>
                  <a:pt x="21301" y="27347"/>
                  <a:pt x="21556" y="27311"/>
                  <a:pt x="21808" y="27236"/>
                </a:cubicBezTo>
                <a:cubicBezTo>
                  <a:pt x="22057" y="27161"/>
                  <a:pt x="22324" y="27065"/>
                  <a:pt x="22606" y="26945"/>
                </a:cubicBezTo>
                <a:lnTo>
                  <a:pt x="22606" y="28301"/>
                </a:lnTo>
                <a:cubicBezTo>
                  <a:pt x="22027" y="28541"/>
                  <a:pt x="21379" y="28661"/>
                  <a:pt x="20659" y="28661"/>
                </a:cubicBezTo>
                <a:cubicBezTo>
                  <a:pt x="20116" y="28661"/>
                  <a:pt x="19639" y="28550"/>
                  <a:pt x="19231" y="28328"/>
                </a:cubicBezTo>
                <a:cubicBezTo>
                  <a:pt x="18820" y="28106"/>
                  <a:pt x="18502" y="27785"/>
                  <a:pt x="18277" y="27368"/>
                </a:cubicBezTo>
                <a:cubicBezTo>
                  <a:pt x="18052" y="26951"/>
                  <a:pt x="17938" y="26462"/>
                  <a:pt x="17938" y="25898"/>
                </a:cubicBezTo>
                <a:cubicBezTo>
                  <a:pt x="17938" y="24965"/>
                  <a:pt x="18169" y="24245"/>
                  <a:pt x="18631" y="23732"/>
                </a:cubicBezTo>
                <a:cubicBezTo>
                  <a:pt x="19093" y="23222"/>
                  <a:pt x="19750" y="22967"/>
                  <a:pt x="20605" y="22967"/>
                </a:cubicBezTo>
                <a:cubicBezTo>
                  <a:pt x="22276" y="22967"/>
                  <a:pt x="23104" y="24056"/>
                  <a:pt x="23083" y="26237"/>
                </a:cubicBezTo>
                <a:close/>
                <a:moveTo>
                  <a:pt x="19537" y="25232"/>
                </a:moveTo>
                <a:lnTo>
                  <a:pt x="21514" y="25232"/>
                </a:lnTo>
                <a:cubicBezTo>
                  <a:pt x="21466" y="24851"/>
                  <a:pt x="21367" y="24578"/>
                  <a:pt x="21214" y="24416"/>
                </a:cubicBezTo>
                <a:cubicBezTo>
                  <a:pt x="21061" y="24254"/>
                  <a:pt x="20839" y="24173"/>
                  <a:pt x="20542" y="24173"/>
                </a:cubicBezTo>
                <a:cubicBezTo>
                  <a:pt x="19978" y="24173"/>
                  <a:pt x="19642" y="24527"/>
                  <a:pt x="19537" y="25232"/>
                </a:cubicBezTo>
                <a:close/>
                <a:moveTo>
                  <a:pt x="26956" y="23000"/>
                </a:moveTo>
                <a:cubicBezTo>
                  <a:pt x="27712" y="23000"/>
                  <a:pt x="28282" y="23147"/>
                  <a:pt x="28663" y="23444"/>
                </a:cubicBezTo>
                <a:cubicBezTo>
                  <a:pt x="29044" y="23741"/>
                  <a:pt x="29233" y="24227"/>
                  <a:pt x="29233" y="24905"/>
                </a:cubicBezTo>
                <a:lnTo>
                  <a:pt x="29233" y="28502"/>
                </a:lnTo>
                <a:lnTo>
                  <a:pt x="27655" y="28502"/>
                </a:lnTo>
                <a:lnTo>
                  <a:pt x="27655" y="25220"/>
                </a:lnTo>
                <a:cubicBezTo>
                  <a:pt x="27655" y="24605"/>
                  <a:pt x="27310" y="24299"/>
                  <a:pt x="26617" y="24299"/>
                </a:cubicBezTo>
                <a:cubicBezTo>
                  <a:pt x="26464" y="24299"/>
                  <a:pt x="26305" y="24317"/>
                  <a:pt x="26143" y="24353"/>
                </a:cubicBezTo>
                <a:cubicBezTo>
                  <a:pt x="25978" y="24389"/>
                  <a:pt x="25852" y="24431"/>
                  <a:pt x="25759" y="24479"/>
                </a:cubicBezTo>
                <a:lnTo>
                  <a:pt x="25759" y="28502"/>
                </a:lnTo>
                <a:lnTo>
                  <a:pt x="24184" y="28502"/>
                </a:lnTo>
                <a:lnTo>
                  <a:pt x="24184" y="23603"/>
                </a:lnTo>
                <a:cubicBezTo>
                  <a:pt x="24457" y="23456"/>
                  <a:pt x="24877" y="23318"/>
                  <a:pt x="25444" y="23189"/>
                </a:cubicBezTo>
                <a:cubicBezTo>
                  <a:pt x="26008" y="23063"/>
                  <a:pt x="26512" y="23000"/>
                  <a:pt x="26956" y="23000"/>
                </a:cubicBezTo>
                <a:close/>
                <a:moveTo>
                  <a:pt x="4254" y="13791"/>
                </a:moveTo>
                <a:lnTo>
                  <a:pt x="1914" y="16659"/>
                </a:lnTo>
                <a:lnTo>
                  <a:pt x="4254" y="16659"/>
                </a:lnTo>
                <a:lnTo>
                  <a:pt x="4254" y="17919"/>
                </a:lnTo>
                <a:lnTo>
                  <a:pt x="0" y="17919"/>
                </a:lnTo>
                <a:lnTo>
                  <a:pt x="0" y="16671"/>
                </a:lnTo>
                <a:lnTo>
                  <a:pt x="2592" y="13749"/>
                </a:lnTo>
                <a:lnTo>
                  <a:pt x="63" y="13749"/>
                </a:lnTo>
                <a:lnTo>
                  <a:pt x="63" y="12564"/>
                </a:lnTo>
                <a:lnTo>
                  <a:pt x="4254" y="12564"/>
                </a:lnTo>
                <a:lnTo>
                  <a:pt x="4254" y="13791"/>
                </a:lnTo>
                <a:close/>
                <a:moveTo>
                  <a:pt x="5430" y="15876"/>
                </a:moveTo>
                <a:lnTo>
                  <a:pt x="5430" y="12564"/>
                </a:lnTo>
                <a:lnTo>
                  <a:pt x="7005" y="12564"/>
                </a:lnTo>
                <a:lnTo>
                  <a:pt x="7005" y="15750"/>
                </a:lnTo>
                <a:cubicBezTo>
                  <a:pt x="7005" y="16089"/>
                  <a:pt x="7080" y="16341"/>
                  <a:pt x="7233" y="16506"/>
                </a:cubicBezTo>
                <a:cubicBezTo>
                  <a:pt x="7386" y="16671"/>
                  <a:pt x="7626" y="16755"/>
                  <a:pt x="7959" y="16755"/>
                </a:cubicBezTo>
                <a:cubicBezTo>
                  <a:pt x="8292" y="16755"/>
                  <a:pt x="8532" y="16671"/>
                  <a:pt x="8685" y="16506"/>
                </a:cubicBezTo>
                <a:cubicBezTo>
                  <a:pt x="8835" y="16341"/>
                  <a:pt x="8910" y="16089"/>
                  <a:pt x="8910" y="15750"/>
                </a:cubicBezTo>
                <a:lnTo>
                  <a:pt x="8910" y="12564"/>
                </a:lnTo>
                <a:lnTo>
                  <a:pt x="10392" y="12564"/>
                </a:lnTo>
                <a:lnTo>
                  <a:pt x="10392" y="15876"/>
                </a:lnTo>
                <a:cubicBezTo>
                  <a:pt x="10392" y="16617"/>
                  <a:pt x="10179" y="17169"/>
                  <a:pt x="9753" y="17532"/>
                </a:cubicBezTo>
                <a:cubicBezTo>
                  <a:pt x="9327" y="17895"/>
                  <a:pt x="8724" y="18078"/>
                  <a:pt x="7947" y="18078"/>
                </a:cubicBezTo>
                <a:cubicBezTo>
                  <a:pt x="7164" y="18078"/>
                  <a:pt x="6549" y="17895"/>
                  <a:pt x="6102" y="17526"/>
                </a:cubicBezTo>
                <a:cubicBezTo>
                  <a:pt x="5655" y="17160"/>
                  <a:pt x="5430" y="16611"/>
                  <a:pt x="5430" y="15876"/>
                </a:cubicBezTo>
                <a:close/>
                <a:moveTo>
                  <a:pt x="20088" y="14322"/>
                </a:moveTo>
                <a:lnTo>
                  <a:pt x="20088" y="17919"/>
                </a:lnTo>
                <a:lnTo>
                  <a:pt x="18510" y="17919"/>
                </a:lnTo>
                <a:lnTo>
                  <a:pt x="18510" y="14637"/>
                </a:lnTo>
                <a:cubicBezTo>
                  <a:pt x="18510" y="14022"/>
                  <a:pt x="18165" y="13716"/>
                  <a:pt x="17472" y="13716"/>
                </a:cubicBezTo>
                <a:cubicBezTo>
                  <a:pt x="17184" y="13716"/>
                  <a:pt x="16941" y="13782"/>
                  <a:pt x="16743" y="13917"/>
                </a:cubicBezTo>
                <a:cubicBezTo>
                  <a:pt x="16758" y="14088"/>
                  <a:pt x="16764" y="14223"/>
                  <a:pt x="16764" y="14322"/>
                </a:cubicBezTo>
                <a:lnTo>
                  <a:pt x="16764" y="17919"/>
                </a:lnTo>
                <a:lnTo>
                  <a:pt x="15186" y="17919"/>
                </a:lnTo>
                <a:lnTo>
                  <a:pt x="15186" y="14637"/>
                </a:lnTo>
                <a:cubicBezTo>
                  <a:pt x="15186" y="14022"/>
                  <a:pt x="14841" y="13716"/>
                  <a:pt x="14151" y="13716"/>
                </a:cubicBezTo>
                <a:cubicBezTo>
                  <a:pt x="13866" y="13716"/>
                  <a:pt x="13605" y="13776"/>
                  <a:pt x="13365" y="13896"/>
                </a:cubicBezTo>
                <a:lnTo>
                  <a:pt x="13365" y="17919"/>
                </a:lnTo>
                <a:lnTo>
                  <a:pt x="11790" y="17919"/>
                </a:lnTo>
                <a:lnTo>
                  <a:pt x="11790" y="13020"/>
                </a:lnTo>
                <a:cubicBezTo>
                  <a:pt x="12063" y="12873"/>
                  <a:pt x="12483" y="12735"/>
                  <a:pt x="13050" y="12606"/>
                </a:cubicBezTo>
                <a:cubicBezTo>
                  <a:pt x="13614" y="12480"/>
                  <a:pt x="14118" y="12417"/>
                  <a:pt x="14562" y="12417"/>
                </a:cubicBezTo>
                <a:cubicBezTo>
                  <a:pt x="15273" y="12417"/>
                  <a:pt x="15801" y="12543"/>
                  <a:pt x="16140" y="12798"/>
                </a:cubicBezTo>
                <a:cubicBezTo>
                  <a:pt x="16413" y="12678"/>
                  <a:pt x="16704" y="12585"/>
                  <a:pt x="17013" y="12516"/>
                </a:cubicBezTo>
                <a:cubicBezTo>
                  <a:pt x="17319" y="12450"/>
                  <a:pt x="17610" y="12417"/>
                  <a:pt x="17886" y="12417"/>
                </a:cubicBezTo>
                <a:cubicBezTo>
                  <a:pt x="18633" y="12417"/>
                  <a:pt x="19188" y="12564"/>
                  <a:pt x="19548" y="12855"/>
                </a:cubicBezTo>
                <a:cubicBezTo>
                  <a:pt x="19908" y="13146"/>
                  <a:pt x="20088" y="13635"/>
                  <a:pt x="20088" y="14322"/>
                </a:cubicBezTo>
                <a:close/>
                <a:moveTo>
                  <a:pt x="4422" y="4551"/>
                </a:moveTo>
                <a:lnTo>
                  <a:pt x="3522" y="1884"/>
                </a:lnTo>
                <a:lnTo>
                  <a:pt x="2634" y="4551"/>
                </a:lnTo>
                <a:lnTo>
                  <a:pt x="4422" y="4551"/>
                </a:lnTo>
                <a:close/>
                <a:moveTo>
                  <a:pt x="7959" y="5292"/>
                </a:moveTo>
                <a:lnTo>
                  <a:pt x="7959" y="1980"/>
                </a:lnTo>
                <a:lnTo>
                  <a:pt x="9534" y="1980"/>
                </a:lnTo>
                <a:lnTo>
                  <a:pt x="9534" y="5166"/>
                </a:lnTo>
                <a:cubicBezTo>
                  <a:pt x="9534" y="5505"/>
                  <a:pt x="9609" y="5757"/>
                  <a:pt x="9762" y="5922"/>
                </a:cubicBezTo>
                <a:cubicBezTo>
                  <a:pt x="9915" y="6087"/>
                  <a:pt x="10155" y="6171"/>
                  <a:pt x="10488" y="6171"/>
                </a:cubicBezTo>
                <a:cubicBezTo>
                  <a:pt x="10821" y="6171"/>
                  <a:pt x="11061" y="6087"/>
                  <a:pt x="11214" y="5922"/>
                </a:cubicBezTo>
                <a:cubicBezTo>
                  <a:pt x="11364" y="5757"/>
                  <a:pt x="11439" y="5505"/>
                  <a:pt x="11439" y="5166"/>
                </a:cubicBezTo>
                <a:lnTo>
                  <a:pt x="11439" y="1980"/>
                </a:lnTo>
                <a:lnTo>
                  <a:pt x="12921" y="1980"/>
                </a:lnTo>
                <a:lnTo>
                  <a:pt x="12921" y="5292"/>
                </a:lnTo>
                <a:cubicBezTo>
                  <a:pt x="12921" y="6033"/>
                  <a:pt x="12708" y="6585"/>
                  <a:pt x="12282" y="6948"/>
                </a:cubicBezTo>
                <a:cubicBezTo>
                  <a:pt x="11856" y="7311"/>
                  <a:pt x="11253" y="7494"/>
                  <a:pt x="10476" y="7494"/>
                </a:cubicBezTo>
                <a:cubicBezTo>
                  <a:pt x="9693" y="7494"/>
                  <a:pt x="9078" y="7311"/>
                  <a:pt x="8631" y="6942"/>
                </a:cubicBezTo>
                <a:cubicBezTo>
                  <a:pt x="8184" y="6576"/>
                  <a:pt x="7959" y="6027"/>
                  <a:pt x="7959" y="5292"/>
                </a:cubicBezTo>
                <a:close/>
                <a:moveTo>
                  <a:pt x="14169" y="7101"/>
                </a:moveTo>
                <a:lnTo>
                  <a:pt x="14169" y="5715"/>
                </a:lnTo>
                <a:cubicBezTo>
                  <a:pt x="14742" y="6144"/>
                  <a:pt x="15342" y="6360"/>
                  <a:pt x="15969" y="6360"/>
                </a:cubicBezTo>
                <a:cubicBezTo>
                  <a:pt x="16209" y="6360"/>
                  <a:pt x="16383" y="6318"/>
                  <a:pt x="16494" y="6237"/>
                </a:cubicBezTo>
                <a:cubicBezTo>
                  <a:pt x="16602" y="6156"/>
                  <a:pt x="16656" y="6048"/>
                  <a:pt x="16656" y="5907"/>
                </a:cubicBezTo>
                <a:cubicBezTo>
                  <a:pt x="16656" y="5745"/>
                  <a:pt x="16569" y="5625"/>
                  <a:pt x="16392" y="5547"/>
                </a:cubicBezTo>
                <a:cubicBezTo>
                  <a:pt x="16215" y="5469"/>
                  <a:pt x="15933" y="5385"/>
                  <a:pt x="15546" y="5292"/>
                </a:cubicBezTo>
                <a:cubicBezTo>
                  <a:pt x="15135" y="5208"/>
                  <a:pt x="14799" y="5040"/>
                  <a:pt x="14535" y="4785"/>
                </a:cubicBezTo>
                <a:cubicBezTo>
                  <a:pt x="14271" y="4530"/>
                  <a:pt x="14139" y="4161"/>
                  <a:pt x="14139" y="3672"/>
                </a:cubicBezTo>
                <a:cubicBezTo>
                  <a:pt x="14139" y="3255"/>
                  <a:pt x="14244" y="2913"/>
                  <a:pt x="14457" y="2646"/>
                </a:cubicBezTo>
                <a:cubicBezTo>
                  <a:pt x="14670" y="2379"/>
                  <a:pt x="14937" y="2181"/>
                  <a:pt x="15258" y="2058"/>
                </a:cubicBezTo>
                <a:cubicBezTo>
                  <a:pt x="15579" y="1935"/>
                  <a:pt x="15909" y="1875"/>
                  <a:pt x="16254" y="1875"/>
                </a:cubicBezTo>
                <a:cubicBezTo>
                  <a:pt x="16677" y="1875"/>
                  <a:pt x="17022" y="1911"/>
                  <a:pt x="17289" y="1986"/>
                </a:cubicBezTo>
                <a:cubicBezTo>
                  <a:pt x="17553" y="2061"/>
                  <a:pt x="17811" y="2175"/>
                  <a:pt x="18066" y="2328"/>
                </a:cubicBezTo>
                <a:lnTo>
                  <a:pt x="18066" y="3567"/>
                </a:lnTo>
                <a:cubicBezTo>
                  <a:pt x="17706" y="3369"/>
                  <a:pt x="17427" y="3228"/>
                  <a:pt x="17229" y="3144"/>
                </a:cubicBezTo>
                <a:cubicBezTo>
                  <a:pt x="17031" y="3060"/>
                  <a:pt x="16803" y="3018"/>
                  <a:pt x="16542" y="3018"/>
                </a:cubicBezTo>
                <a:cubicBezTo>
                  <a:pt x="16281" y="3018"/>
                  <a:pt x="16086" y="3057"/>
                  <a:pt x="15960" y="3138"/>
                </a:cubicBezTo>
                <a:cubicBezTo>
                  <a:pt x="15831" y="3219"/>
                  <a:pt x="15768" y="3336"/>
                  <a:pt x="15768" y="3483"/>
                </a:cubicBezTo>
                <a:cubicBezTo>
                  <a:pt x="15768" y="3660"/>
                  <a:pt x="15840" y="3786"/>
                  <a:pt x="15981" y="3867"/>
                </a:cubicBezTo>
                <a:cubicBezTo>
                  <a:pt x="16122" y="3948"/>
                  <a:pt x="16347" y="4032"/>
                  <a:pt x="16656" y="4119"/>
                </a:cubicBezTo>
                <a:cubicBezTo>
                  <a:pt x="17010" y="4209"/>
                  <a:pt x="17289" y="4299"/>
                  <a:pt x="17493" y="4386"/>
                </a:cubicBezTo>
                <a:cubicBezTo>
                  <a:pt x="17697" y="4476"/>
                  <a:pt x="17880" y="4629"/>
                  <a:pt x="18045" y="4842"/>
                </a:cubicBezTo>
                <a:cubicBezTo>
                  <a:pt x="18207" y="5058"/>
                  <a:pt x="18288" y="5361"/>
                  <a:pt x="18288" y="5748"/>
                </a:cubicBezTo>
                <a:cubicBezTo>
                  <a:pt x="18273" y="6354"/>
                  <a:pt x="18045" y="6795"/>
                  <a:pt x="17601" y="7074"/>
                </a:cubicBezTo>
                <a:cubicBezTo>
                  <a:pt x="17154" y="7353"/>
                  <a:pt x="16590" y="7494"/>
                  <a:pt x="15906" y="7494"/>
                </a:cubicBezTo>
                <a:cubicBezTo>
                  <a:pt x="15567" y="7494"/>
                  <a:pt x="15273" y="7461"/>
                  <a:pt x="15018" y="7395"/>
                </a:cubicBezTo>
                <a:cubicBezTo>
                  <a:pt x="14763" y="7326"/>
                  <a:pt x="14481" y="7230"/>
                  <a:pt x="14169" y="7101"/>
                </a:cubicBezTo>
                <a:close/>
                <a:moveTo>
                  <a:pt x="22392" y="276"/>
                </a:moveTo>
                <a:lnTo>
                  <a:pt x="24108" y="276"/>
                </a:lnTo>
                <a:lnTo>
                  <a:pt x="24108" y="5991"/>
                </a:lnTo>
                <a:lnTo>
                  <a:pt x="27177" y="5991"/>
                </a:lnTo>
                <a:lnTo>
                  <a:pt x="27177" y="7335"/>
                </a:lnTo>
                <a:lnTo>
                  <a:pt x="22392" y="7335"/>
                </a:lnTo>
                <a:lnTo>
                  <a:pt x="22392" y="276"/>
                </a:lnTo>
                <a:close/>
                <a:moveTo>
                  <a:pt x="28215" y="33"/>
                </a:moveTo>
                <a:lnTo>
                  <a:pt x="29844" y="33"/>
                </a:lnTo>
                <a:lnTo>
                  <a:pt x="29844" y="1251"/>
                </a:lnTo>
                <a:lnTo>
                  <a:pt x="28215" y="1251"/>
                </a:lnTo>
                <a:lnTo>
                  <a:pt x="28215" y="33"/>
                </a:lnTo>
                <a:close/>
                <a:moveTo>
                  <a:pt x="28245" y="2055"/>
                </a:moveTo>
                <a:lnTo>
                  <a:pt x="29823" y="2055"/>
                </a:lnTo>
                <a:lnTo>
                  <a:pt x="29835" y="7335"/>
                </a:lnTo>
                <a:lnTo>
                  <a:pt x="28245" y="7335"/>
                </a:lnTo>
                <a:lnTo>
                  <a:pt x="28245" y="2055"/>
                </a:lnTo>
                <a:close/>
                <a:moveTo>
                  <a:pt x="36090" y="5070"/>
                </a:moveTo>
                <a:lnTo>
                  <a:pt x="32553" y="5070"/>
                </a:lnTo>
                <a:cubicBezTo>
                  <a:pt x="32688" y="5811"/>
                  <a:pt x="33186" y="6180"/>
                  <a:pt x="34047" y="6180"/>
                </a:cubicBezTo>
                <a:cubicBezTo>
                  <a:pt x="34308" y="6180"/>
                  <a:pt x="34563" y="6144"/>
                  <a:pt x="34815" y="6069"/>
                </a:cubicBezTo>
                <a:cubicBezTo>
                  <a:pt x="35064" y="5994"/>
                  <a:pt x="35331" y="5898"/>
                  <a:pt x="35613" y="5778"/>
                </a:cubicBezTo>
                <a:lnTo>
                  <a:pt x="35613" y="7134"/>
                </a:lnTo>
                <a:cubicBezTo>
                  <a:pt x="35034" y="7374"/>
                  <a:pt x="34386" y="7494"/>
                  <a:pt x="33666" y="7494"/>
                </a:cubicBezTo>
                <a:cubicBezTo>
                  <a:pt x="33123" y="7494"/>
                  <a:pt x="32646" y="7383"/>
                  <a:pt x="32238" y="7161"/>
                </a:cubicBezTo>
                <a:cubicBezTo>
                  <a:pt x="31827" y="6939"/>
                  <a:pt x="31509" y="6618"/>
                  <a:pt x="31284" y="6201"/>
                </a:cubicBezTo>
                <a:cubicBezTo>
                  <a:pt x="31059" y="5784"/>
                  <a:pt x="30945" y="5295"/>
                  <a:pt x="30945" y="4731"/>
                </a:cubicBezTo>
                <a:cubicBezTo>
                  <a:pt x="30945" y="3798"/>
                  <a:pt x="31176" y="3078"/>
                  <a:pt x="31638" y="2565"/>
                </a:cubicBezTo>
                <a:cubicBezTo>
                  <a:pt x="32100" y="2055"/>
                  <a:pt x="32757" y="1800"/>
                  <a:pt x="33612" y="1800"/>
                </a:cubicBezTo>
                <a:cubicBezTo>
                  <a:pt x="35283" y="1800"/>
                  <a:pt x="36111" y="2889"/>
                  <a:pt x="36090" y="5070"/>
                </a:cubicBezTo>
                <a:close/>
                <a:moveTo>
                  <a:pt x="32544" y="4065"/>
                </a:moveTo>
                <a:lnTo>
                  <a:pt x="34521" y="4065"/>
                </a:lnTo>
                <a:cubicBezTo>
                  <a:pt x="34473" y="3684"/>
                  <a:pt x="34374" y="3411"/>
                  <a:pt x="34221" y="3249"/>
                </a:cubicBezTo>
                <a:cubicBezTo>
                  <a:pt x="34068" y="3087"/>
                  <a:pt x="33846" y="3006"/>
                  <a:pt x="33549" y="3006"/>
                </a:cubicBezTo>
                <a:cubicBezTo>
                  <a:pt x="32985" y="3006"/>
                  <a:pt x="32649" y="3360"/>
                  <a:pt x="32544" y="4065"/>
                </a:cubicBezTo>
                <a:close/>
                <a:moveTo>
                  <a:pt x="42462" y="4635"/>
                </a:moveTo>
                <a:cubicBezTo>
                  <a:pt x="42453" y="6540"/>
                  <a:pt x="41514" y="7494"/>
                  <a:pt x="39645" y="7494"/>
                </a:cubicBezTo>
                <a:cubicBezTo>
                  <a:pt x="38010" y="7494"/>
                  <a:pt x="37191" y="7029"/>
                  <a:pt x="37191" y="6096"/>
                </a:cubicBezTo>
                <a:lnTo>
                  <a:pt x="37191" y="0"/>
                </a:lnTo>
                <a:lnTo>
                  <a:pt x="38736" y="0"/>
                </a:lnTo>
                <a:lnTo>
                  <a:pt x="38736" y="2169"/>
                </a:lnTo>
                <a:cubicBezTo>
                  <a:pt x="38925" y="2058"/>
                  <a:pt x="39144" y="1974"/>
                  <a:pt x="39387" y="1917"/>
                </a:cubicBezTo>
                <a:cubicBezTo>
                  <a:pt x="39630" y="1860"/>
                  <a:pt x="39849" y="1833"/>
                  <a:pt x="40038" y="1833"/>
                </a:cubicBezTo>
                <a:cubicBezTo>
                  <a:pt x="40821" y="1833"/>
                  <a:pt x="41421" y="2073"/>
                  <a:pt x="41838" y="2550"/>
                </a:cubicBezTo>
                <a:cubicBezTo>
                  <a:pt x="42255" y="3030"/>
                  <a:pt x="42462" y="3726"/>
                  <a:pt x="42462" y="4635"/>
                </a:cubicBezTo>
                <a:close/>
                <a:moveTo>
                  <a:pt x="40884" y="4731"/>
                </a:moveTo>
                <a:cubicBezTo>
                  <a:pt x="40884" y="3636"/>
                  <a:pt x="40476" y="3090"/>
                  <a:pt x="39657" y="3090"/>
                </a:cubicBezTo>
                <a:cubicBezTo>
                  <a:pt x="39510" y="3090"/>
                  <a:pt x="39351" y="3108"/>
                  <a:pt x="39180" y="3147"/>
                </a:cubicBezTo>
                <a:cubicBezTo>
                  <a:pt x="39009" y="3186"/>
                  <a:pt x="38862" y="3243"/>
                  <a:pt x="38736" y="3312"/>
                </a:cubicBezTo>
                <a:lnTo>
                  <a:pt x="38736" y="5685"/>
                </a:lnTo>
                <a:cubicBezTo>
                  <a:pt x="38736" y="6015"/>
                  <a:pt x="39033" y="6180"/>
                  <a:pt x="39624" y="6180"/>
                </a:cubicBezTo>
                <a:cubicBezTo>
                  <a:pt x="40464" y="6180"/>
                  <a:pt x="40884" y="5697"/>
                  <a:pt x="40884" y="4731"/>
                </a:cubicBezTo>
                <a:close/>
                <a:moveTo>
                  <a:pt x="48399" y="5070"/>
                </a:moveTo>
                <a:lnTo>
                  <a:pt x="44862" y="5070"/>
                </a:lnTo>
                <a:cubicBezTo>
                  <a:pt x="44997" y="5811"/>
                  <a:pt x="45495" y="6180"/>
                  <a:pt x="46356" y="6180"/>
                </a:cubicBezTo>
                <a:cubicBezTo>
                  <a:pt x="46617" y="6180"/>
                  <a:pt x="46872" y="6144"/>
                  <a:pt x="47124" y="6069"/>
                </a:cubicBezTo>
                <a:cubicBezTo>
                  <a:pt x="47373" y="5994"/>
                  <a:pt x="47640" y="5898"/>
                  <a:pt x="47922" y="5778"/>
                </a:cubicBezTo>
                <a:lnTo>
                  <a:pt x="47922" y="7134"/>
                </a:lnTo>
                <a:cubicBezTo>
                  <a:pt x="47343" y="7374"/>
                  <a:pt x="46695" y="7494"/>
                  <a:pt x="45975" y="7494"/>
                </a:cubicBezTo>
                <a:cubicBezTo>
                  <a:pt x="45432" y="7494"/>
                  <a:pt x="44955" y="7383"/>
                  <a:pt x="44547" y="7161"/>
                </a:cubicBezTo>
                <a:cubicBezTo>
                  <a:pt x="44136" y="6939"/>
                  <a:pt x="43818" y="6618"/>
                  <a:pt x="43593" y="6201"/>
                </a:cubicBezTo>
                <a:cubicBezTo>
                  <a:pt x="43368" y="5784"/>
                  <a:pt x="43254" y="5295"/>
                  <a:pt x="43254" y="4731"/>
                </a:cubicBezTo>
                <a:cubicBezTo>
                  <a:pt x="43254" y="3798"/>
                  <a:pt x="43485" y="3078"/>
                  <a:pt x="43947" y="2565"/>
                </a:cubicBezTo>
                <a:cubicBezTo>
                  <a:pt x="44409" y="2055"/>
                  <a:pt x="45066" y="1800"/>
                  <a:pt x="45921" y="1800"/>
                </a:cubicBezTo>
                <a:cubicBezTo>
                  <a:pt x="47592" y="1800"/>
                  <a:pt x="48420" y="2889"/>
                  <a:pt x="48399" y="5070"/>
                </a:cubicBezTo>
                <a:close/>
                <a:moveTo>
                  <a:pt x="44853" y="4065"/>
                </a:moveTo>
                <a:lnTo>
                  <a:pt x="46830" y="4065"/>
                </a:lnTo>
                <a:cubicBezTo>
                  <a:pt x="46782" y="3684"/>
                  <a:pt x="46683" y="3411"/>
                  <a:pt x="46530" y="3249"/>
                </a:cubicBezTo>
                <a:cubicBezTo>
                  <a:pt x="46377" y="3087"/>
                  <a:pt x="46155" y="3006"/>
                  <a:pt x="45858" y="3006"/>
                </a:cubicBezTo>
                <a:cubicBezTo>
                  <a:pt x="45294" y="3006"/>
                  <a:pt x="44958" y="3360"/>
                  <a:pt x="44853" y="4065"/>
                </a:cubicBezTo>
                <a:close/>
              </a:path>
            </a:pathLst>
          </a:custGeom>
          <a:solidFill>
            <a:schemeClr val="tx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Tree>
    <p:extLst>
      <p:ext uri="{BB962C8B-B14F-4D97-AF65-F5344CB8AC3E}">
        <p14:creationId xmlns:p14="http://schemas.microsoft.com/office/powerpoint/2010/main" val="262020238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2" pos="14720">
          <p15:clr>
            <a:srgbClr val="FBAE40"/>
          </p15:clr>
        </p15:guide>
        <p15:guide id="3" pos="641">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preserve="1" userDrawn="1">
  <p:cSld name="Cover Johanniter">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9DCE5CE9-A68C-4D9E-9622-77ACDA268BFA}"/>
              </a:ext>
            </a:extLst>
          </p:cNvPr>
          <p:cNvSpPr>
            <a:spLocks noGrp="1"/>
          </p:cNvSpPr>
          <p:nvPr>
            <p:ph type="sldNum" sz="quarter" idx="10"/>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7" name="Aus Liebe zum Leben">
            <a:extLst>
              <a:ext uri="{FF2B5EF4-FFF2-40B4-BE49-F238E27FC236}">
                <a16:creationId xmlns:a16="http://schemas.microsoft.com/office/drawing/2014/main" id="{3AD435CF-69DC-4B5A-9253-26A0243E05DB}"/>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5" name="Johanniter Logo">
            <a:extLst>
              <a:ext uri="{FF2B5EF4-FFF2-40B4-BE49-F238E27FC236}">
                <a16:creationId xmlns:a16="http://schemas.microsoft.com/office/drawing/2014/main" id="{70094C41-9A88-423E-860C-79A68059271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839650" y="2876401"/>
            <a:ext cx="4514694" cy="1019381"/>
          </a:xfrm>
          <a:prstGeom prst="rect">
            <a:avLst/>
          </a:prstGeom>
        </p:spPr>
      </p:pic>
    </p:spTree>
    <p:extLst>
      <p:ext uri="{BB962C8B-B14F-4D97-AF65-F5344CB8AC3E}">
        <p14:creationId xmlns:p14="http://schemas.microsoft.com/office/powerpoint/2010/main" val="2229594428"/>
      </p:ext>
    </p:extLst>
  </p:cSld>
  <p:clrMapOvr>
    <a:overrideClrMapping bg1="dk1" tx1="lt1" bg2="dk2" tx2="lt2" accent1="accent1" accent2="accent2" accent3="accent3" accent4="accent4" accent5="accent5" accent6="accent6" hlink="hlink" folHlink="folHlink"/>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userDrawn="1">
  <p:cSld name="Cover JUH">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9DCE5CE9-A68C-4D9E-9622-77ACDA268BFA}"/>
              </a:ext>
            </a:extLst>
          </p:cNvPr>
          <p:cNvSpPr>
            <a:spLocks noGrp="1"/>
          </p:cNvSpPr>
          <p:nvPr>
            <p:ph type="sldNum" sz="quarter" idx="10"/>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7" name="Aus Liebe zum Leben">
            <a:extLst>
              <a:ext uri="{FF2B5EF4-FFF2-40B4-BE49-F238E27FC236}">
                <a16:creationId xmlns:a16="http://schemas.microsoft.com/office/drawing/2014/main" id="{3AD435CF-69DC-4B5A-9253-26A0243E05DB}"/>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5" name="JUH Logo">
            <a:extLst>
              <a:ext uri="{FF2B5EF4-FFF2-40B4-BE49-F238E27FC236}">
                <a16:creationId xmlns:a16="http://schemas.microsoft.com/office/drawing/2014/main" id="{70094C41-9A88-423E-860C-79A68059271C}"/>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3839650" y="2876401"/>
            <a:ext cx="4514694" cy="1019381"/>
          </a:xfrm>
          <a:prstGeom prst="rect">
            <a:avLst/>
          </a:prstGeom>
        </p:spPr>
      </p:pic>
    </p:spTree>
    <p:extLst>
      <p:ext uri="{BB962C8B-B14F-4D97-AF65-F5344CB8AC3E}">
        <p14:creationId xmlns:p14="http://schemas.microsoft.com/office/powerpoint/2010/main" val="550825785"/>
      </p:ext>
    </p:extLst>
  </p:cSld>
  <p:clrMapOvr>
    <a:overrideClrMapping bg1="dk1" tx1="lt1" bg2="dk2" tx2="lt2" accent1="accent1" accent2="accent2" accent3="accent3" accent4="accent4" accent5="accent5" accent6="accent6" hlink="hlink" folHlink="folHlink"/>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preserve="1" userDrawn="1">
  <p:cSld name="Titel mit Bild Johanniter">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97C92144-28F9-4DE6-B642-572CD27EB2D6}"/>
              </a:ext>
            </a:extLst>
          </p:cNvPr>
          <p:cNvGrpSpPr>
            <a:grpSpLocks noChangeAspect="1"/>
          </p:cNvGrpSpPr>
          <p:nvPr userDrawn="1"/>
        </p:nvGrpSpPr>
        <p:grpSpPr>
          <a:xfrm>
            <a:off x="-1926126" y="-396001"/>
            <a:ext cx="16057046" cy="3888001"/>
            <a:chOff x="-1650972" y="-253680"/>
            <a:chExt cx="15627840" cy="3784320"/>
          </a:xfrm>
        </p:grpSpPr>
        <p:sp>
          <p:nvSpPr>
            <p:cNvPr id="11" name="Hilfslinien">
              <a:extLst>
                <a:ext uri="{FF2B5EF4-FFF2-40B4-BE49-F238E27FC236}">
                  <a16:creationId xmlns:a16="http://schemas.microsoft.com/office/drawing/2014/main" id="{9ED36E01-21E3-4031-93DA-68E1727F437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634"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2" name="Zurücksetzen">
              <a:extLst>
                <a:ext uri="{FF2B5EF4-FFF2-40B4-BE49-F238E27FC236}">
                  <a16:creationId xmlns:a16="http://schemas.microsoft.com/office/drawing/2014/main" id="{5DCF7419-9046-49DF-A79D-59BEEAAFD675}"/>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5" name="Layoutwechsel">
              <a:extLst>
                <a:ext uri="{FF2B5EF4-FFF2-40B4-BE49-F238E27FC236}">
                  <a16:creationId xmlns:a16="http://schemas.microsoft.com/office/drawing/2014/main" id="{0CAF8BEC-7543-4284-9C9A-372F4667B2DF}"/>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6" name="Listenebenen">
              <a:extLst>
                <a:ext uri="{FF2B5EF4-FFF2-40B4-BE49-F238E27FC236}">
                  <a16:creationId xmlns:a16="http://schemas.microsoft.com/office/drawing/2014/main" id="{5AFB49F5-61F6-48A0-8EC1-6E512DAEC9DD}"/>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6DB10EDF-220D-477D-82B1-A70D54FED947}"/>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B9641BBB-D692-4DDB-A7D2-3EF60EDADE6D}"/>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20" name="Listenebenen">
                <a:extLst>
                  <a:ext uri="{FF2B5EF4-FFF2-40B4-BE49-F238E27FC236}">
                    <a16:creationId xmlns:a16="http://schemas.microsoft.com/office/drawing/2014/main" id="{D548896E-9A37-4E0B-82AB-069FDFA41B34}"/>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22" name="Bild // Listenebene verringern">
                <a:extLst>
                  <a:ext uri="{FF2B5EF4-FFF2-40B4-BE49-F238E27FC236}">
                    <a16:creationId xmlns:a16="http://schemas.microsoft.com/office/drawing/2014/main" id="{2C719A35-23CA-4F94-9951-6D58C33C2B0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3" name="Bild // Listenebene erhöhen">
                <a:extLst>
                  <a:ext uri="{FF2B5EF4-FFF2-40B4-BE49-F238E27FC236}">
                    <a16:creationId xmlns:a16="http://schemas.microsoft.com/office/drawing/2014/main" id="{CD90C955-48B4-49CC-ACF3-CB2763F83C43}"/>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5" y="7092000"/>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88BD3C41-170F-4F71-8EDF-9C31EC0AACF7}"/>
              </a:ext>
            </a:extLst>
          </p:cNvPr>
          <p:cNvSpPr>
            <a:spLocks noChangeAspect="1"/>
          </p:cNvSpPr>
          <p:nvPr userDrawn="1"/>
        </p:nvSpPr>
        <p:spPr bwMode="auto">
          <a:xfrm>
            <a:off x="1" y="0"/>
            <a:ext cx="9403375" cy="6858000"/>
          </a:xfrm>
          <a:custGeom>
            <a:avLst/>
            <a:gdLst>
              <a:gd name="T0" fmla="*/ 0 w 52219"/>
              <a:gd name="T1" fmla="*/ 0 h 38100"/>
              <a:gd name="T2" fmla="*/ 0 w 52219"/>
              <a:gd name="T3" fmla="*/ 38100 h 38100"/>
              <a:gd name="T4" fmla="*/ 37453 w 52219"/>
              <a:gd name="T5" fmla="*/ 38100 h 38100"/>
              <a:gd name="T6" fmla="*/ 39954 w 52219"/>
              <a:gd name="T7" fmla="*/ 31647 h 38100"/>
              <a:gd name="T8" fmla="*/ 41195 w 52219"/>
              <a:gd name="T9" fmla="*/ 31888 h 38100"/>
              <a:gd name="T10" fmla="*/ 44507 w 52219"/>
              <a:gd name="T11" fmla="*/ 28577 h 38100"/>
              <a:gd name="T12" fmla="*/ 44507 w 52219"/>
              <a:gd name="T13" fmla="*/ 28575 h 38100"/>
              <a:gd name="T14" fmla="*/ 42348 w 52219"/>
              <a:gd name="T15" fmla="*/ 25470 h 38100"/>
              <a:gd name="T16" fmla="*/ 52219 w 52219"/>
              <a:gd name="T17" fmla="*/ 0 h 38100"/>
              <a:gd name="T18" fmla="*/ 0 w 52219"/>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219" h="38100">
                <a:moveTo>
                  <a:pt x="0" y="0"/>
                </a:moveTo>
                <a:lnTo>
                  <a:pt x="0" y="38100"/>
                </a:lnTo>
                <a:lnTo>
                  <a:pt x="37453" y="38100"/>
                </a:lnTo>
                <a:lnTo>
                  <a:pt x="39954" y="31647"/>
                </a:lnTo>
                <a:cubicBezTo>
                  <a:pt x="40337" y="31803"/>
                  <a:pt x="40756" y="31888"/>
                  <a:pt x="41195" y="31888"/>
                </a:cubicBezTo>
                <a:cubicBezTo>
                  <a:pt x="43024" y="31888"/>
                  <a:pt x="44507" y="30406"/>
                  <a:pt x="44507" y="28577"/>
                </a:cubicBezTo>
                <a:lnTo>
                  <a:pt x="44507" y="28575"/>
                </a:lnTo>
                <a:cubicBezTo>
                  <a:pt x="44507" y="27152"/>
                  <a:pt x="43609" y="25938"/>
                  <a:pt x="42348" y="25470"/>
                </a:cubicBezTo>
                <a:lnTo>
                  <a:pt x="52219" y="0"/>
                </a:lnTo>
                <a:lnTo>
                  <a:pt x="0" y="0"/>
                </a:lnTo>
                <a:close/>
              </a:path>
            </a:pathLst>
          </a:custGeom>
          <a:solidFill>
            <a:schemeClr val="tx2"/>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08034" y="6058772"/>
            <a:ext cx="1884723" cy="425555"/>
          </a:xfrm>
          <a:prstGeom prst="rect">
            <a:avLst/>
          </a:prstGeom>
        </p:spPr>
      </p:pic>
      <p:sp>
        <p:nvSpPr>
          <p:cNvPr id="14" name="Superzeichen">
            <a:extLst>
              <a:ext uri="{FF2B5EF4-FFF2-40B4-BE49-F238E27FC236}">
                <a16:creationId xmlns:a16="http://schemas.microsoft.com/office/drawing/2014/main" id="{F18E309D-4024-4880-BDB1-63EF9E94321A}"/>
              </a:ext>
            </a:extLst>
          </p:cNvPr>
          <p:cNvSpPr>
            <a:spLocks noChangeAspect="1" noEditPoints="1"/>
          </p:cNvSpPr>
          <p:nvPr userDrawn="1"/>
        </p:nvSpPr>
        <p:spPr bwMode="auto">
          <a:xfrm>
            <a:off x="6936239" y="4661695"/>
            <a:ext cx="964469" cy="964407"/>
          </a:xfrm>
          <a:custGeom>
            <a:avLst/>
            <a:gdLst>
              <a:gd name="T0" fmla="*/ 2677 w 5355"/>
              <a:gd name="T1" fmla="*/ 2678 h 5356"/>
              <a:gd name="T2" fmla="*/ 0 w 5355"/>
              <a:gd name="T3" fmla="*/ 1636 h 5356"/>
              <a:gd name="T4" fmla="*/ 1008 w 5355"/>
              <a:gd name="T5" fmla="*/ 2678 h 5356"/>
              <a:gd name="T6" fmla="*/ 0 w 5355"/>
              <a:gd name="T7" fmla="*/ 3720 h 5356"/>
              <a:gd name="T8" fmla="*/ 2677 w 5355"/>
              <a:gd name="T9" fmla="*/ 2678 h 5356"/>
              <a:gd name="T10" fmla="*/ 2677 w 5355"/>
              <a:gd name="T11" fmla="*/ 2678 h 5356"/>
              <a:gd name="T12" fmla="*/ 5355 w 5355"/>
              <a:gd name="T13" fmla="*/ 3720 h 5356"/>
              <a:gd name="T14" fmla="*/ 4346 w 5355"/>
              <a:gd name="T15" fmla="*/ 2678 h 5356"/>
              <a:gd name="T16" fmla="*/ 5355 w 5355"/>
              <a:gd name="T17" fmla="*/ 1636 h 5356"/>
              <a:gd name="T18" fmla="*/ 2677 w 5355"/>
              <a:gd name="T19" fmla="*/ 2678 h 5356"/>
              <a:gd name="T20" fmla="*/ 2677 w 5355"/>
              <a:gd name="T21" fmla="*/ 2678 h 5356"/>
              <a:gd name="T22" fmla="*/ 1635 w 5355"/>
              <a:gd name="T23" fmla="*/ 5356 h 5356"/>
              <a:gd name="T24" fmla="*/ 2677 w 5355"/>
              <a:gd name="T25" fmla="*/ 4347 h 5356"/>
              <a:gd name="T26" fmla="*/ 3719 w 5355"/>
              <a:gd name="T27" fmla="*/ 5356 h 5356"/>
              <a:gd name="T28" fmla="*/ 2677 w 5355"/>
              <a:gd name="T29" fmla="*/ 2678 h 5356"/>
              <a:gd name="T30" fmla="*/ 2677 w 5355"/>
              <a:gd name="T31" fmla="*/ 2678 h 5356"/>
              <a:gd name="T32" fmla="*/ 3719 w 5355"/>
              <a:gd name="T33" fmla="*/ 0 h 5356"/>
              <a:gd name="T34" fmla="*/ 2677 w 5355"/>
              <a:gd name="T35" fmla="*/ 1009 h 5356"/>
              <a:gd name="T36" fmla="*/ 1635 w 5355"/>
              <a:gd name="T37" fmla="*/ 0 h 5356"/>
              <a:gd name="T38" fmla="*/ 2677 w 5355"/>
              <a:gd name="T39" fmla="*/ 2678 h 5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5" h="5356">
                <a:moveTo>
                  <a:pt x="2677" y="2678"/>
                </a:moveTo>
                <a:lnTo>
                  <a:pt x="0" y="1636"/>
                </a:lnTo>
                <a:lnTo>
                  <a:pt x="1008" y="2678"/>
                </a:lnTo>
                <a:lnTo>
                  <a:pt x="0" y="3720"/>
                </a:lnTo>
                <a:lnTo>
                  <a:pt x="2677" y="2678"/>
                </a:lnTo>
                <a:close/>
                <a:moveTo>
                  <a:pt x="2677" y="2678"/>
                </a:moveTo>
                <a:lnTo>
                  <a:pt x="5355" y="3720"/>
                </a:lnTo>
                <a:lnTo>
                  <a:pt x="4346" y="2678"/>
                </a:lnTo>
                <a:lnTo>
                  <a:pt x="5355" y="1636"/>
                </a:lnTo>
                <a:lnTo>
                  <a:pt x="2677" y="2678"/>
                </a:lnTo>
                <a:close/>
                <a:moveTo>
                  <a:pt x="2677" y="2678"/>
                </a:moveTo>
                <a:lnTo>
                  <a:pt x="1635" y="5356"/>
                </a:lnTo>
                <a:lnTo>
                  <a:pt x="2677" y="4347"/>
                </a:lnTo>
                <a:lnTo>
                  <a:pt x="3719" y="5356"/>
                </a:lnTo>
                <a:lnTo>
                  <a:pt x="2677" y="2678"/>
                </a:lnTo>
                <a:close/>
                <a:moveTo>
                  <a:pt x="2677" y="2678"/>
                </a:moveTo>
                <a:lnTo>
                  <a:pt x="3719" y="0"/>
                </a:lnTo>
                <a:lnTo>
                  <a:pt x="2677" y="1009"/>
                </a:lnTo>
                <a:lnTo>
                  <a:pt x="1635" y="0"/>
                </a:lnTo>
                <a:lnTo>
                  <a:pt x="2677" y="2678"/>
                </a:lnTo>
                <a:close/>
              </a:path>
            </a:pathLst>
          </a:custGeom>
          <a:solidFill>
            <a:schemeClr val="bg1"/>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6744378" y="0"/>
            <a:ext cx="5447623" cy="6858000"/>
          </a:xfrm>
          <a:custGeom>
            <a:avLst/>
            <a:gdLst>
              <a:gd name="connsiteX0" fmla="*/ 5317649 w 10894537"/>
              <a:gd name="connsiteY0" fmla="*/ 0 h 13716000"/>
              <a:gd name="connsiteX1" fmla="*/ 10894537 w 10894537"/>
              <a:gd name="connsiteY1" fmla="*/ 0 h 13716000"/>
              <a:gd name="connsiteX2" fmla="*/ 10894537 w 10894537"/>
              <a:gd name="connsiteY2" fmla="*/ 13716000 h 13716000"/>
              <a:gd name="connsiteX3" fmla="*/ 0 w 10894537"/>
              <a:gd name="connsiteY3" fmla="*/ 13716000 h 13716000"/>
              <a:gd name="connsiteX4" fmla="*/ 900680 w 10894537"/>
              <a:gd name="connsiteY4" fmla="*/ 11392920 h 13716000"/>
              <a:gd name="connsiteX5" fmla="*/ 1347599 w 10894537"/>
              <a:gd name="connsiteY5" fmla="*/ 11479680 h 13716000"/>
              <a:gd name="connsiteX6" fmla="*/ 2540343 w 10894537"/>
              <a:gd name="connsiteY6" fmla="*/ 10287720 h 13716000"/>
              <a:gd name="connsiteX7" fmla="*/ 2540343 w 10894537"/>
              <a:gd name="connsiteY7" fmla="*/ 10287000 h 13716000"/>
              <a:gd name="connsiteX8" fmla="*/ 1762826 w 10894537"/>
              <a:gd name="connsiteY8" fmla="*/ 91692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94537" h="13716000">
                <a:moveTo>
                  <a:pt x="5317649" y="0"/>
                </a:moveTo>
                <a:lnTo>
                  <a:pt x="10894537" y="0"/>
                </a:lnTo>
                <a:lnTo>
                  <a:pt x="10894537" y="13716000"/>
                </a:lnTo>
                <a:lnTo>
                  <a:pt x="0" y="13716000"/>
                </a:lnTo>
                <a:lnTo>
                  <a:pt x="900680" y="11392920"/>
                </a:lnTo>
                <a:cubicBezTo>
                  <a:pt x="1038609" y="11449080"/>
                  <a:pt x="1189503" y="11479680"/>
                  <a:pt x="1347599" y="11479680"/>
                </a:cubicBezTo>
                <a:cubicBezTo>
                  <a:pt x="2006273" y="11479680"/>
                  <a:pt x="2540343" y="10946160"/>
                  <a:pt x="2540343" y="10287720"/>
                </a:cubicBezTo>
                <a:lnTo>
                  <a:pt x="2540343" y="10287000"/>
                </a:lnTo>
                <a:cubicBezTo>
                  <a:pt x="2540343" y="9774720"/>
                  <a:pt x="2216948" y="9337680"/>
                  <a:pt x="1762826" y="9169200"/>
                </a:cubicBez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a:t>
            </a:r>
            <a:br>
              <a:rPr lang="de-DE" dirty="0"/>
            </a:br>
            <a:r>
              <a:rPr lang="de-DE" dirty="0"/>
              <a:t> </a:t>
            </a:r>
            <a:br>
              <a:rPr lang="de-DE" dirty="0"/>
            </a:br>
            <a:r>
              <a:rPr lang="de-DE" dirty="0"/>
              <a:t>einfügen</a:t>
            </a:r>
          </a:p>
        </p:txBody>
      </p:sp>
      <p:sp>
        <p:nvSpPr>
          <p:cNvPr id="25" name="Aus Liebe zum Leben">
            <a:extLst>
              <a:ext uri="{FF2B5EF4-FFF2-40B4-BE49-F238E27FC236}">
                <a16:creationId xmlns:a16="http://schemas.microsoft.com/office/drawing/2014/main" id="{DB29C47A-56BE-4239-9CD4-CE1D6C36DEFE}"/>
              </a:ext>
            </a:extLst>
          </p:cNvPr>
          <p:cNvSpPr>
            <a:spLocks noGrp="1" noChangeAspect="1"/>
          </p:cNvSpPr>
          <p:nvPr>
            <p:ph type="body" sz="quarter" idx="15" hasCustomPrompt="1"/>
          </p:nvPr>
        </p:nvSpPr>
        <p:spPr>
          <a:xfrm>
            <a:off x="10127133" y="6241819"/>
            <a:ext cx="1548101" cy="117000"/>
          </a:xfrm>
          <a:blipFill>
            <a:blip r:embed="rId5"/>
            <a:stretch>
              <a:fillRect/>
            </a:stretch>
          </a:blipFill>
        </p:spPr>
        <p:txBody>
          <a:bodyPr wrap="none" tIns="2412000"/>
          <a:lstStyle>
            <a:lvl1pPr marL="0" indent="0">
              <a:lnSpc>
                <a:spcPct val="100000"/>
              </a:lnSpc>
              <a:spcAft>
                <a:spcPts val="0"/>
              </a:spcAft>
              <a:buFont typeface="Arial" panose="020B0604020202020204" pitchFamily="34" charset="0"/>
              <a:buNone/>
              <a:defRPr sz="900">
                <a:solidFill>
                  <a:schemeClr val="tx1"/>
                </a:solidFill>
                <a:latin typeface="+mj-lt"/>
              </a:defRPr>
            </a:lvl1pPr>
            <a:lvl2pPr marL="0" indent="0">
              <a:lnSpc>
                <a:spcPct val="100000"/>
              </a:lnSpc>
              <a:spcAft>
                <a:spcPts val="0"/>
              </a:spcAft>
              <a:buFont typeface="Arial" panose="020B0604020202020204" pitchFamily="34" charset="0"/>
              <a:buNone/>
              <a:defRPr sz="900">
                <a:solidFill>
                  <a:schemeClr val="tx1"/>
                </a:solidFill>
                <a:latin typeface="+mj-lt"/>
              </a:defRPr>
            </a:lvl2pPr>
            <a:lvl3pPr marL="0" indent="0">
              <a:lnSpc>
                <a:spcPct val="100000"/>
              </a:lnSpc>
              <a:spcAft>
                <a:spcPts val="0"/>
              </a:spcAft>
              <a:buNone/>
              <a:defRPr sz="900">
                <a:solidFill>
                  <a:schemeClr val="tx1"/>
                </a:solidFill>
                <a:latin typeface="+mj-lt"/>
              </a:defRPr>
            </a:lvl3pPr>
            <a:lvl4pPr marL="0" indent="0">
              <a:lnSpc>
                <a:spcPct val="100000"/>
              </a:lnSpc>
              <a:spcAft>
                <a:spcPts val="0"/>
              </a:spcAft>
              <a:buNone/>
              <a:defRPr sz="900">
                <a:solidFill>
                  <a:schemeClr val="tx1"/>
                </a:solidFill>
                <a:latin typeface="+mj-lt"/>
              </a:defRPr>
            </a:lvl4pPr>
            <a:lvl5pPr marL="0" indent="0">
              <a:lnSpc>
                <a:spcPct val="100000"/>
              </a:lnSpc>
              <a:spcAft>
                <a:spcPts val="0"/>
              </a:spcAft>
              <a:buFont typeface="Arial" panose="020B0604020202020204" pitchFamily="34" charset="0"/>
              <a:buNone/>
              <a:defRPr sz="900">
                <a:solidFill>
                  <a:schemeClr val="tx1"/>
                </a:solidFill>
                <a:latin typeface="+mj-lt"/>
              </a:defRPr>
            </a:lvl5pPr>
            <a:lvl6pPr marL="0" indent="0">
              <a:lnSpc>
                <a:spcPct val="100000"/>
              </a:lnSpc>
              <a:spcAft>
                <a:spcPts val="0"/>
              </a:spcAft>
              <a:buFont typeface="Arial" panose="020B0604020202020204" pitchFamily="34" charset="0"/>
              <a:buNone/>
              <a:defRPr sz="900">
                <a:solidFill>
                  <a:schemeClr val="tx1"/>
                </a:solidFill>
                <a:latin typeface="+mj-lt"/>
              </a:defRPr>
            </a:lvl6pPr>
            <a:lvl7pPr marL="0" indent="0">
              <a:lnSpc>
                <a:spcPct val="100000"/>
              </a:lnSpc>
              <a:spcAft>
                <a:spcPts val="0"/>
              </a:spcAft>
              <a:buFont typeface="Arial" panose="020B0604020202020204" pitchFamily="34" charset="0"/>
              <a:buNone/>
              <a:defRPr sz="900">
                <a:solidFill>
                  <a:schemeClr val="tx1"/>
                </a:solidFill>
                <a:latin typeface="+mj-lt"/>
              </a:defRPr>
            </a:lvl7pPr>
            <a:lvl8pPr marL="0" indent="0">
              <a:lnSpc>
                <a:spcPct val="100000"/>
              </a:lnSpc>
              <a:spcAft>
                <a:spcPts val="0"/>
              </a:spcAft>
              <a:buFont typeface="Arial" panose="020B0604020202020204" pitchFamily="34" charset="0"/>
              <a:buNone/>
              <a:defRPr sz="900">
                <a:solidFill>
                  <a:schemeClr val="tx1"/>
                </a:solidFill>
                <a:latin typeface="+mj-lt"/>
              </a:defRPr>
            </a:lvl8pPr>
            <a:lvl9pPr marL="0" indent="0">
              <a:lnSpc>
                <a:spcPct val="100000"/>
              </a:lnSpc>
              <a:spcAft>
                <a:spcPts val="0"/>
              </a:spcAft>
              <a:buFont typeface="Arial" panose="020B0604020202020204" pitchFamily="34" charset="0"/>
              <a:buNone/>
              <a:defRPr sz="900">
                <a:solidFill>
                  <a:schemeClr val="tx1"/>
                </a:solidFill>
                <a:latin typeface="+mj-lt"/>
              </a:defRPr>
            </a:lvl9pPr>
          </a:lstStyle>
          <a:p>
            <a:pPr lvl="0"/>
            <a:r>
              <a:rPr lang="de-DE" dirty="0"/>
              <a:t>Bitte nicht löschen/verschieben</a:t>
            </a:r>
          </a:p>
        </p:txBody>
      </p:sp>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4" y="3251994"/>
            <a:ext cx="5587967" cy="1620000"/>
          </a:xfrm>
        </p:spPr>
        <p:txBody>
          <a:bodyPr/>
          <a:lstStyle>
            <a:lvl1pPr marL="0" indent="0" algn="l">
              <a:lnSpc>
                <a:spcPct val="107000"/>
              </a:lnSpc>
              <a:spcAft>
                <a:spcPts val="0"/>
              </a:spcAft>
              <a:buNone/>
              <a:defRPr sz="1750">
                <a:solidFill>
                  <a:schemeClr val="bg1"/>
                </a:solidFill>
                <a:latin typeface="+mj-lt"/>
              </a:defRPr>
            </a:lvl1pPr>
            <a:lvl2pPr marL="0" indent="0" algn="l">
              <a:lnSpc>
                <a:spcPct val="100000"/>
              </a:lnSpc>
              <a:spcBef>
                <a:spcPts val="1550"/>
              </a:spcBef>
              <a:spcAft>
                <a:spcPts val="0"/>
              </a:spcAft>
              <a:buNone/>
              <a:defRPr sz="1250">
                <a:solidFill>
                  <a:schemeClr val="bg1"/>
                </a:solidFill>
                <a:latin typeface="+mj-lt"/>
              </a:defRPr>
            </a:lvl2pPr>
            <a:lvl3pPr marL="0" indent="0" algn="l">
              <a:lnSpc>
                <a:spcPct val="100000"/>
              </a:lnSpc>
              <a:spcBef>
                <a:spcPts val="1550"/>
              </a:spcBef>
              <a:spcAft>
                <a:spcPts val="0"/>
              </a:spcAft>
              <a:buNone/>
              <a:defRPr sz="1250">
                <a:solidFill>
                  <a:schemeClr val="bg1"/>
                </a:solidFill>
                <a:latin typeface="+mj-lt"/>
              </a:defRPr>
            </a:lvl3pPr>
            <a:lvl4pPr marL="0" indent="0" algn="l">
              <a:lnSpc>
                <a:spcPct val="100000"/>
              </a:lnSpc>
              <a:spcBef>
                <a:spcPts val="1550"/>
              </a:spcBef>
              <a:spcAft>
                <a:spcPts val="0"/>
              </a:spcAft>
              <a:buNone/>
              <a:defRPr sz="1250">
                <a:solidFill>
                  <a:schemeClr val="bg1"/>
                </a:solidFill>
                <a:latin typeface="+mj-lt"/>
              </a:defRPr>
            </a:lvl4pPr>
            <a:lvl5pPr marL="0" indent="0" algn="l">
              <a:lnSpc>
                <a:spcPct val="100000"/>
              </a:lnSpc>
              <a:spcBef>
                <a:spcPts val="1550"/>
              </a:spcBef>
              <a:spcAft>
                <a:spcPts val="0"/>
              </a:spcAft>
              <a:buNone/>
              <a:defRPr sz="1250">
                <a:solidFill>
                  <a:schemeClr val="bg1"/>
                </a:solidFill>
                <a:latin typeface="+mj-lt"/>
              </a:defRPr>
            </a:lvl5pPr>
            <a:lvl6pPr marL="0" indent="0" algn="l">
              <a:lnSpc>
                <a:spcPct val="100000"/>
              </a:lnSpc>
              <a:spcBef>
                <a:spcPts val="1550"/>
              </a:spcBef>
              <a:spcAft>
                <a:spcPts val="0"/>
              </a:spcAft>
              <a:buNone/>
              <a:defRPr sz="1250">
                <a:solidFill>
                  <a:schemeClr val="bg1"/>
                </a:solidFill>
                <a:latin typeface="+mj-lt"/>
              </a:defRPr>
            </a:lvl6pPr>
            <a:lvl7pPr marL="0" indent="0" algn="l">
              <a:lnSpc>
                <a:spcPct val="100000"/>
              </a:lnSpc>
              <a:spcBef>
                <a:spcPts val="1550"/>
              </a:spcBef>
              <a:spcAft>
                <a:spcPts val="0"/>
              </a:spcAft>
              <a:buNone/>
              <a:defRPr sz="1250">
                <a:solidFill>
                  <a:schemeClr val="bg1"/>
                </a:solidFill>
                <a:latin typeface="+mj-lt"/>
              </a:defRPr>
            </a:lvl7pPr>
            <a:lvl8pPr marL="0" indent="0" algn="l">
              <a:lnSpc>
                <a:spcPct val="100000"/>
              </a:lnSpc>
              <a:spcBef>
                <a:spcPts val="1550"/>
              </a:spcBef>
              <a:spcAft>
                <a:spcPts val="0"/>
              </a:spcAft>
              <a:buNone/>
              <a:defRPr sz="1250">
                <a:solidFill>
                  <a:schemeClr val="bg1"/>
                </a:solidFill>
                <a:latin typeface="+mj-lt"/>
              </a:defRPr>
            </a:lvl8pPr>
            <a:lvl9pPr marL="0" indent="0" algn="l">
              <a:lnSpc>
                <a:spcPct val="100000"/>
              </a:lnSpc>
              <a:spcBef>
                <a:spcPts val="1550"/>
              </a:spcBef>
              <a:spcAft>
                <a:spcPts val="0"/>
              </a:spcAft>
              <a:buNone/>
              <a:defRPr sz="1250">
                <a:solidFill>
                  <a:schemeClr val="bg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a:p>
            <a:pPr lvl="2"/>
            <a:endParaRPr lang="de-DE" dirty="0"/>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2"/>
            <a:ext cx="7380480" cy="2595563"/>
          </a:xfrm>
        </p:spPr>
        <p:txBody>
          <a:bodyPr anchor="t" anchorCtr="0"/>
          <a:lstStyle>
            <a:lvl1pPr algn="l">
              <a:lnSpc>
                <a:spcPct val="100000"/>
              </a:lnSpc>
              <a:defRPr sz="5000" b="1" spc="-15" baseline="0">
                <a:solidFill>
                  <a:schemeClr val="bg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2706497282"/>
      </p:ext>
    </p:extLst>
  </p:cSld>
  <p:clrMapOvr>
    <a:masterClrMapping/>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preserve="1" userDrawn="1">
  <p:cSld name="Titel mit Bild JUH">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544C593B-86CB-44AB-ACF2-71BFE5A193C4}"/>
              </a:ext>
            </a:extLst>
          </p:cNvPr>
          <p:cNvGrpSpPr>
            <a:grpSpLocks noChangeAspect="1"/>
          </p:cNvGrpSpPr>
          <p:nvPr userDrawn="1"/>
        </p:nvGrpSpPr>
        <p:grpSpPr>
          <a:xfrm>
            <a:off x="-1926126" y="-396001"/>
            <a:ext cx="16057046" cy="3888001"/>
            <a:chOff x="-1650972" y="-253680"/>
            <a:chExt cx="15627840" cy="3784320"/>
          </a:xfrm>
        </p:grpSpPr>
        <p:sp>
          <p:nvSpPr>
            <p:cNvPr id="11" name="Hilfslinien">
              <a:extLst>
                <a:ext uri="{FF2B5EF4-FFF2-40B4-BE49-F238E27FC236}">
                  <a16:creationId xmlns:a16="http://schemas.microsoft.com/office/drawing/2014/main" id="{B8D33170-5A67-4A1B-92CE-36C6E23B8E62}"/>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634"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2" name="Zurücksetzen">
              <a:extLst>
                <a:ext uri="{FF2B5EF4-FFF2-40B4-BE49-F238E27FC236}">
                  <a16:creationId xmlns:a16="http://schemas.microsoft.com/office/drawing/2014/main" id="{0E8987C7-6C7C-4B22-9665-0DF7CABACAB5}"/>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5" name="Layoutwechsel">
              <a:extLst>
                <a:ext uri="{FF2B5EF4-FFF2-40B4-BE49-F238E27FC236}">
                  <a16:creationId xmlns:a16="http://schemas.microsoft.com/office/drawing/2014/main" id="{6175C32B-A93B-48F8-BFEA-164D61FB8494}"/>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6" name="Listenebenen">
              <a:extLst>
                <a:ext uri="{FF2B5EF4-FFF2-40B4-BE49-F238E27FC236}">
                  <a16:creationId xmlns:a16="http://schemas.microsoft.com/office/drawing/2014/main" id="{268DD417-5405-45D1-B0B9-FCC597BF4528}"/>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0AADBAA2-3714-4DBC-A49C-C295FB25F6C8}"/>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01F37F69-0421-4CC3-8E09-0E0A37A77344}"/>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20" name="Listenebenen">
                <a:extLst>
                  <a:ext uri="{FF2B5EF4-FFF2-40B4-BE49-F238E27FC236}">
                    <a16:creationId xmlns:a16="http://schemas.microsoft.com/office/drawing/2014/main" id="{81DBE44A-CB10-4A86-92E5-FACF7C56E75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22" name="Bild // Listenebene verringern">
                <a:extLst>
                  <a:ext uri="{FF2B5EF4-FFF2-40B4-BE49-F238E27FC236}">
                    <a16:creationId xmlns:a16="http://schemas.microsoft.com/office/drawing/2014/main" id="{9A6E93DA-E333-4840-821D-864476134377}"/>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3" name="Bild // Listenebene erhöhen">
                <a:extLst>
                  <a:ext uri="{FF2B5EF4-FFF2-40B4-BE49-F238E27FC236}">
                    <a16:creationId xmlns:a16="http://schemas.microsoft.com/office/drawing/2014/main" id="{BC05E06C-D591-483B-B8D1-AA96BD48B396}"/>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5" y="7092000"/>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88BD3C41-170F-4F71-8EDF-9C31EC0AACF7}"/>
              </a:ext>
            </a:extLst>
          </p:cNvPr>
          <p:cNvSpPr>
            <a:spLocks noChangeAspect="1"/>
          </p:cNvSpPr>
          <p:nvPr userDrawn="1"/>
        </p:nvSpPr>
        <p:spPr bwMode="auto">
          <a:xfrm>
            <a:off x="1" y="0"/>
            <a:ext cx="9403375" cy="6858000"/>
          </a:xfrm>
          <a:custGeom>
            <a:avLst/>
            <a:gdLst>
              <a:gd name="T0" fmla="*/ 0 w 52219"/>
              <a:gd name="T1" fmla="*/ 0 h 38100"/>
              <a:gd name="T2" fmla="*/ 0 w 52219"/>
              <a:gd name="T3" fmla="*/ 38100 h 38100"/>
              <a:gd name="T4" fmla="*/ 37453 w 52219"/>
              <a:gd name="T5" fmla="*/ 38100 h 38100"/>
              <a:gd name="T6" fmla="*/ 39954 w 52219"/>
              <a:gd name="T7" fmla="*/ 31647 h 38100"/>
              <a:gd name="T8" fmla="*/ 41195 w 52219"/>
              <a:gd name="T9" fmla="*/ 31888 h 38100"/>
              <a:gd name="T10" fmla="*/ 44507 w 52219"/>
              <a:gd name="T11" fmla="*/ 28577 h 38100"/>
              <a:gd name="T12" fmla="*/ 44507 w 52219"/>
              <a:gd name="T13" fmla="*/ 28575 h 38100"/>
              <a:gd name="T14" fmla="*/ 42348 w 52219"/>
              <a:gd name="T15" fmla="*/ 25470 h 38100"/>
              <a:gd name="T16" fmla="*/ 52219 w 52219"/>
              <a:gd name="T17" fmla="*/ 0 h 38100"/>
              <a:gd name="T18" fmla="*/ 0 w 52219"/>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219" h="38100">
                <a:moveTo>
                  <a:pt x="0" y="0"/>
                </a:moveTo>
                <a:lnTo>
                  <a:pt x="0" y="38100"/>
                </a:lnTo>
                <a:lnTo>
                  <a:pt x="37453" y="38100"/>
                </a:lnTo>
                <a:lnTo>
                  <a:pt x="39954" y="31647"/>
                </a:lnTo>
                <a:cubicBezTo>
                  <a:pt x="40337" y="31803"/>
                  <a:pt x="40756" y="31888"/>
                  <a:pt x="41195" y="31888"/>
                </a:cubicBezTo>
                <a:cubicBezTo>
                  <a:pt x="43024" y="31888"/>
                  <a:pt x="44507" y="30406"/>
                  <a:pt x="44507" y="28577"/>
                </a:cubicBezTo>
                <a:lnTo>
                  <a:pt x="44507" y="28575"/>
                </a:lnTo>
                <a:cubicBezTo>
                  <a:pt x="44507" y="27152"/>
                  <a:pt x="43609" y="25938"/>
                  <a:pt x="42348" y="25470"/>
                </a:cubicBezTo>
                <a:lnTo>
                  <a:pt x="52219" y="0"/>
                </a:lnTo>
                <a:lnTo>
                  <a:pt x="0" y="0"/>
                </a:lnTo>
                <a:close/>
              </a:path>
            </a:pathLst>
          </a:custGeom>
          <a:solidFill>
            <a:schemeClr val="tx2"/>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pic>
        <p:nvPicPr>
          <p:cNvPr id="29" name="JUH Logo">
            <a:extLst>
              <a:ext uri="{FF2B5EF4-FFF2-40B4-BE49-F238E27FC236}">
                <a16:creationId xmlns:a16="http://schemas.microsoft.com/office/drawing/2014/main" id="{1D0A5A8F-4933-4FD9-AEA2-2136E37ECDDC}"/>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508034" y="6058772"/>
            <a:ext cx="1884723" cy="425555"/>
          </a:xfrm>
          <a:prstGeom prst="rect">
            <a:avLst/>
          </a:prstGeom>
        </p:spPr>
      </p:pic>
      <p:sp>
        <p:nvSpPr>
          <p:cNvPr id="14" name="Superzeichen">
            <a:extLst>
              <a:ext uri="{FF2B5EF4-FFF2-40B4-BE49-F238E27FC236}">
                <a16:creationId xmlns:a16="http://schemas.microsoft.com/office/drawing/2014/main" id="{F18E309D-4024-4880-BDB1-63EF9E94321A}"/>
              </a:ext>
            </a:extLst>
          </p:cNvPr>
          <p:cNvSpPr>
            <a:spLocks noChangeAspect="1" noEditPoints="1"/>
          </p:cNvSpPr>
          <p:nvPr userDrawn="1"/>
        </p:nvSpPr>
        <p:spPr bwMode="auto">
          <a:xfrm>
            <a:off x="6936239" y="4661695"/>
            <a:ext cx="964469" cy="964407"/>
          </a:xfrm>
          <a:custGeom>
            <a:avLst/>
            <a:gdLst>
              <a:gd name="T0" fmla="*/ 2677 w 5355"/>
              <a:gd name="T1" fmla="*/ 2678 h 5356"/>
              <a:gd name="T2" fmla="*/ 0 w 5355"/>
              <a:gd name="T3" fmla="*/ 1636 h 5356"/>
              <a:gd name="T4" fmla="*/ 1008 w 5355"/>
              <a:gd name="T5" fmla="*/ 2678 h 5356"/>
              <a:gd name="T6" fmla="*/ 0 w 5355"/>
              <a:gd name="T7" fmla="*/ 3720 h 5356"/>
              <a:gd name="T8" fmla="*/ 2677 w 5355"/>
              <a:gd name="T9" fmla="*/ 2678 h 5356"/>
              <a:gd name="T10" fmla="*/ 2677 w 5355"/>
              <a:gd name="T11" fmla="*/ 2678 h 5356"/>
              <a:gd name="T12" fmla="*/ 5355 w 5355"/>
              <a:gd name="T13" fmla="*/ 3720 h 5356"/>
              <a:gd name="T14" fmla="*/ 4346 w 5355"/>
              <a:gd name="T15" fmla="*/ 2678 h 5356"/>
              <a:gd name="T16" fmla="*/ 5355 w 5355"/>
              <a:gd name="T17" fmla="*/ 1636 h 5356"/>
              <a:gd name="T18" fmla="*/ 2677 w 5355"/>
              <a:gd name="T19" fmla="*/ 2678 h 5356"/>
              <a:gd name="T20" fmla="*/ 2677 w 5355"/>
              <a:gd name="T21" fmla="*/ 2678 h 5356"/>
              <a:gd name="T22" fmla="*/ 1635 w 5355"/>
              <a:gd name="T23" fmla="*/ 5356 h 5356"/>
              <a:gd name="T24" fmla="*/ 2677 w 5355"/>
              <a:gd name="T25" fmla="*/ 4347 h 5356"/>
              <a:gd name="T26" fmla="*/ 3719 w 5355"/>
              <a:gd name="T27" fmla="*/ 5356 h 5356"/>
              <a:gd name="T28" fmla="*/ 2677 w 5355"/>
              <a:gd name="T29" fmla="*/ 2678 h 5356"/>
              <a:gd name="T30" fmla="*/ 2677 w 5355"/>
              <a:gd name="T31" fmla="*/ 2678 h 5356"/>
              <a:gd name="T32" fmla="*/ 3719 w 5355"/>
              <a:gd name="T33" fmla="*/ 0 h 5356"/>
              <a:gd name="T34" fmla="*/ 2677 w 5355"/>
              <a:gd name="T35" fmla="*/ 1009 h 5356"/>
              <a:gd name="T36" fmla="*/ 1635 w 5355"/>
              <a:gd name="T37" fmla="*/ 0 h 5356"/>
              <a:gd name="T38" fmla="*/ 2677 w 5355"/>
              <a:gd name="T39" fmla="*/ 2678 h 5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5" h="5356">
                <a:moveTo>
                  <a:pt x="2677" y="2678"/>
                </a:moveTo>
                <a:lnTo>
                  <a:pt x="0" y="1636"/>
                </a:lnTo>
                <a:lnTo>
                  <a:pt x="1008" y="2678"/>
                </a:lnTo>
                <a:lnTo>
                  <a:pt x="0" y="3720"/>
                </a:lnTo>
                <a:lnTo>
                  <a:pt x="2677" y="2678"/>
                </a:lnTo>
                <a:close/>
                <a:moveTo>
                  <a:pt x="2677" y="2678"/>
                </a:moveTo>
                <a:lnTo>
                  <a:pt x="5355" y="3720"/>
                </a:lnTo>
                <a:lnTo>
                  <a:pt x="4346" y="2678"/>
                </a:lnTo>
                <a:lnTo>
                  <a:pt x="5355" y="1636"/>
                </a:lnTo>
                <a:lnTo>
                  <a:pt x="2677" y="2678"/>
                </a:lnTo>
                <a:close/>
                <a:moveTo>
                  <a:pt x="2677" y="2678"/>
                </a:moveTo>
                <a:lnTo>
                  <a:pt x="1635" y="5356"/>
                </a:lnTo>
                <a:lnTo>
                  <a:pt x="2677" y="4347"/>
                </a:lnTo>
                <a:lnTo>
                  <a:pt x="3719" y="5356"/>
                </a:lnTo>
                <a:lnTo>
                  <a:pt x="2677" y="2678"/>
                </a:lnTo>
                <a:close/>
                <a:moveTo>
                  <a:pt x="2677" y="2678"/>
                </a:moveTo>
                <a:lnTo>
                  <a:pt x="3719" y="0"/>
                </a:lnTo>
                <a:lnTo>
                  <a:pt x="2677" y="1009"/>
                </a:lnTo>
                <a:lnTo>
                  <a:pt x="1635" y="0"/>
                </a:lnTo>
                <a:lnTo>
                  <a:pt x="2677" y="2678"/>
                </a:lnTo>
                <a:close/>
              </a:path>
            </a:pathLst>
          </a:custGeom>
          <a:solidFill>
            <a:schemeClr val="bg1"/>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6744378" y="0"/>
            <a:ext cx="5447623" cy="6858000"/>
          </a:xfrm>
          <a:custGeom>
            <a:avLst/>
            <a:gdLst>
              <a:gd name="connsiteX0" fmla="*/ 5317649 w 10894537"/>
              <a:gd name="connsiteY0" fmla="*/ 0 h 13716000"/>
              <a:gd name="connsiteX1" fmla="*/ 10894537 w 10894537"/>
              <a:gd name="connsiteY1" fmla="*/ 0 h 13716000"/>
              <a:gd name="connsiteX2" fmla="*/ 10894537 w 10894537"/>
              <a:gd name="connsiteY2" fmla="*/ 13716000 h 13716000"/>
              <a:gd name="connsiteX3" fmla="*/ 0 w 10894537"/>
              <a:gd name="connsiteY3" fmla="*/ 13716000 h 13716000"/>
              <a:gd name="connsiteX4" fmla="*/ 900680 w 10894537"/>
              <a:gd name="connsiteY4" fmla="*/ 11392920 h 13716000"/>
              <a:gd name="connsiteX5" fmla="*/ 1347599 w 10894537"/>
              <a:gd name="connsiteY5" fmla="*/ 11479680 h 13716000"/>
              <a:gd name="connsiteX6" fmla="*/ 2540343 w 10894537"/>
              <a:gd name="connsiteY6" fmla="*/ 10287720 h 13716000"/>
              <a:gd name="connsiteX7" fmla="*/ 2540343 w 10894537"/>
              <a:gd name="connsiteY7" fmla="*/ 10287000 h 13716000"/>
              <a:gd name="connsiteX8" fmla="*/ 1762826 w 10894537"/>
              <a:gd name="connsiteY8" fmla="*/ 91692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94537" h="13716000">
                <a:moveTo>
                  <a:pt x="5317649" y="0"/>
                </a:moveTo>
                <a:lnTo>
                  <a:pt x="10894537" y="0"/>
                </a:lnTo>
                <a:lnTo>
                  <a:pt x="10894537" y="13716000"/>
                </a:lnTo>
                <a:lnTo>
                  <a:pt x="0" y="13716000"/>
                </a:lnTo>
                <a:lnTo>
                  <a:pt x="900680" y="11392920"/>
                </a:lnTo>
                <a:cubicBezTo>
                  <a:pt x="1038609" y="11449080"/>
                  <a:pt x="1189503" y="11479680"/>
                  <a:pt x="1347599" y="11479680"/>
                </a:cubicBezTo>
                <a:cubicBezTo>
                  <a:pt x="2006273" y="11479680"/>
                  <a:pt x="2540343" y="10946160"/>
                  <a:pt x="2540343" y="10287720"/>
                </a:cubicBezTo>
                <a:lnTo>
                  <a:pt x="2540343" y="10287000"/>
                </a:lnTo>
                <a:cubicBezTo>
                  <a:pt x="2540343" y="9774720"/>
                  <a:pt x="2216948" y="9337680"/>
                  <a:pt x="1762826" y="9169200"/>
                </a:cubicBez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25" name="Aus Liebe zum Leben">
            <a:extLst>
              <a:ext uri="{FF2B5EF4-FFF2-40B4-BE49-F238E27FC236}">
                <a16:creationId xmlns:a16="http://schemas.microsoft.com/office/drawing/2014/main" id="{DB29C47A-56BE-4239-9CD4-CE1D6C36DEFE}"/>
              </a:ext>
            </a:extLst>
          </p:cNvPr>
          <p:cNvSpPr>
            <a:spLocks noGrp="1" noChangeAspect="1"/>
          </p:cNvSpPr>
          <p:nvPr>
            <p:ph type="body" sz="quarter" idx="15" hasCustomPrompt="1"/>
          </p:nvPr>
        </p:nvSpPr>
        <p:spPr>
          <a:xfrm>
            <a:off x="10127133" y="6241819"/>
            <a:ext cx="1548101" cy="117000"/>
          </a:xfrm>
          <a:blipFill>
            <a:blip r:embed="rId5"/>
            <a:stretch>
              <a:fillRect/>
            </a:stretch>
          </a:blipFill>
        </p:spPr>
        <p:txBody>
          <a:bodyPr wrap="none" tIns="2412000"/>
          <a:lstStyle>
            <a:lvl1pPr marL="0" indent="0">
              <a:lnSpc>
                <a:spcPct val="100000"/>
              </a:lnSpc>
              <a:spcAft>
                <a:spcPts val="0"/>
              </a:spcAft>
              <a:buFont typeface="Arial" panose="020B0604020202020204" pitchFamily="34" charset="0"/>
              <a:buNone/>
              <a:defRPr sz="900">
                <a:solidFill>
                  <a:schemeClr val="tx1"/>
                </a:solidFill>
                <a:latin typeface="+mj-lt"/>
              </a:defRPr>
            </a:lvl1pPr>
            <a:lvl2pPr marL="0" indent="0">
              <a:lnSpc>
                <a:spcPct val="100000"/>
              </a:lnSpc>
              <a:spcAft>
                <a:spcPts val="0"/>
              </a:spcAft>
              <a:buFont typeface="Arial" panose="020B0604020202020204" pitchFamily="34" charset="0"/>
              <a:buNone/>
              <a:defRPr sz="900">
                <a:solidFill>
                  <a:schemeClr val="tx1"/>
                </a:solidFill>
                <a:latin typeface="+mj-lt"/>
              </a:defRPr>
            </a:lvl2pPr>
            <a:lvl3pPr marL="0" indent="0">
              <a:lnSpc>
                <a:spcPct val="100000"/>
              </a:lnSpc>
              <a:spcAft>
                <a:spcPts val="0"/>
              </a:spcAft>
              <a:buNone/>
              <a:defRPr sz="900">
                <a:solidFill>
                  <a:schemeClr val="tx1"/>
                </a:solidFill>
                <a:latin typeface="+mj-lt"/>
              </a:defRPr>
            </a:lvl3pPr>
            <a:lvl4pPr marL="0" indent="0">
              <a:lnSpc>
                <a:spcPct val="100000"/>
              </a:lnSpc>
              <a:spcAft>
                <a:spcPts val="0"/>
              </a:spcAft>
              <a:buNone/>
              <a:defRPr sz="900">
                <a:solidFill>
                  <a:schemeClr val="tx1"/>
                </a:solidFill>
                <a:latin typeface="+mj-lt"/>
              </a:defRPr>
            </a:lvl4pPr>
            <a:lvl5pPr marL="0" indent="0">
              <a:lnSpc>
                <a:spcPct val="100000"/>
              </a:lnSpc>
              <a:spcAft>
                <a:spcPts val="0"/>
              </a:spcAft>
              <a:buFont typeface="Arial" panose="020B0604020202020204" pitchFamily="34" charset="0"/>
              <a:buNone/>
              <a:defRPr sz="900">
                <a:solidFill>
                  <a:schemeClr val="tx1"/>
                </a:solidFill>
                <a:latin typeface="+mj-lt"/>
              </a:defRPr>
            </a:lvl5pPr>
            <a:lvl6pPr marL="0" indent="0">
              <a:lnSpc>
                <a:spcPct val="100000"/>
              </a:lnSpc>
              <a:spcAft>
                <a:spcPts val="0"/>
              </a:spcAft>
              <a:buFont typeface="Arial" panose="020B0604020202020204" pitchFamily="34" charset="0"/>
              <a:buNone/>
              <a:defRPr sz="900">
                <a:solidFill>
                  <a:schemeClr val="tx1"/>
                </a:solidFill>
                <a:latin typeface="+mj-lt"/>
              </a:defRPr>
            </a:lvl6pPr>
            <a:lvl7pPr marL="0" indent="0">
              <a:lnSpc>
                <a:spcPct val="100000"/>
              </a:lnSpc>
              <a:spcAft>
                <a:spcPts val="0"/>
              </a:spcAft>
              <a:buFont typeface="Arial" panose="020B0604020202020204" pitchFamily="34" charset="0"/>
              <a:buNone/>
              <a:defRPr sz="900">
                <a:solidFill>
                  <a:schemeClr val="tx1"/>
                </a:solidFill>
                <a:latin typeface="+mj-lt"/>
              </a:defRPr>
            </a:lvl7pPr>
            <a:lvl8pPr marL="0" indent="0">
              <a:lnSpc>
                <a:spcPct val="100000"/>
              </a:lnSpc>
              <a:spcAft>
                <a:spcPts val="0"/>
              </a:spcAft>
              <a:buFont typeface="Arial" panose="020B0604020202020204" pitchFamily="34" charset="0"/>
              <a:buNone/>
              <a:defRPr sz="900">
                <a:solidFill>
                  <a:schemeClr val="tx1"/>
                </a:solidFill>
                <a:latin typeface="+mj-lt"/>
              </a:defRPr>
            </a:lvl8pPr>
            <a:lvl9pPr marL="0" indent="0">
              <a:lnSpc>
                <a:spcPct val="100000"/>
              </a:lnSpc>
              <a:spcAft>
                <a:spcPts val="0"/>
              </a:spcAft>
              <a:buFont typeface="Arial" panose="020B0604020202020204" pitchFamily="34" charset="0"/>
              <a:buNone/>
              <a:defRPr sz="900">
                <a:solidFill>
                  <a:schemeClr val="tx1"/>
                </a:solidFill>
                <a:latin typeface="+mj-lt"/>
              </a:defRPr>
            </a:lvl9pPr>
          </a:lstStyle>
          <a:p>
            <a:pPr lvl="0"/>
            <a:r>
              <a:rPr lang="de-DE" dirty="0"/>
              <a:t>Bitte nicht löschen/verschieben</a:t>
            </a:r>
          </a:p>
        </p:txBody>
      </p:sp>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4" y="3251994"/>
            <a:ext cx="5587967" cy="1620000"/>
          </a:xfrm>
        </p:spPr>
        <p:txBody>
          <a:bodyPr/>
          <a:lstStyle>
            <a:lvl1pPr marL="0" indent="0" algn="l">
              <a:lnSpc>
                <a:spcPct val="107000"/>
              </a:lnSpc>
              <a:spcAft>
                <a:spcPts val="0"/>
              </a:spcAft>
              <a:buNone/>
              <a:defRPr sz="1750">
                <a:solidFill>
                  <a:schemeClr val="bg1"/>
                </a:solidFill>
                <a:latin typeface="+mj-lt"/>
              </a:defRPr>
            </a:lvl1pPr>
            <a:lvl2pPr marL="0" indent="0" algn="l">
              <a:lnSpc>
                <a:spcPct val="100000"/>
              </a:lnSpc>
              <a:spcBef>
                <a:spcPts val="1550"/>
              </a:spcBef>
              <a:spcAft>
                <a:spcPts val="0"/>
              </a:spcAft>
              <a:buNone/>
              <a:defRPr sz="1250">
                <a:solidFill>
                  <a:schemeClr val="bg1"/>
                </a:solidFill>
                <a:latin typeface="+mj-lt"/>
              </a:defRPr>
            </a:lvl2pPr>
            <a:lvl3pPr marL="0" indent="0" algn="l">
              <a:lnSpc>
                <a:spcPct val="100000"/>
              </a:lnSpc>
              <a:spcBef>
                <a:spcPts val="1550"/>
              </a:spcBef>
              <a:spcAft>
                <a:spcPts val="0"/>
              </a:spcAft>
              <a:buNone/>
              <a:defRPr sz="1250">
                <a:solidFill>
                  <a:schemeClr val="bg1"/>
                </a:solidFill>
                <a:latin typeface="+mj-lt"/>
              </a:defRPr>
            </a:lvl3pPr>
            <a:lvl4pPr marL="0" indent="0" algn="l">
              <a:lnSpc>
                <a:spcPct val="100000"/>
              </a:lnSpc>
              <a:spcBef>
                <a:spcPts val="1550"/>
              </a:spcBef>
              <a:spcAft>
                <a:spcPts val="0"/>
              </a:spcAft>
              <a:buNone/>
              <a:defRPr sz="1250">
                <a:solidFill>
                  <a:schemeClr val="bg1"/>
                </a:solidFill>
                <a:latin typeface="+mj-lt"/>
              </a:defRPr>
            </a:lvl4pPr>
            <a:lvl5pPr marL="0" indent="0" algn="l">
              <a:lnSpc>
                <a:spcPct val="100000"/>
              </a:lnSpc>
              <a:spcBef>
                <a:spcPts val="1550"/>
              </a:spcBef>
              <a:spcAft>
                <a:spcPts val="0"/>
              </a:spcAft>
              <a:buNone/>
              <a:defRPr sz="1250">
                <a:solidFill>
                  <a:schemeClr val="bg1"/>
                </a:solidFill>
                <a:latin typeface="+mj-lt"/>
              </a:defRPr>
            </a:lvl5pPr>
            <a:lvl6pPr marL="0" indent="0" algn="l">
              <a:lnSpc>
                <a:spcPct val="100000"/>
              </a:lnSpc>
              <a:spcBef>
                <a:spcPts val="1550"/>
              </a:spcBef>
              <a:spcAft>
                <a:spcPts val="0"/>
              </a:spcAft>
              <a:buNone/>
              <a:defRPr sz="1250">
                <a:solidFill>
                  <a:schemeClr val="bg1"/>
                </a:solidFill>
                <a:latin typeface="+mj-lt"/>
              </a:defRPr>
            </a:lvl6pPr>
            <a:lvl7pPr marL="0" indent="0" algn="l">
              <a:lnSpc>
                <a:spcPct val="100000"/>
              </a:lnSpc>
              <a:spcBef>
                <a:spcPts val="1550"/>
              </a:spcBef>
              <a:spcAft>
                <a:spcPts val="0"/>
              </a:spcAft>
              <a:buNone/>
              <a:defRPr sz="1250">
                <a:solidFill>
                  <a:schemeClr val="bg1"/>
                </a:solidFill>
                <a:latin typeface="+mj-lt"/>
              </a:defRPr>
            </a:lvl7pPr>
            <a:lvl8pPr marL="0" indent="0" algn="l">
              <a:lnSpc>
                <a:spcPct val="100000"/>
              </a:lnSpc>
              <a:spcBef>
                <a:spcPts val="1550"/>
              </a:spcBef>
              <a:spcAft>
                <a:spcPts val="0"/>
              </a:spcAft>
              <a:buNone/>
              <a:defRPr sz="1250">
                <a:solidFill>
                  <a:schemeClr val="bg1"/>
                </a:solidFill>
                <a:latin typeface="+mj-lt"/>
              </a:defRPr>
            </a:lvl8pPr>
            <a:lvl9pPr marL="0" indent="0" algn="l">
              <a:lnSpc>
                <a:spcPct val="100000"/>
              </a:lnSpc>
              <a:spcBef>
                <a:spcPts val="1550"/>
              </a:spcBef>
              <a:spcAft>
                <a:spcPts val="0"/>
              </a:spcAft>
              <a:buNone/>
              <a:defRPr sz="1250">
                <a:solidFill>
                  <a:schemeClr val="bg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a:p>
            <a:pPr lvl="2"/>
            <a:endParaRPr lang="de-DE" dirty="0"/>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2"/>
            <a:ext cx="7380480" cy="2595563"/>
          </a:xfrm>
        </p:spPr>
        <p:txBody>
          <a:bodyPr anchor="t" anchorCtr="0"/>
          <a:lstStyle>
            <a:lvl1pPr algn="l">
              <a:lnSpc>
                <a:spcPct val="100000"/>
              </a:lnSpc>
              <a:defRPr sz="5000" b="1" spc="-15" baseline="0">
                <a:solidFill>
                  <a:schemeClr val="bg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3621533636"/>
      </p:ext>
    </p:extLst>
  </p:cSld>
  <p:clrMapOvr>
    <a:masterClrMapping/>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preserve="1" userDrawn="1">
  <p:cSld name="Titel Johanniter">
    <p:bg>
      <p:bgRef idx="1001">
        <a:schemeClr val="bg1"/>
      </p:bgRef>
    </p:bg>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CD7F07F6-B58D-4C77-B1C2-2CD0E064F667}"/>
              </a:ext>
            </a:extLst>
          </p:cNvPr>
          <p:cNvGrpSpPr>
            <a:grpSpLocks noChangeAspect="1"/>
          </p:cNvGrpSpPr>
          <p:nvPr userDrawn="1"/>
        </p:nvGrpSpPr>
        <p:grpSpPr>
          <a:xfrm>
            <a:off x="-1926126" y="-396001"/>
            <a:ext cx="16057046" cy="3888001"/>
            <a:chOff x="-1650972" y="-253680"/>
            <a:chExt cx="15627840" cy="3784320"/>
          </a:xfrm>
        </p:grpSpPr>
        <p:sp>
          <p:nvSpPr>
            <p:cNvPr id="12" name="Hilfslinien">
              <a:extLst>
                <a:ext uri="{FF2B5EF4-FFF2-40B4-BE49-F238E27FC236}">
                  <a16:creationId xmlns:a16="http://schemas.microsoft.com/office/drawing/2014/main" id="{BCA36815-3546-44FB-B6F6-0947C473173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634"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3" name="Zurücksetzen">
              <a:extLst>
                <a:ext uri="{FF2B5EF4-FFF2-40B4-BE49-F238E27FC236}">
                  <a16:creationId xmlns:a16="http://schemas.microsoft.com/office/drawing/2014/main" id="{AFACDDD9-C609-4637-8A07-D227C0116507}"/>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4" name="Layoutwechsel">
              <a:extLst>
                <a:ext uri="{FF2B5EF4-FFF2-40B4-BE49-F238E27FC236}">
                  <a16:creationId xmlns:a16="http://schemas.microsoft.com/office/drawing/2014/main" id="{45EF3854-CCA2-4DFF-A006-926FF43BE6DE}"/>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F1A60363-1E2A-4705-862D-045EF7F6FCC8}"/>
                </a:ext>
              </a:extLst>
            </p:cNvPr>
            <p:cNvGrpSpPr/>
            <p:nvPr userDrawn="1"/>
          </p:nvGrpSpPr>
          <p:grpSpPr>
            <a:xfrm>
              <a:off x="-1650972" y="2032315"/>
              <a:ext cx="1752000" cy="1498325"/>
              <a:chOff x="-1650972" y="2032315"/>
              <a:chExt cx="1752000" cy="1498325"/>
            </a:xfrm>
          </p:grpSpPr>
          <p:sp>
            <p:nvSpPr>
              <p:cNvPr id="16" name="Text // Listenebene erhöhen">
                <a:extLst>
                  <a:ext uri="{FF2B5EF4-FFF2-40B4-BE49-F238E27FC236}">
                    <a16:creationId xmlns:a16="http://schemas.microsoft.com/office/drawing/2014/main" id="{0D618021-9BF1-4F51-B692-612EB6FA501E}"/>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7" name="Text // Listenebene verringern">
                <a:extLst>
                  <a:ext uri="{FF2B5EF4-FFF2-40B4-BE49-F238E27FC236}">
                    <a16:creationId xmlns:a16="http://schemas.microsoft.com/office/drawing/2014/main" id="{C7A6782E-CEB6-4183-B84C-F04DE7B111A9}"/>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8" name="Listenebenen">
                <a:extLst>
                  <a:ext uri="{FF2B5EF4-FFF2-40B4-BE49-F238E27FC236}">
                    <a16:creationId xmlns:a16="http://schemas.microsoft.com/office/drawing/2014/main" id="{14879D48-CCB7-4B54-91AD-9C3958B10A4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19" name="Bild // Listenebene verringern">
                <a:extLst>
                  <a:ext uri="{FF2B5EF4-FFF2-40B4-BE49-F238E27FC236}">
                    <a16:creationId xmlns:a16="http://schemas.microsoft.com/office/drawing/2014/main" id="{B3FB5B41-0961-49E7-BADB-51E27DF07C94}"/>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0" name="Bild // Listenebene erhöhen">
                <a:extLst>
                  <a:ext uri="{FF2B5EF4-FFF2-40B4-BE49-F238E27FC236}">
                    <a16:creationId xmlns:a16="http://schemas.microsoft.com/office/drawing/2014/main" id="{3F6248C1-4813-4438-9465-8379AC9206AB}"/>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1" name="Aus Liebe zum Leben">
            <a:extLst>
              <a:ext uri="{FF2B5EF4-FFF2-40B4-BE49-F238E27FC236}">
                <a16:creationId xmlns:a16="http://schemas.microsoft.com/office/drawing/2014/main" id="{FE29ED0E-297B-434B-BF81-F3900BF036D4}"/>
              </a:ext>
            </a:extLst>
          </p:cNvPr>
          <p:cNvPicPr preferRelativeResize="0">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sp>
        <p:nvSpPr>
          <p:cNvPr id="8" name="Fläche">
            <a:extLst>
              <a:ext uri="{FF2B5EF4-FFF2-40B4-BE49-F238E27FC236}">
                <a16:creationId xmlns:a16="http://schemas.microsoft.com/office/drawing/2014/main" id="{63E9DF70-8BBB-4935-A4F3-681BD08DE8A2}"/>
              </a:ext>
            </a:extLst>
          </p:cNvPr>
          <p:cNvSpPr>
            <a:spLocks noChangeAspect="1"/>
          </p:cNvSpPr>
          <p:nvPr userDrawn="1"/>
        </p:nvSpPr>
        <p:spPr bwMode="auto">
          <a:xfrm>
            <a:off x="0" y="1"/>
            <a:ext cx="12192000" cy="6018213"/>
          </a:xfrm>
          <a:custGeom>
            <a:avLst/>
            <a:gdLst>
              <a:gd name="T0" fmla="*/ 53088 w 67733"/>
              <a:gd name="T1" fmla="*/ 27766 h 33442"/>
              <a:gd name="T2" fmla="*/ 49691 w 67733"/>
              <a:gd name="T3" fmla="*/ 30061 h 33442"/>
              <a:gd name="T4" fmla="*/ 46030 w 67733"/>
              <a:gd name="T5" fmla="*/ 26400 h 33442"/>
              <a:gd name="T6" fmla="*/ 46260 w 67733"/>
              <a:gd name="T7" fmla="*/ 25120 h 33442"/>
              <a:gd name="T8" fmla="*/ 0 w 67733"/>
              <a:gd name="T9" fmla="*/ 7192 h 33442"/>
              <a:gd name="T10" fmla="*/ 0 w 67733"/>
              <a:gd name="T11" fmla="*/ 0 h 33442"/>
              <a:gd name="T12" fmla="*/ 67733 w 67733"/>
              <a:gd name="T13" fmla="*/ 0 h 33442"/>
              <a:gd name="T14" fmla="*/ 67733 w 67733"/>
              <a:gd name="T15" fmla="*/ 33442 h 33442"/>
              <a:gd name="T16" fmla="*/ 53088 w 67733"/>
              <a:gd name="T17" fmla="*/ 27766 h 33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33" h="33442">
                <a:moveTo>
                  <a:pt x="53088" y="27766"/>
                </a:moveTo>
                <a:cubicBezTo>
                  <a:pt x="52547" y="29111"/>
                  <a:pt x="51230" y="30061"/>
                  <a:pt x="49691" y="30061"/>
                </a:cubicBezTo>
                <a:cubicBezTo>
                  <a:pt x="47669" y="30061"/>
                  <a:pt x="46030" y="28422"/>
                  <a:pt x="46030" y="26400"/>
                </a:cubicBezTo>
                <a:cubicBezTo>
                  <a:pt x="46030" y="25949"/>
                  <a:pt x="46111" y="25518"/>
                  <a:pt x="46260" y="25120"/>
                </a:cubicBezTo>
                <a:lnTo>
                  <a:pt x="0" y="7192"/>
                </a:lnTo>
                <a:lnTo>
                  <a:pt x="0" y="0"/>
                </a:lnTo>
                <a:lnTo>
                  <a:pt x="67733" y="0"/>
                </a:lnTo>
                <a:lnTo>
                  <a:pt x="67733" y="33442"/>
                </a:lnTo>
                <a:lnTo>
                  <a:pt x="53088" y="27766"/>
                </a:lnTo>
                <a:close/>
              </a:path>
            </a:pathLst>
          </a:custGeom>
          <a:solidFill>
            <a:srgbClr val="EB00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17" tIns="22859" rIns="45717" bIns="22859" numCol="1" anchor="t" anchorCtr="0" compatLnSpc="1">
            <a:prstTxWarp prst="textNoShape">
              <a:avLst/>
            </a:prstTxWarp>
          </a:bodyPr>
          <a:lstStyle/>
          <a:p>
            <a:endParaRPr lang="de-DE" sz="900"/>
          </a:p>
        </p:txBody>
      </p:sp>
      <p:sp>
        <p:nvSpPr>
          <p:cNvPr id="9" name="Superzeichen">
            <a:extLst>
              <a:ext uri="{FF2B5EF4-FFF2-40B4-BE49-F238E27FC236}">
                <a16:creationId xmlns:a16="http://schemas.microsoft.com/office/drawing/2014/main" id="{1FD856E5-A04B-4503-B8BA-710E36A08BEC}"/>
              </a:ext>
            </a:extLst>
          </p:cNvPr>
          <p:cNvSpPr>
            <a:spLocks noChangeAspect="1" noEditPoints="1"/>
          </p:cNvSpPr>
          <p:nvPr userDrawn="1"/>
        </p:nvSpPr>
        <p:spPr bwMode="auto">
          <a:xfrm>
            <a:off x="8411917" y="4217989"/>
            <a:ext cx="1065282" cy="1066007"/>
          </a:xfrm>
          <a:custGeom>
            <a:avLst/>
            <a:gdLst>
              <a:gd name="T0" fmla="*/ 2960 w 5919"/>
              <a:gd name="T1" fmla="*/ 2960 h 5920"/>
              <a:gd name="T2" fmla="*/ 0 w 5919"/>
              <a:gd name="T3" fmla="*/ 1808 h 5920"/>
              <a:gd name="T4" fmla="*/ 1115 w 5919"/>
              <a:gd name="T5" fmla="*/ 2960 h 5920"/>
              <a:gd name="T6" fmla="*/ 0 w 5919"/>
              <a:gd name="T7" fmla="*/ 4112 h 5920"/>
              <a:gd name="T8" fmla="*/ 2960 w 5919"/>
              <a:gd name="T9" fmla="*/ 2960 h 5920"/>
              <a:gd name="T10" fmla="*/ 2960 w 5919"/>
              <a:gd name="T11" fmla="*/ 2960 h 5920"/>
              <a:gd name="T12" fmla="*/ 5919 w 5919"/>
              <a:gd name="T13" fmla="*/ 4112 h 5920"/>
              <a:gd name="T14" fmla="*/ 4805 w 5919"/>
              <a:gd name="T15" fmla="*/ 2960 h 5920"/>
              <a:gd name="T16" fmla="*/ 5919 w 5919"/>
              <a:gd name="T17" fmla="*/ 1808 h 5920"/>
              <a:gd name="T18" fmla="*/ 2960 w 5919"/>
              <a:gd name="T19" fmla="*/ 2960 h 5920"/>
              <a:gd name="T20" fmla="*/ 2960 w 5919"/>
              <a:gd name="T21" fmla="*/ 2960 h 5920"/>
              <a:gd name="T22" fmla="*/ 1808 w 5919"/>
              <a:gd name="T23" fmla="*/ 5920 h 5920"/>
              <a:gd name="T24" fmla="*/ 2960 w 5919"/>
              <a:gd name="T25" fmla="*/ 4805 h 5920"/>
              <a:gd name="T26" fmla="*/ 4111 w 5919"/>
              <a:gd name="T27" fmla="*/ 5920 h 5920"/>
              <a:gd name="T28" fmla="*/ 2960 w 5919"/>
              <a:gd name="T29" fmla="*/ 2960 h 5920"/>
              <a:gd name="T30" fmla="*/ 2960 w 5919"/>
              <a:gd name="T31" fmla="*/ 2960 h 5920"/>
              <a:gd name="T32" fmla="*/ 4111 w 5919"/>
              <a:gd name="T33" fmla="*/ 0 h 5920"/>
              <a:gd name="T34" fmla="*/ 2960 w 5919"/>
              <a:gd name="T35" fmla="*/ 1115 h 5920"/>
              <a:gd name="T36" fmla="*/ 1808 w 5919"/>
              <a:gd name="T37" fmla="*/ 0 h 5920"/>
              <a:gd name="T38" fmla="*/ 2960 w 5919"/>
              <a:gd name="T39" fmla="*/ 2960 h 59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919" h="5920">
                <a:moveTo>
                  <a:pt x="2960" y="2960"/>
                </a:moveTo>
                <a:lnTo>
                  <a:pt x="0" y="1808"/>
                </a:lnTo>
                <a:lnTo>
                  <a:pt x="1115" y="2960"/>
                </a:lnTo>
                <a:lnTo>
                  <a:pt x="0" y="4112"/>
                </a:lnTo>
                <a:lnTo>
                  <a:pt x="2960" y="2960"/>
                </a:lnTo>
                <a:close/>
                <a:moveTo>
                  <a:pt x="2960" y="2960"/>
                </a:moveTo>
                <a:lnTo>
                  <a:pt x="5919" y="4112"/>
                </a:lnTo>
                <a:lnTo>
                  <a:pt x="4805" y="2960"/>
                </a:lnTo>
                <a:lnTo>
                  <a:pt x="5919" y="1808"/>
                </a:lnTo>
                <a:lnTo>
                  <a:pt x="2960" y="2960"/>
                </a:lnTo>
                <a:close/>
                <a:moveTo>
                  <a:pt x="2960" y="2960"/>
                </a:moveTo>
                <a:lnTo>
                  <a:pt x="1808" y="5920"/>
                </a:lnTo>
                <a:lnTo>
                  <a:pt x="2960" y="4805"/>
                </a:lnTo>
                <a:lnTo>
                  <a:pt x="4111" y="5920"/>
                </a:lnTo>
                <a:lnTo>
                  <a:pt x="2960" y="2960"/>
                </a:lnTo>
                <a:close/>
                <a:moveTo>
                  <a:pt x="2960" y="2960"/>
                </a:moveTo>
                <a:lnTo>
                  <a:pt x="4111" y="0"/>
                </a:lnTo>
                <a:lnTo>
                  <a:pt x="2960" y="1115"/>
                </a:lnTo>
                <a:lnTo>
                  <a:pt x="1808" y="0"/>
                </a:lnTo>
                <a:lnTo>
                  <a:pt x="2960" y="29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17" tIns="22859" rIns="45717" bIns="22859" numCol="1" anchor="t" anchorCtr="0" compatLnSpc="1">
            <a:prstTxWarp prst="textNoShape">
              <a:avLst/>
            </a:prstTxWarp>
          </a:bodyPr>
          <a:lstStyle/>
          <a:p>
            <a:endParaRPr lang="de-DE" sz="900"/>
          </a:p>
        </p:txBody>
      </p:sp>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08034" y="6058772"/>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3" y="3251994"/>
            <a:ext cx="7200469" cy="1620000"/>
          </a:xfrm>
        </p:spPr>
        <p:txBody>
          <a:bodyPr/>
          <a:lstStyle>
            <a:lvl1pPr marL="0" indent="0" algn="l">
              <a:lnSpc>
                <a:spcPct val="107000"/>
              </a:lnSpc>
              <a:spcAft>
                <a:spcPts val="0"/>
              </a:spcAft>
              <a:buNone/>
              <a:defRPr sz="1750">
                <a:solidFill>
                  <a:schemeClr val="tx1"/>
                </a:solidFill>
                <a:latin typeface="+mj-lt"/>
              </a:defRPr>
            </a:lvl1pPr>
            <a:lvl2pPr marL="0" indent="0" algn="l">
              <a:lnSpc>
                <a:spcPct val="100000"/>
              </a:lnSpc>
              <a:spcBef>
                <a:spcPts val="1550"/>
              </a:spcBef>
              <a:spcAft>
                <a:spcPts val="0"/>
              </a:spcAft>
              <a:buNone/>
              <a:defRPr sz="1250">
                <a:solidFill>
                  <a:schemeClr val="tx1"/>
                </a:solidFill>
                <a:latin typeface="+mj-lt"/>
              </a:defRPr>
            </a:lvl2pPr>
            <a:lvl3pPr marL="0" indent="0" algn="l">
              <a:lnSpc>
                <a:spcPct val="100000"/>
              </a:lnSpc>
              <a:spcBef>
                <a:spcPts val="1550"/>
              </a:spcBef>
              <a:spcAft>
                <a:spcPts val="0"/>
              </a:spcAft>
              <a:buNone/>
              <a:defRPr sz="1250">
                <a:solidFill>
                  <a:schemeClr val="tx1"/>
                </a:solidFill>
                <a:latin typeface="+mj-lt"/>
              </a:defRPr>
            </a:lvl3pPr>
            <a:lvl4pPr marL="0" indent="0" algn="l">
              <a:lnSpc>
                <a:spcPct val="100000"/>
              </a:lnSpc>
              <a:spcBef>
                <a:spcPts val="1550"/>
              </a:spcBef>
              <a:spcAft>
                <a:spcPts val="0"/>
              </a:spcAft>
              <a:buNone/>
              <a:defRPr sz="1250">
                <a:solidFill>
                  <a:schemeClr val="tx1"/>
                </a:solidFill>
                <a:latin typeface="+mj-lt"/>
              </a:defRPr>
            </a:lvl4pPr>
            <a:lvl5pPr marL="0" indent="0" algn="l">
              <a:lnSpc>
                <a:spcPct val="100000"/>
              </a:lnSpc>
              <a:spcBef>
                <a:spcPts val="1550"/>
              </a:spcBef>
              <a:spcAft>
                <a:spcPts val="0"/>
              </a:spcAft>
              <a:buNone/>
              <a:defRPr sz="1250">
                <a:solidFill>
                  <a:schemeClr val="tx1"/>
                </a:solidFill>
                <a:latin typeface="+mj-lt"/>
              </a:defRPr>
            </a:lvl5pPr>
            <a:lvl6pPr marL="0" indent="0" algn="l">
              <a:lnSpc>
                <a:spcPct val="100000"/>
              </a:lnSpc>
              <a:spcBef>
                <a:spcPts val="1550"/>
              </a:spcBef>
              <a:spcAft>
                <a:spcPts val="0"/>
              </a:spcAft>
              <a:buNone/>
              <a:defRPr sz="1250">
                <a:solidFill>
                  <a:schemeClr val="tx1"/>
                </a:solidFill>
                <a:latin typeface="+mj-lt"/>
              </a:defRPr>
            </a:lvl6pPr>
            <a:lvl7pPr marL="0" indent="0" algn="l">
              <a:lnSpc>
                <a:spcPct val="100000"/>
              </a:lnSpc>
              <a:spcBef>
                <a:spcPts val="1550"/>
              </a:spcBef>
              <a:spcAft>
                <a:spcPts val="0"/>
              </a:spcAft>
              <a:buNone/>
              <a:defRPr sz="1250">
                <a:solidFill>
                  <a:schemeClr val="tx1"/>
                </a:solidFill>
                <a:latin typeface="+mj-lt"/>
              </a:defRPr>
            </a:lvl7pPr>
            <a:lvl8pPr marL="0" indent="0" algn="l">
              <a:lnSpc>
                <a:spcPct val="100000"/>
              </a:lnSpc>
              <a:spcBef>
                <a:spcPts val="1550"/>
              </a:spcBef>
              <a:spcAft>
                <a:spcPts val="0"/>
              </a:spcAft>
              <a:buNone/>
              <a:defRPr sz="1250">
                <a:solidFill>
                  <a:schemeClr val="tx1"/>
                </a:solidFill>
                <a:latin typeface="+mj-lt"/>
              </a:defRPr>
            </a:lvl8pPr>
            <a:lvl9pPr marL="0" indent="0" algn="l">
              <a:lnSpc>
                <a:spcPct val="100000"/>
              </a:lnSpc>
              <a:spcBef>
                <a:spcPts val="1550"/>
              </a:spcBef>
              <a:spcAft>
                <a:spcPts val="0"/>
              </a:spcAft>
              <a:buNone/>
              <a:defRPr sz="1250">
                <a:solidFill>
                  <a:schemeClr val="tx1"/>
                </a:solidFill>
                <a:latin typeface="+mj-lt"/>
              </a:defRPr>
            </a:lvl9pPr>
          </a:lstStyle>
          <a:p>
            <a:pPr lvl="0"/>
            <a:r>
              <a:rPr lang="de-DE" dirty="0"/>
              <a:t>Erste Ebene Text (Max. 2-Zeilig,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4" y="656432"/>
            <a:ext cx="11176727" cy="2595563"/>
          </a:xfrm>
        </p:spPr>
        <p:txBody>
          <a:bodyPr anchor="t" anchorCtr="0"/>
          <a:lstStyle>
            <a:lvl1pPr algn="l">
              <a:lnSpc>
                <a:spcPct val="100000"/>
              </a:lnSpc>
              <a:defRPr sz="5000" b="1" spc="-15"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168071704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preserve="1" userDrawn="1">
  <p:cSld name="Titel JUH">
    <p:bg>
      <p:bgRef idx="1001">
        <a:schemeClr val="bg1"/>
      </p:bgRef>
    </p:bg>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76D934B8-2682-4539-98EA-153218967CA3}"/>
              </a:ext>
            </a:extLst>
          </p:cNvPr>
          <p:cNvGrpSpPr>
            <a:grpSpLocks noChangeAspect="1"/>
          </p:cNvGrpSpPr>
          <p:nvPr userDrawn="1"/>
        </p:nvGrpSpPr>
        <p:grpSpPr>
          <a:xfrm>
            <a:off x="-1926126" y="-396001"/>
            <a:ext cx="16057046" cy="3888001"/>
            <a:chOff x="-1650972" y="-253680"/>
            <a:chExt cx="15627840" cy="3784320"/>
          </a:xfrm>
        </p:grpSpPr>
        <p:sp>
          <p:nvSpPr>
            <p:cNvPr id="12" name="Hilfslinien">
              <a:extLst>
                <a:ext uri="{FF2B5EF4-FFF2-40B4-BE49-F238E27FC236}">
                  <a16:creationId xmlns:a16="http://schemas.microsoft.com/office/drawing/2014/main" id="{FC579F6D-11E4-4885-8F33-0E851824E896}"/>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634"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3" name="Zurücksetzen">
              <a:extLst>
                <a:ext uri="{FF2B5EF4-FFF2-40B4-BE49-F238E27FC236}">
                  <a16:creationId xmlns:a16="http://schemas.microsoft.com/office/drawing/2014/main" id="{39019F36-3F83-4D6F-811E-67209E268C06}"/>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4" name="Layoutwechsel">
              <a:extLst>
                <a:ext uri="{FF2B5EF4-FFF2-40B4-BE49-F238E27FC236}">
                  <a16:creationId xmlns:a16="http://schemas.microsoft.com/office/drawing/2014/main" id="{6FB1DA58-3279-426A-8B4B-208DFF9D45E8}"/>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6A5AAE1E-A7EF-484C-93E8-AC02A6C20ED0}"/>
                </a:ext>
              </a:extLst>
            </p:cNvPr>
            <p:cNvGrpSpPr/>
            <p:nvPr userDrawn="1"/>
          </p:nvGrpSpPr>
          <p:grpSpPr>
            <a:xfrm>
              <a:off x="-1650972" y="2032315"/>
              <a:ext cx="1752000" cy="1498325"/>
              <a:chOff x="-1650972" y="2032315"/>
              <a:chExt cx="1752000" cy="1498325"/>
            </a:xfrm>
          </p:grpSpPr>
          <p:sp>
            <p:nvSpPr>
              <p:cNvPr id="16" name="Text // Listenebene erhöhen">
                <a:extLst>
                  <a:ext uri="{FF2B5EF4-FFF2-40B4-BE49-F238E27FC236}">
                    <a16:creationId xmlns:a16="http://schemas.microsoft.com/office/drawing/2014/main" id="{0E312D88-089B-47AA-82C9-995D1DD1EEE8}"/>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7" name="Text // Listenebene verringern">
                <a:extLst>
                  <a:ext uri="{FF2B5EF4-FFF2-40B4-BE49-F238E27FC236}">
                    <a16:creationId xmlns:a16="http://schemas.microsoft.com/office/drawing/2014/main" id="{86567421-3D92-4648-8D2D-25C85AB17AC4}"/>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8" name="Listenebenen">
                <a:extLst>
                  <a:ext uri="{FF2B5EF4-FFF2-40B4-BE49-F238E27FC236}">
                    <a16:creationId xmlns:a16="http://schemas.microsoft.com/office/drawing/2014/main" id="{87BB571F-9641-4E94-940B-D266E1C7260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19" name="Bild // Listenebene verringern">
                <a:extLst>
                  <a:ext uri="{FF2B5EF4-FFF2-40B4-BE49-F238E27FC236}">
                    <a16:creationId xmlns:a16="http://schemas.microsoft.com/office/drawing/2014/main" id="{FF9CBFBD-C9B9-47E7-B4F5-86C93F0FB4D3}"/>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0" name="Bild // Listenebene erhöhen">
                <a:extLst>
                  <a:ext uri="{FF2B5EF4-FFF2-40B4-BE49-F238E27FC236}">
                    <a16:creationId xmlns:a16="http://schemas.microsoft.com/office/drawing/2014/main" id="{11C4F173-C036-4E7B-BB47-2BDD8A6C9B16}"/>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1" name="Aus Liebe zum Leben">
            <a:extLst>
              <a:ext uri="{FF2B5EF4-FFF2-40B4-BE49-F238E27FC236}">
                <a16:creationId xmlns:a16="http://schemas.microsoft.com/office/drawing/2014/main" id="{FE29ED0E-297B-434B-BF81-F3900BF036D4}"/>
              </a:ext>
            </a:extLst>
          </p:cNvPr>
          <p:cNvPicPr preferRelativeResize="0">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sp>
        <p:nvSpPr>
          <p:cNvPr id="8" name="Fläche">
            <a:extLst>
              <a:ext uri="{FF2B5EF4-FFF2-40B4-BE49-F238E27FC236}">
                <a16:creationId xmlns:a16="http://schemas.microsoft.com/office/drawing/2014/main" id="{63E9DF70-8BBB-4935-A4F3-681BD08DE8A2}"/>
              </a:ext>
            </a:extLst>
          </p:cNvPr>
          <p:cNvSpPr>
            <a:spLocks noChangeAspect="1"/>
          </p:cNvSpPr>
          <p:nvPr userDrawn="1"/>
        </p:nvSpPr>
        <p:spPr bwMode="auto">
          <a:xfrm>
            <a:off x="0" y="1"/>
            <a:ext cx="12192000" cy="6018213"/>
          </a:xfrm>
          <a:custGeom>
            <a:avLst/>
            <a:gdLst>
              <a:gd name="T0" fmla="*/ 53088 w 67733"/>
              <a:gd name="T1" fmla="*/ 27766 h 33442"/>
              <a:gd name="T2" fmla="*/ 49691 w 67733"/>
              <a:gd name="T3" fmla="*/ 30061 h 33442"/>
              <a:gd name="T4" fmla="*/ 46030 w 67733"/>
              <a:gd name="T5" fmla="*/ 26400 h 33442"/>
              <a:gd name="T6" fmla="*/ 46260 w 67733"/>
              <a:gd name="T7" fmla="*/ 25120 h 33442"/>
              <a:gd name="T8" fmla="*/ 0 w 67733"/>
              <a:gd name="T9" fmla="*/ 7192 h 33442"/>
              <a:gd name="T10" fmla="*/ 0 w 67733"/>
              <a:gd name="T11" fmla="*/ 0 h 33442"/>
              <a:gd name="T12" fmla="*/ 67733 w 67733"/>
              <a:gd name="T13" fmla="*/ 0 h 33442"/>
              <a:gd name="T14" fmla="*/ 67733 w 67733"/>
              <a:gd name="T15" fmla="*/ 33442 h 33442"/>
              <a:gd name="T16" fmla="*/ 53088 w 67733"/>
              <a:gd name="T17" fmla="*/ 27766 h 33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33" h="33442">
                <a:moveTo>
                  <a:pt x="53088" y="27766"/>
                </a:moveTo>
                <a:cubicBezTo>
                  <a:pt x="52547" y="29111"/>
                  <a:pt x="51230" y="30061"/>
                  <a:pt x="49691" y="30061"/>
                </a:cubicBezTo>
                <a:cubicBezTo>
                  <a:pt x="47669" y="30061"/>
                  <a:pt x="46030" y="28422"/>
                  <a:pt x="46030" y="26400"/>
                </a:cubicBezTo>
                <a:cubicBezTo>
                  <a:pt x="46030" y="25949"/>
                  <a:pt x="46111" y="25518"/>
                  <a:pt x="46260" y="25120"/>
                </a:cubicBezTo>
                <a:lnTo>
                  <a:pt x="0" y="7192"/>
                </a:lnTo>
                <a:lnTo>
                  <a:pt x="0" y="0"/>
                </a:lnTo>
                <a:lnTo>
                  <a:pt x="67733" y="0"/>
                </a:lnTo>
                <a:lnTo>
                  <a:pt x="67733" y="33442"/>
                </a:lnTo>
                <a:lnTo>
                  <a:pt x="53088" y="27766"/>
                </a:lnTo>
                <a:close/>
              </a:path>
            </a:pathLst>
          </a:custGeom>
          <a:solidFill>
            <a:srgbClr val="EB00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17" tIns="22859" rIns="45717" bIns="22859" numCol="1" anchor="t" anchorCtr="0" compatLnSpc="1">
            <a:prstTxWarp prst="textNoShape">
              <a:avLst/>
            </a:prstTxWarp>
          </a:bodyPr>
          <a:lstStyle/>
          <a:p>
            <a:endParaRPr lang="de-DE" sz="900"/>
          </a:p>
        </p:txBody>
      </p:sp>
      <p:sp>
        <p:nvSpPr>
          <p:cNvPr id="9" name="Superzeichen">
            <a:extLst>
              <a:ext uri="{FF2B5EF4-FFF2-40B4-BE49-F238E27FC236}">
                <a16:creationId xmlns:a16="http://schemas.microsoft.com/office/drawing/2014/main" id="{1FD856E5-A04B-4503-B8BA-710E36A08BEC}"/>
              </a:ext>
            </a:extLst>
          </p:cNvPr>
          <p:cNvSpPr>
            <a:spLocks noChangeAspect="1" noEditPoints="1"/>
          </p:cNvSpPr>
          <p:nvPr userDrawn="1"/>
        </p:nvSpPr>
        <p:spPr bwMode="auto">
          <a:xfrm>
            <a:off x="8411917" y="4217989"/>
            <a:ext cx="1065282" cy="1066007"/>
          </a:xfrm>
          <a:custGeom>
            <a:avLst/>
            <a:gdLst>
              <a:gd name="T0" fmla="*/ 2960 w 5919"/>
              <a:gd name="T1" fmla="*/ 2960 h 5920"/>
              <a:gd name="T2" fmla="*/ 0 w 5919"/>
              <a:gd name="T3" fmla="*/ 1808 h 5920"/>
              <a:gd name="T4" fmla="*/ 1115 w 5919"/>
              <a:gd name="T5" fmla="*/ 2960 h 5920"/>
              <a:gd name="T6" fmla="*/ 0 w 5919"/>
              <a:gd name="T7" fmla="*/ 4112 h 5920"/>
              <a:gd name="T8" fmla="*/ 2960 w 5919"/>
              <a:gd name="T9" fmla="*/ 2960 h 5920"/>
              <a:gd name="T10" fmla="*/ 2960 w 5919"/>
              <a:gd name="T11" fmla="*/ 2960 h 5920"/>
              <a:gd name="T12" fmla="*/ 5919 w 5919"/>
              <a:gd name="T13" fmla="*/ 4112 h 5920"/>
              <a:gd name="T14" fmla="*/ 4805 w 5919"/>
              <a:gd name="T15" fmla="*/ 2960 h 5920"/>
              <a:gd name="T16" fmla="*/ 5919 w 5919"/>
              <a:gd name="T17" fmla="*/ 1808 h 5920"/>
              <a:gd name="T18" fmla="*/ 2960 w 5919"/>
              <a:gd name="T19" fmla="*/ 2960 h 5920"/>
              <a:gd name="T20" fmla="*/ 2960 w 5919"/>
              <a:gd name="T21" fmla="*/ 2960 h 5920"/>
              <a:gd name="T22" fmla="*/ 1808 w 5919"/>
              <a:gd name="T23" fmla="*/ 5920 h 5920"/>
              <a:gd name="T24" fmla="*/ 2960 w 5919"/>
              <a:gd name="T25" fmla="*/ 4805 h 5920"/>
              <a:gd name="T26" fmla="*/ 4111 w 5919"/>
              <a:gd name="T27" fmla="*/ 5920 h 5920"/>
              <a:gd name="T28" fmla="*/ 2960 w 5919"/>
              <a:gd name="T29" fmla="*/ 2960 h 5920"/>
              <a:gd name="T30" fmla="*/ 2960 w 5919"/>
              <a:gd name="T31" fmla="*/ 2960 h 5920"/>
              <a:gd name="T32" fmla="*/ 4111 w 5919"/>
              <a:gd name="T33" fmla="*/ 0 h 5920"/>
              <a:gd name="T34" fmla="*/ 2960 w 5919"/>
              <a:gd name="T35" fmla="*/ 1115 h 5920"/>
              <a:gd name="T36" fmla="*/ 1808 w 5919"/>
              <a:gd name="T37" fmla="*/ 0 h 5920"/>
              <a:gd name="T38" fmla="*/ 2960 w 5919"/>
              <a:gd name="T39" fmla="*/ 2960 h 59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919" h="5920">
                <a:moveTo>
                  <a:pt x="2960" y="2960"/>
                </a:moveTo>
                <a:lnTo>
                  <a:pt x="0" y="1808"/>
                </a:lnTo>
                <a:lnTo>
                  <a:pt x="1115" y="2960"/>
                </a:lnTo>
                <a:lnTo>
                  <a:pt x="0" y="4112"/>
                </a:lnTo>
                <a:lnTo>
                  <a:pt x="2960" y="2960"/>
                </a:lnTo>
                <a:close/>
                <a:moveTo>
                  <a:pt x="2960" y="2960"/>
                </a:moveTo>
                <a:lnTo>
                  <a:pt x="5919" y="4112"/>
                </a:lnTo>
                <a:lnTo>
                  <a:pt x="4805" y="2960"/>
                </a:lnTo>
                <a:lnTo>
                  <a:pt x="5919" y="1808"/>
                </a:lnTo>
                <a:lnTo>
                  <a:pt x="2960" y="2960"/>
                </a:lnTo>
                <a:close/>
                <a:moveTo>
                  <a:pt x="2960" y="2960"/>
                </a:moveTo>
                <a:lnTo>
                  <a:pt x="1808" y="5920"/>
                </a:lnTo>
                <a:lnTo>
                  <a:pt x="2960" y="4805"/>
                </a:lnTo>
                <a:lnTo>
                  <a:pt x="4111" y="5920"/>
                </a:lnTo>
                <a:lnTo>
                  <a:pt x="2960" y="2960"/>
                </a:lnTo>
                <a:close/>
                <a:moveTo>
                  <a:pt x="2960" y="2960"/>
                </a:moveTo>
                <a:lnTo>
                  <a:pt x="4111" y="0"/>
                </a:lnTo>
                <a:lnTo>
                  <a:pt x="2960" y="1115"/>
                </a:lnTo>
                <a:lnTo>
                  <a:pt x="1808" y="0"/>
                </a:lnTo>
                <a:lnTo>
                  <a:pt x="2960" y="29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17" tIns="22859" rIns="45717" bIns="22859" numCol="1" anchor="t" anchorCtr="0" compatLnSpc="1">
            <a:prstTxWarp prst="textNoShape">
              <a:avLst/>
            </a:prstTxWarp>
          </a:bodyPr>
          <a:lstStyle/>
          <a:p>
            <a:endParaRPr lang="de-DE" sz="900"/>
          </a:p>
        </p:txBody>
      </p:sp>
      <p:pic>
        <p:nvPicPr>
          <p:cNvPr id="4" name="JUH Logo">
            <a:extLst>
              <a:ext uri="{FF2B5EF4-FFF2-40B4-BE49-F238E27FC236}">
                <a16:creationId xmlns:a16="http://schemas.microsoft.com/office/drawing/2014/main" id="{F26A89EE-5A41-43B1-8BDD-A88003922E35}"/>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p:blipFill>
        <p:spPr>
          <a:xfrm>
            <a:off x="508034" y="6058772"/>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3" y="3251994"/>
            <a:ext cx="7200469" cy="1620000"/>
          </a:xfrm>
        </p:spPr>
        <p:txBody>
          <a:bodyPr/>
          <a:lstStyle>
            <a:lvl1pPr marL="0" indent="0" algn="l">
              <a:lnSpc>
                <a:spcPct val="107000"/>
              </a:lnSpc>
              <a:spcAft>
                <a:spcPts val="0"/>
              </a:spcAft>
              <a:buNone/>
              <a:defRPr sz="1750">
                <a:solidFill>
                  <a:schemeClr val="tx1"/>
                </a:solidFill>
                <a:latin typeface="+mj-lt"/>
              </a:defRPr>
            </a:lvl1pPr>
            <a:lvl2pPr marL="0" indent="0" algn="l">
              <a:lnSpc>
                <a:spcPct val="100000"/>
              </a:lnSpc>
              <a:spcBef>
                <a:spcPts val="1550"/>
              </a:spcBef>
              <a:spcAft>
                <a:spcPts val="0"/>
              </a:spcAft>
              <a:buNone/>
              <a:defRPr sz="1250">
                <a:solidFill>
                  <a:schemeClr val="tx1"/>
                </a:solidFill>
                <a:latin typeface="+mj-lt"/>
              </a:defRPr>
            </a:lvl2pPr>
            <a:lvl3pPr marL="0" indent="0" algn="l">
              <a:lnSpc>
                <a:spcPct val="100000"/>
              </a:lnSpc>
              <a:spcBef>
                <a:spcPts val="1550"/>
              </a:spcBef>
              <a:spcAft>
                <a:spcPts val="0"/>
              </a:spcAft>
              <a:buNone/>
              <a:defRPr sz="1250">
                <a:solidFill>
                  <a:schemeClr val="tx1"/>
                </a:solidFill>
                <a:latin typeface="+mj-lt"/>
              </a:defRPr>
            </a:lvl3pPr>
            <a:lvl4pPr marL="0" indent="0" algn="l">
              <a:lnSpc>
                <a:spcPct val="100000"/>
              </a:lnSpc>
              <a:spcBef>
                <a:spcPts val="1550"/>
              </a:spcBef>
              <a:spcAft>
                <a:spcPts val="0"/>
              </a:spcAft>
              <a:buNone/>
              <a:defRPr sz="1250">
                <a:solidFill>
                  <a:schemeClr val="tx1"/>
                </a:solidFill>
                <a:latin typeface="+mj-lt"/>
              </a:defRPr>
            </a:lvl4pPr>
            <a:lvl5pPr marL="0" indent="0" algn="l">
              <a:lnSpc>
                <a:spcPct val="100000"/>
              </a:lnSpc>
              <a:spcBef>
                <a:spcPts val="1550"/>
              </a:spcBef>
              <a:spcAft>
                <a:spcPts val="0"/>
              </a:spcAft>
              <a:buNone/>
              <a:defRPr sz="1250">
                <a:solidFill>
                  <a:schemeClr val="tx1"/>
                </a:solidFill>
                <a:latin typeface="+mj-lt"/>
              </a:defRPr>
            </a:lvl5pPr>
            <a:lvl6pPr marL="0" indent="0" algn="l">
              <a:lnSpc>
                <a:spcPct val="100000"/>
              </a:lnSpc>
              <a:spcBef>
                <a:spcPts val="1550"/>
              </a:spcBef>
              <a:spcAft>
                <a:spcPts val="0"/>
              </a:spcAft>
              <a:buNone/>
              <a:defRPr sz="1250">
                <a:solidFill>
                  <a:schemeClr val="tx1"/>
                </a:solidFill>
                <a:latin typeface="+mj-lt"/>
              </a:defRPr>
            </a:lvl6pPr>
            <a:lvl7pPr marL="0" indent="0" algn="l">
              <a:lnSpc>
                <a:spcPct val="100000"/>
              </a:lnSpc>
              <a:spcBef>
                <a:spcPts val="1550"/>
              </a:spcBef>
              <a:spcAft>
                <a:spcPts val="0"/>
              </a:spcAft>
              <a:buNone/>
              <a:defRPr sz="1250">
                <a:solidFill>
                  <a:schemeClr val="tx1"/>
                </a:solidFill>
                <a:latin typeface="+mj-lt"/>
              </a:defRPr>
            </a:lvl7pPr>
            <a:lvl8pPr marL="0" indent="0" algn="l">
              <a:lnSpc>
                <a:spcPct val="100000"/>
              </a:lnSpc>
              <a:spcBef>
                <a:spcPts val="1550"/>
              </a:spcBef>
              <a:spcAft>
                <a:spcPts val="0"/>
              </a:spcAft>
              <a:buNone/>
              <a:defRPr sz="1250">
                <a:solidFill>
                  <a:schemeClr val="tx1"/>
                </a:solidFill>
                <a:latin typeface="+mj-lt"/>
              </a:defRPr>
            </a:lvl8pPr>
            <a:lvl9pPr marL="0" indent="0" algn="l">
              <a:lnSpc>
                <a:spcPct val="100000"/>
              </a:lnSpc>
              <a:spcBef>
                <a:spcPts val="1550"/>
              </a:spcBef>
              <a:spcAft>
                <a:spcPts val="0"/>
              </a:spcAft>
              <a:buNone/>
              <a:defRPr sz="1250">
                <a:solidFill>
                  <a:schemeClr val="tx1"/>
                </a:solidFill>
                <a:latin typeface="+mj-lt"/>
              </a:defRPr>
            </a:lvl9pPr>
          </a:lstStyle>
          <a:p>
            <a:pPr lvl="0"/>
            <a:r>
              <a:rPr lang="de-DE" dirty="0"/>
              <a:t>Erste Ebene Text (Max. 2-Zeilig,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4" y="656432"/>
            <a:ext cx="11176727" cy="2595563"/>
          </a:xfrm>
        </p:spPr>
        <p:txBody>
          <a:bodyPr anchor="t" anchorCtr="0"/>
          <a:lstStyle>
            <a:lvl1pPr algn="l">
              <a:lnSpc>
                <a:spcPct val="100000"/>
              </a:lnSpc>
              <a:defRPr sz="5000" b="1" spc="-15"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73690438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preserve="1" userDrawn="1">
  <p:cSld name="Titel mit Grafik Johanniter">
    <p:bg>
      <p:bgPr>
        <a:solidFill>
          <a:srgbClr val="FF606E"/>
        </a:solidFill>
        <a:effectLst/>
      </p:bgPr>
    </p:bg>
    <p:spTree>
      <p:nvGrpSpPr>
        <p:cNvPr id="1" name=""/>
        <p:cNvGrpSpPr/>
        <p:nvPr/>
      </p:nvGrpSpPr>
      <p:grpSpPr>
        <a:xfrm>
          <a:off x="0" y="0"/>
          <a:ext cx="0" cy="0"/>
          <a:chOff x="0" y="0"/>
          <a:chExt cx="0" cy="0"/>
        </a:xfrm>
      </p:grpSpPr>
      <p:grpSp>
        <p:nvGrpSpPr>
          <p:cNvPr id="9" name="Regieanweisungen">
            <a:extLst>
              <a:ext uri="{FF2B5EF4-FFF2-40B4-BE49-F238E27FC236}">
                <a16:creationId xmlns:a16="http://schemas.microsoft.com/office/drawing/2014/main" id="{DF798D48-3279-4E33-82BA-51BB95EA9D1F}"/>
              </a:ext>
            </a:extLst>
          </p:cNvPr>
          <p:cNvGrpSpPr>
            <a:grpSpLocks noChangeAspect="1"/>
          </p:cNvGrpSpPr>
          <p:nvPr userDrawn="1"/>
        </p:nvGrpSpPr>
        <p:grpSpPr>
          <a:xfrm>
            <a:off x="-1926126" y="-396001"/>
            <a:ext cx="16057046" cy="3888001"/>
            <a:chOff x="-1650972" y="-253680"/>
            <a:chExt cx="15627840" cy="3784320"/>
          </a:xfrm>
        </p:grpSpPr>
        <p:sp>
          <p:nvSpPr>
            <p:cNvPr id="10" name="Hilfslinien">
              <a:extLst>
                <a:ext uri="{FF2B5EF4-FFF2-40B4-BE49-F238E27FC236}">
                  <a16:creationId xmlns:a16="http://schemas.microsoft.com/office/drawing/2014/main" id="{E0BD55B6-7ACF-445E-9602-AE343F93E22E}"/>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634"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1" name="Zurücksetzen">
              <a:extLst>
                <a:ext uri="{FF2B5EF4-FFF2-40B4-BE49-F238E27FC236}">
                  <a16:creationId xmlns:a16="http://schemas.microsoft.com/office/drawing/2014/main" id="{753E6100-CAFC-4A1A-BFBA-F263C916816B}"/>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2" name="Layoutwechsel">
              <a:extLst>
                <a:ext uri="{FF2B5EF4-FFF2-40B4-BE49-F238E27FC236}">
                  <a16:creationId xmlns:a16="http://schemas.microsoft.com/office/drawing/2014/main" id="{B16A3C6A-A538-4A76-B354-28B3C260E301}"/>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1C9012DD-1962-40A6-B9CE-80454CCD1B60}"/>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CC671556-6376-4E47-ACFE-6B51ACE6BFAC}"/>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E636190C-7668-47F5-BAB4-095E859F04AD}"/>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9" name="Listenebenen">
                <a:extLst>
                  <a:ext uri="{FF2B5EF4-FFF2-40B4-BE49-F238E27FC236}">
                    <a16:creationId xmlns:a16="http://schemas.microsoft.com/office/drawing/2014/main" id="{7444D378-28B5-4E9B-8EDE-2102569C1624}"/>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20" name="Bild // Listenebene verringern">
                <a:extLst>
                  <a:ext uri="{FF2B5EF4-FFF2-40B4-BE49-F238E27FC236}">
                    <a16:creationId xmlns:a16="http://schemas.microsoft.com/office/drawing/2014/main" id="{3EA57174-2845-4465-9FC4-1B5680A07313}"/>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2" name="Bild // Listenebene erhöhen">
                <a:extLst>
                  <a:ext uri="{FF2B5EF4-FFF2-40B4-BE49-F238E27FC236}">
                    <a16:creationId xmlns:a16="http://schemas.microsoft.com/office/drawing/2014/main" id="{5E8E0B16-F845-4D41-9C94-BC9F718BDBCB}"/>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userDrawn="1">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FC281791-E44D-41E7-9CDB-0E784E67E406}"/>
              </a:ext>
            </a:extLst>
          </p:cNvPr>
          <p:cNvSpPr>
            <a:spLocks noChangeAspect="1"/>
          </p:cNvSpPr>
          <p:nvPr userDrawn="1"/>
        </p:nvSpPr>
        <p:spPr bwMode="auto">
          <a:xfrm>
            <a:off x="1" y="0"/>
            <a:ext cx="10929061" cy="6858000"/>
          </a:xfrm>
          <a:custGeom>
            <a:avLst/>
            <a:gdLst>
              <a:gd name="T0" fmla="*/ 60181 w 60678"/>
              <a:gd name="T1" fmla="*/ 10170 h 38100"/>
              <a:gd name="T2" fmla="*/ 56869 w 60678"/>
              <a:gd name="T3" fmla="*/ 13480 h 38100"/>
              <a:gd name="T4" fmla="*/ 55558 w 60678"/>
              <a:gd name="T5" fmla="*/ 13210 h 38100"/>
              <a:gd name="T6" fmla="*/ 45912 w 60678"/>
              <a:gd name="T7" fmla="*/ 38100 h 38100"/>
              <a:gd name="T8" fmla="*/ 0 w 60678"/>
              <a:gd name="T9" fmla="*/ 38100 h 38100"/>
              <a:gd name="T10" fmla="*/ 0 w 60678"/>
              <a:gd name="T11" fmla="*/ 0 h 38100"/>
              <a:gd name="T12" fmla="*/ 60678 w 60678"/>
              <a:gd name="T13" fmla="*/ 0 h 38100"/>
              <a:gd name="T14" fmla="*/ 57951 w 60678"/>
              <a:gd name="T15" fmla="*/ 7036 h 38100"/>
              <a:gd name="T16" fmla="*/ 60181 w 60678"/>
              <a:gd name="T17" fmla="*/ 10165 h 38100"/>
              <a:gd name="T18" fmla="*/ 60181 w 60678"/>
              <a:gd name="T19" fmla="*/ 1017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0678" h="38100">
                <a:moveTo>
                  <a:pt x="60181" y="10170"/>
                </a:moveTo>
                <a:cubicBezTo>
                  <a:pt x="60180" y="11998"/>
                  <a:pt x="58697" y="13480"/>
                  <a:pt x="56869" y="13480"/>
                </a:cubicBezTo>
                <a:cubicBezTo>
                  <a:pt x="56403" y="13480"/>
                  <a:pt x="55960" y="13383"/>
                  <a:pt x="55558" y="13210"/>
                </a:cubicBezTo>
                <a:lnTo>
                  <a:pt x="45912" y="38100"/>
                </a:lnTo>
                <a:lnTo>
                  <a:pt x="0" y="38100"/>
                </a:lnTo>
                <a:lnTo>
                  <a:pt x="0" y="0"/>
                </a:lnTo>
                <a:lnTo>
                  <a:pt x="60678" y="0"/>
                </a:lnTo>
                <a:lnTo>
                  <a:pt x="57951" y="7036"/>
                </a:lnTo>
                <a:cubicBezTo>
                  <a:pt x="59248" y="7484"/>
                  <a:pt x="60180" y="8716"/>
                  <a:pt x="60181" y="10165"/>
                </a:cubicBezTo>
                <a:lnTo>
                  <a:pt x="60181" y="10170"/>
                </a:lnTo>
                <a:close/>
              </a:path>
            </a:pathLst>
          </a:custGeom>
          <a:solidFill>
            <a:schemeClr val="bg2"/>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sp>
        <p:nvSpPr>
          <p:cNvPr id="14" name="Superzeichen">
            <a:extLst>
              <a:ext uri="{FF2B5EF4-FFF2-40B4-BE49-F238E27FC236}">
                <a16:creationId xmlns:a16="http://schemas.microsoft.com/office/drawing/2014/main" id="{9A66EB37-C2B1-41CF-AD1A-03BA7AB6FA11}"/>
              </a:ext>
            </a:extLst>
          </p:cNvPr>
          <p:cNvSpPr>
            <a:spLocks noChangeAspect="1" noEditPoints="1"/>
          </p:cNvSpPr>
          <p:nvPr userDrawn="1"/>
        </p:nvSpPr>
        <p:spPr bwMode="auto">
          <a:xfrm>
            <a:off x="9760586" y="1348583"/>
            <a:ext cx="965263" cy="963613"/>
          </a:xfrm>
          <a:custGeom>
            <a:avLst/>
            <a:gdLst>
              <a:gd name="T0" fmla="*/ 2678 w 5356"/>
              <a:gd name="T1" fmla="*/ 2677 h 5355"/>
              <a:gd name="T2" fmla="*/ 0 w 5356"/>
              <a:gd name="T3" fmla="*/ 1635 h 5355"/>
              <a:gd name="T4" fmla="*/ 1009 w 5356"/>
              <a:gd name="T5" fmla="*/ 2677 h 5355"/>
              <a:gd name="T6" fmla="*/ 0 w 5356"/>
              <a:gd name="T7" fmla="*/ 3719 h 5355"/>
              <a:gd name="T8" fmla="*/ 2678 w 5356"/>
              <a:gd name="T9" fmla="*/ 2677 h 5355"/>
              <a:gd name="T10" fmla="*/ 2678 w 5356"/>
              <a:gd name="T11" fmla="*/ 2677 h 5355"/>
              <a:gd name="T12" fmla="*/ 5356 w 5356"/>
              <a:gd name="T13" fmla="*/ 3719 h 5355"/>
              <a:gd name="T14" fmla="*/ 4347 w 5356"/>
              <a:gd name="T15" fmla="*/ 2677 h 5355"/>
              <a:gd name="T16" fmla="*/ 5356 w 5356"/>
              <a:gd name="T17" fmla="*/ 1635 h 5355"/>
              <a:gd name="T18" fmla="*/ 2678 w 5356"/>
              <a:gd name="T19" fmla="*/ 2677 h 5355"/>
              <a:gd name="T20" fmla="*/ 2678 w 5356"/>
              <a:gd name="T21" fmla="*/ 2677 h 5355"/>
              <a:gd name="T22" fmla="*/ 1636 w 5356"/>
              <a:gd name="T23" fmla="*/ 5355 h 5355"/>
              <a:gd name="T24" fmla="*/ 2678 w 5356"/>
              <a:gd name="T25" fmla="*/ 4347 h 5355"/>
              <a:gd name="T26" fmla="*/ 3720 w 5356"/>
              <a:gd name="T27" fmla="*/ 5355 h 5355"/>
              <a:gd name="T28" fmla="*/ 2678 w 5356"/>
              <a:gd name="T29" fmla="*/ 2677 h 5355"/>
              <a:gd name="T30" fmla="*/ 2678 w 5356"/>
              <a:gd name="T31" fmla="*/ 2677 h 5355"/>
              <a:gd name="T32" fmla="*/ 3720 w 5356"/>
              <a:gd name="T33" fmla="*/ 0 h 5355"/>
              <a:gd name="T34" fmla="*/ 2678 w 5356"/>
              <a:gd name="T35" fmla="*/ 1008 h 5355"/>
              <a:gd name="T36" fmla="*/ 1636 w 5356"/>
              <a:gd name="T37" fmla="*/ 0 h 5355"/>
              <a:gd name="T38" fmla="*/ 2678 w 5356"/>
              <a:gd name="T39" fmla="*/ 2677 h 5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6" h="5355">
                <a:moveTo>
                  <a:pt x="2678" y="2677"/>
                </a:moveTo>
                <a:lnTo>
                  <a:pt x="0" y="1635"/>
                </a:lnTo>
                <a:lnTo>
                  <a:pt x="1009" y="2677"/>
                </a:lnTo>
                <a:lnTo>
                  <a:pt x="0" y="3719"/>
                </a:lnTo>
                <a:lnTo>
                  <a:pt x="2678" y="2677"/>
                </a:lnTo>
                <a:close/>
                <a:moveTo>
                  <a:pt x="2678" y="2677"/>
                </a:moveTo>
                <a:lnTo>
                  <a:pt x="5356" y="3719"/>
                </a:lnTo>
                <a:lnTo>
                  <a:pt x="4347" y="2677"/>
                </a:lnTo>
                <a:lnTo>
                  <a:pt x="5356" y="1635"/>
                </a:lnTo>
                <a:lnTo>
                  <a:pt x="2678" y="2677"/>
                </a:lnTo>
                <a:close/>
                <a:moveTo>
                  <a:pt x="2678" y="2677"/>
                </a:moveTo>
                <a:lnTo>
                  <a:pt x="1636" y="5355"/>
                </a:lnTo>
                <a:lnTo>
                  <a:pt x="2678" y="4347"/>
                </a:lnTo>
                <a:lnTo>
                  <a:pt x="3720" y="5355"/>
                </a:lnTo>
                <a:lnTo>
                  <a:pt x="2678" y="2677"/>
                </a:lnTo>
                <a:close/>
                <a:moveTo>
                  <a:pt x="2678" y="2677"/>
                </a:moveTo>
                <a:lnTo>
                  <a:pt x="3720" y="0"/>
                </a:lnTo>
                <a:lnTo>
                  <a:pt x="2678" y="1008"/>
                </a:lnTo>
                <a:lnTo>
                  <a:pt x="1636" y="0"/>
                </a:lnTo>
                <a:lnTo>
                  <a:pt x="2678" y="2677"/>
                </a:lnTo>
                <a:close/>
              </a:path>
            </a:pathLst>
          </a:custGeom>
          <a:solidFill>
            <a:schemeClr val="tx1"/>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pic>
        <p:nvPicPr>
          <p:cNvPr id="16" name="Illustration" descr="Ein Bild, das Mann, stehend, Spieler, haltend enthält.&#10;&#10;Automatisch generierte Beschreibung">
            <a:extLst>
              <a:ext uri="{FF2B5EF4-FFF2-40B4-BE49-F238E27FC236}">
                <a16:creationId xmlns:a16="http://schemas.microsoft.com/office/drawing/2014/main" id="{2941A1AD-C538-4DAE-B195-73AADED3F2AD}"/>
              </a:ext>
            </a:extLst>
          </p:cNvPr>
          <p:cNvPicPr>
            <a:picLocks noChangeAspect="1"/>
          </p:cNvPicPr>
          <p:nvPr userDrawn="1"/>
        </p:nvPicPr>
        <p:blipFill>
          <a:blip r:embed="rId4" cstate="print">
            <a:alphaModFix/>
            <a:extLst>
              <a:ext uri="{28A0092B-C50C-407E-A947-70E740481C1C}">
                <a14:useLocalDpi xmlns:a14="http://schemas.microsoft.com/office/drawing/2010/main" val="0"/>
              </a:ext>
            </a:extLst>
          </a:blip>
          <a:stretch>
            <a:fillRect/>
          </a:stretch>
        </p:blipFill>
        <p:spPr>
          <a:xfrm>
            <a:off x="6570529" y="3373742"/>
            <a:ext cx="5149965" cy="3096000"/>
          </a:xfrm>
          <a:prstGeom prst="rect">
            <a:avLst/>
          </a:prstGeom>
        </p:spPr>
      </p:pic>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08034" y="6058772"/>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userDrawn="1">
            <p:ph type="subTitle" idx="1" hasCustomPrompt="1"/>
          </p:nvPr>
        </p:nvSpPr>
        <p:spPr>
          <a:xfrm>
            <a:off x="508033" y="3251994"/>
            <a:ext cx="5587967" cy="1620000"/>
          </a:xfrm>
        </p:spPr>
        <p:txBody>
          <a:bodyPr/>
          <a:lstStyle>
            <a:lvl1pPr marL="0" indent="0" algn="l">
              <a:lnSpc>
                <a:spcPct val="107000"/>
              </a:lnSpc>
              <a:spcAft>
                <a:spcPts val="0"/>
              </a:spcAft>
              <a:buNone/>
              <a:defRPr sz="1750">
                <a:solidFill>
                  <a:schemeClr val="tx1"/>
                </a:solidFill>
                <a:latin typeface="+mj-lt"/>
              </a:defRPr>
            </a:lvl1pPr>
            <a:lvl2pPr marL="0" indent="0" algn="l">
              <a:lnSpc>
                <a:spcPct val="100000"/>
              </a:lnSpc>
              <a:spcBef>
                <a:spcPts val="1550"/>
              </a:spcBef>
              <a:spcAft>
                <a:spcPts val="0"/>
              </a:spcAft>
              <a:buNone/>
              <a:defRPr sz="1250">
                <a:solidFill>
                  <a:schemeClr val="tx1"/>
                </a:solidFill>
                <a:latin typeface="+mj-lt"/>
              </a:defRPr>
            </a:lvl2pPr>
            <a:lvl3pPr marL="0" indent="0" algn="l">
              <a:lnSpc>
                <a:spcPct val="100000"/>
              </a:lnSpc>
              <a:spcBef>
                <a:spcPts val="1550"/>
              </a:spcBef>
              <a:spcAft>
                <a:spcPts val="0"/>
              </a:spcAft>
              <a:buNone/>
              <a:defRPr sz="1250">
                <a:solidFill>
                  <a:schemeClr val="tx1"/>
                </a:solidFill>
                <a:latin typeface="+mj-lt"/>
              </a:defRPr>
            </a:lvl3pPr>
            <a:lvl4pPr marL="0" indent="0" algn="l">
              <a:lnSpc>
                <a:spcPct val="100000"/>
              </a:lnSpc>
              <a:spcBef>
                <a:spcPts val="1550"/>
              </a:spcBef>
              <a:spcAft>
                <a:spcPts val="0"/>
              </a:spcAft>
              <a:buNone/>
              <a:defRPr sz="1250">
                <a:solidFill>
                  <a:schemeClr val="tx1"/>
                </a:solidFill>
                <a:latin typeface="+mj-lt"/>
              </a:defRPr>
            </a:lvl4pPr>
            <a:lvl5pPr marL="0" indent="0" algn="l">
              <a:lnSpc>
                <a:spcPct val="100000"/>
              </a:lnSpc>
              <a:spcBef>
                <a:spcPts val="1550"/>
              </a:spcBef>
              <a:spcAft>
                <a:spcPts val="0"/>
              </a:spcAft>
              <a:buNone/>
              <a:defRPr sz="1250">
                <a:solidFill>
                  <a:schemeClr val="tx1"/>
                </a:solidFill>
                <a:latin typeface="+mj-lt"/>
              </a:defRPr>
            </a:lvl5pPr>
            <a:lvl6pPr marL="0" indent="0" algn="l">
              <a:lnSpc>
                <a:spcPct val="100000"/>
              </a:lnSpc>
              <a:spcBef>
                <a:spcPts val="1550"/>
              </a:spcBef>
              <a:spcAft>
                <a:spcPts val="0"/>
              </a:spcAft>
              <a:buNone/>
              <a:defRPr sz="1250">
                <a:solidFill>
                  <a:schemeClr val="tx1"/>
                </a:solidFill>
                <a:latin typeface="+mj-lt"/>
              </a:defRPr>
            </a:lvl6pPr>
            <a:lvl7pPr marL="0" indent="0" algn="l">
              <a:lnSpc>
                <a:spcPct val="100000"/>
              </a:lnSpc>
              <a:spcBef>
                <a:spcPts val="1550"/>
              </a:spcBef>
              <a:spcAft>
                <a:spcPts val="0"/>
              </a:spcAft>
              <a:buNone/>
              <a:defRPr sz="1250">
                <a:solidFill>
                  <a:schemeClr val="tx1"/>
                </a:solidFill>
                <a:latin typeface="+mj-lt"/>
              </a:defRPr>
            </a:lvl7pPr>
            <a:lvl8pPr marL="0" indent="0" algn="l">
              <a:lnSpc>
                <a:spcPct val="100000"/>
              </a:lnSpc>
              <a:spcBef>
                <a:spcPts val="1550"/>
              </a:spcBef>
              <a:spcAft>
                <a:spcPts val="0"/>
              </a:spcAft>
              <a:buNone/>
              <a:defRPr sz="1250">
                <a:solidFill>
                  <a:schemeClr val="tx1"/>
                </a:solidFill>
                <a:latin typeface="+mj-lt"/>
              </a:defRPr>
            </a:lvl8pPr>
            <a:lvl9pPr marL="0" indent="0" algn="l">
              <a:lnSpc>
                <a:spcPct val="100000"/>
              </a:lnSpc>
              <a:spcBef>
                <a:spcPts val="1550"/>
              </a:spcBef>
              <a:spcAft>
                <a:spcPts val="0"/>
              </a:spcAft>
              <a:buNone/>
              <a:defRPr sz="1250">
                <a:solidFill>
                  <a:schemeClr val="tx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userDrawn="1">
            <p:ph type="ctrTitle" hasCustomPrompt="1"/>
          </p:nvPr>
        </p:nvSpPr>
        <p:spPr>
          <a:xfrm>
            <a:off x="508034" y="656432"/>
            <a:ext cx="7920515" cy="2595563"/>
          </a:xfrm>
        </p:spPr>
        <p:txBody>
          <a:bodyPr anchor="t" anchorCtr="0"/>
          <a:lstStyle>
            <a:lvl1pPr algn="l">
              <a:lnSpc>
                <a:spcPct val="100000"/>
              </a:lnSpc>
              <a:defRPr sz="5000" b="1" spc="-15"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115270634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preserve="1" userDrawn="1">
  <p:cSld name="Titel mit Grafik JUH">
    <p:bg>
      <p:bgPr>
        <a:solidFill>
          <a:srgbClr val="FF606E"/>
        </a:solidFill>
        <a:effectLst/>
      </p:bgPr>
    </p:bg>
    <p:spTree>
      <p:nvGrpSpPr>
        <p:cNvPr id="1" name=""/>
        <p:cNvGrpSpPr/>
        <p:nvPr/>
      </p:nvGrpSpPr>
      <p:grpSpPr>
        <a:xfrm>
          <a:off x="0" y="0"/>
          <a:ext cx="0" cy="0"/>
          <a:chOff x="0" y="0"/>
          <a:chExt cx="0" cy="0"/>
        </a:xfrm>
      </p:grpSpPr>
      <p:grpSp>
        <p:nvGrpSpPr>
          <p:cNvPr id="9" name="Regieanweisungen">
            <a:extLst>
              <a:ext uri="{FF2B5EF4-FFF2-40B4-BE49-F238E27FC236}">
                <a16:creationId xmlns:a16="http://schemas.microsoft.com/office/drawing/2014/main" id="{8797E160-F457-48D3-ADAD-EDE600C1EFA0}"/>
              </a:ext>
            </a:extLst>
          </p:cNvPr>
          <p:cNvGrpSpPr>
            <a:grpSpLocks noChangeAspect="1"/>
          </p:cNvGrpSpPr>
          <p:nvPr userDrawn="1"/>
        </p:nvGrpSpPr>
        <p:grpSpPr>
          <a:xfrm>
            <a:off x="-1926126" y="-396001"/>
            <a:ext cx="16057046" cy="3888001"/>
            <a:chOff x="-1650972" y="-253680"/>
            <a:chExt cx="15627840" cy="3784320"/>
          </a:xfrm>
        </p:grpSpPr>
        <p:sp>
          <p:nvSpPr>
            <p:cNvPr id="10" name="Hilfslinien">
              <a:extLst>
                <a:ext uri="{FF2B5EF4-FFF2-40B4-BE49-F238E27FC236}">
                  <a16:creationId xmlns:a16="http://schemas.microsoft.com/office/drawing/2014/main" id="{8045C7C0-E36F-47C8-B190-F75369D7342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634"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1" name="Zurücksetzen">
              <a:extLst>
                <a:ext uri="{FF2B5EF4-FFF2-40B4-BE49-F238E27FC236}">
                  <a16:creationId xmlns:a16="http://schemas.microsoft.com/office/drawing/2014/main" id="{B498EA16-B4A0-46CD-BE6C-1DBE45889809}"/>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2" name="Layoutwechsel">
              <a:extLst>
                <a:ext uri="{FF2B5EF4-FFF2-40B4-BE49-F238E27FC236}">
                  <a16:creationId xmlns:a16="http://schemas.microsoft.com/office/drawing/2014/main" id="{F988F52C-E61B-469E-A00F-3C2A6D1948F2}"/>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C56195B8-557B-4DCB-90D8-C4CCD9BF05BD}"/>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D5BFF025-E9F4-468D-912C-48765C1132B4}"/>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67DD4BC4-ED4C-4925-8FFC-41E08A60B330}"/>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9" name="Listenebenen">
                <a:extLst>
                  <a:ext uri="{FF2B5EF4-FFF2-40B4-BE49-F238E27FC236}">
                    <a16:creationId xmlns:a16="http://schemas.microsoft.com/office/drawing/2014/main" id="{3D7AE3ED-BD94-49D5-BC23-9FF563C2F50F}"/>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20" name="Bild // Listenebene verringern">
                <a:extLst>
                  <a:ext uri="{FF2B5EF4-FFF2-40B4-BE49-F238E27FC236}">
                    <a16:creationId xmlns:a16="http://schemas.microsoft.com/office/drawing/2014/main" id="{C089FA09-8340-462F-B3E6-C97A5097E9BA}"/>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2" name="Bild // Listenebene erhöhen">
                <a:extLst>
                  <a:ext uri="{FF2B5EF4-FFF2-40B4-BE49-F238E27FC236}">
                    <a16:creationId xmlns:a16="http://schemas.microsoft.com/office/drawing/2014/main" id="{62718AD2-6586-4358-A445-70E12FD96D87}"/>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userDrawn="1">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FC281791-E44D-41E7-9CDB-0E784E67E406}"/>
              </a:ext>
            </a:extLst>
          </p:cNvPr>
          <p:cNvSpPr>
            <a:spLocks noChangeAspect="1"/>
          </p:cNvSpPr>
          <p:nvPr userDrawn="1"/>
        </p:nvSpPr>
        <p:spPr bwMode="auto">
          <a:xfrm>
            <a:off x="1" y="0"/>
            <a:ext cx="10929061" cy="6858000"/>
          </a:xfrm>
          <a:custGeom>
            <a:avLst/>
            <a:gdLst>
              <a:gd name="T0" fmla="*/ 60181 w 60678"/>
              <a:gd name="T1" fmla="*/ 10170 h 38100"/>
              <a:gd name="T2" fmla="*/ 56869 w 60678"/>
              <a:gd name="T3" fmla="*/ 13480 h 38100"/>
              <a:gd name="T4" fmla="*/ 55558 w 60678"/>
              <a:gd name="T5" fmla="*/ 13210 h 38100"/>
              <a:gd name="T6" fmla="*/ 45912 w 60678"/>
              <a:gd name="T7" fmla="*/ 38100 h 38100"/>
              <a:gd name="T8" fmla="*/ 0 w 60678"/>
              <a:gd name="T9" fmla="*/ 38100 h 38100"/>
              <a:gd name="T10" fmla="*/ 0 w 60678"/>
              <a:gd name="T11" fmla="*/ 0 h 38100"/>
              <a:gd name="T12" fmla="*/ 60678 w 60678"/>
              <a:gd name="T13" fmla="*/ 0 h 38100"/>
              <a:gd name="T14" fmla="*/ 57951 w 60678"/>
              <a:gd name="T15" fmla="*/ 7036 h 38100"/>
              <a:gd name="T16" fmla="*/ 60181 w 60678"/>
              <a:gd name="T17" fmla="*/ 10165 h 38100"/>
              <a:gd name="T18" fmla="*/ 60181 w 60678"/>
              <a:gd name="T19" fmla="*/ 1017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0678" h="38100">
                <a:moveTo>
                  <a:pt x="60181" y="10170"/>
                </a:moveTo>
                <a:cubicBezTo>
                  <a:pt x="60180" y="11998"/>
                  <a:pt x="58697" y="13480"/>
                  <a:pt x="56869" y="13480"/>
                </a:cubicBezTo>
                <a:cubicBezTo>
                  <a:pt x="56403" y="13480"/>
                  <a:pt x="55960" y="13383"/>
                  <a:pt x="55558" y="13210"/>
                </a:cubicBezTo>
                <a:lnTo>
                  <a:pt x="45912" y="38100"/>
                </a:lnTo>
                <a:lnTo>
                  <a:pt x="0" y="38100"/>
                </a:lnTo>
                <a:lnTo>
                  <a:pt x="0" y="0"/>
                </a:lnTo>
                <a:lnTo>
                  <a:pt x="60678" y="0"/>
                </a:lnTo>
                <a:lnTo>
                  <a:pt x="57951" y="7036"/>
                </a:lnTo>
                <a:cubicBezTo>
                  <a:pt x="59248" y="7484"/>
                  <a:pt x="60180" y="8716"/>
                  <a:pt x="60181" y="10165"/>
                </a:cubicBezTo>
                <a:lnTo>
                  <a:pt x="60181" y="10170"/>
                </a:lnTo>
                <a:close/>
              </a:path>
            </a:pathLst>
          </a:custGeom>
          <a:solidFill>
            <a:schemeClr val="bg2"/>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sp>
        <p:nvSpPr>
          <p:cNvPr id="14" name="Superzeichen">
            <a:extLst>
              <a:ext uri="{FF2B5EF4-FFF2-40B4-BE49-F238E27FC236}">
                <a16:creationId xmlns:a16="http://schemas.microsoft.com/office/drawing/2014/main" id="{9A66EB37-C2B1-41CF-AD1A-03BA7AB6FA11}"/>
              </a:ext>
            </a:extLst>
          </p:cNvPr>
          <p:cNvSpPr>
            <a:spLocks noChangeAspect="1" noEditPoints="1"/>
          </p:cNvSpPr>
          <p:nvPr userDrawn="1"/>
        </p:nvSpPr>
        <p:spPr bwMode="auto">
          <a:xfrm>
            <a:off x="9760586" y="1348583"/>
            <a:ext cx="965263" cy="963613"/>
          </a:xfrm>
          <a:custGeom>
            <a:avLst/>
            <a:gdLst>
              <a:gd name="T0" fmla="*/ 2678 w 5356"/>
              <a:gd name="T1" fmla="*/ 2677 h 5355"/>
              <a:gd name="T2" fmla="*/ 0 w 5356"/>
              <a:gd name="T3" fmla="*/ 1635 h 5355"/>
              <a:gd name="T4" fmla="*/ 1009 w 5356"/>
              <a:gd name="T5" fmla="*/ 2677 h 5355"/>
              <a:gd name="T6" fmla="*/ 0 w 5356"/>
              <a:gd name="T7" fmla="*/ 3719 h 5355"/>
              <a:gd name="T8" fmla="*/ 2678 w 5356"/>
              <a:gd name="T9" fmla="*/ 2677 h 5355"/>
              <a:gd name="T10" fmla="*/ 2678 w 5356"/>
              <a:gd name="T11" fmla="*/ 2677 h 5355"/>
              <a:gd name="T12" fmla="*/ 5356 w 5356"/>
              <a:gd name="T13" fmla="*/ 3719 h 5355"/>
              <a:gd name="T14" fmla="*/ 4347 w 5356"/>
              <a:gd name="T15" fmla="*/ 2677 h 5355"/>
              <a:gd name="T16" fmla="*/ 5356 w 5356"/>
              <a:gd name="T17" fmla="*/ 1635 h 5355"/>
              <a:gd name="T18" fmla="*/ 2678 w 5356"/>
              <a:gd name="T19" fmla="*/ 2677 h 5355"/>
              <a:gd name="T20" fmla="*/ 2678 w 5356"/>
              <a:gd name="T21" fmla="*/ 2677 h 5355"/>
              <a:gd name="T22" fmla="*/ 1636 w 5356"/>
              <a:gd name="T23" fmla="*/ 5355 h 5355"/>
              <a:gd name="T24" fmla="*/ 2678 w 5356"/>
              <a:gd name="T25" fmla="*/ 4347 h 5355"/>
              <a:gd name="T26" fmla="*/ 3720 w 5356"/>
              <a:gd name="T27" fmla="*/ 5355 h 5355"/>
              <a:gd name="T28" fmla="*/ 2678 w 5356"/>
              <a:gd name="T29" fmla="*/ 2677 h 5355"/>
              <a:gd name="T30" fmla="*/ 2678 w 5356"/>
              <a:gd name="T31" fmla="*/ 2677 h 5355"/>
              <a:gd name="T32" fmla="*/ 3720 w 5356"/>
              <a:gd name="T33" fmla="*/ 0 h 5355"/>
              <a:gd name="T34" fmla="*/ 2678 w 5356"/>
              <a:gd name="T35" fmla="*/ 1008 h 5355"/>
              <a:gd name="T36" fmla="*/ 1636 w 5356"/>
              <a:gd name="T37" fmla="*/ 0 h 5355"/>
              <a:gd name="T38" fmla="*/ 2678 w 5356"/>
              <a:gd name="T39" fmla="*/ 2677 h 5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6" h="5355">
                <a:moveTo>
                  <a:pt x="2678" y="2677"/>
                </a:moveTo>
                <a:lnTo>
                  <a:pt x="0" y="1635"/>
                </a:lnTo>
                <a:lnTo>
                  <a:pt x="1009" y="2677"/>
                </a:lnTo>
                <a:lnTo>
                  <a:pt x="0" y="3719"/>
                </a:lnTo>
                <a:lnTo>
                  <a:pt x="2678" y="2677"/>
                </a:lnTo>
                <a:close/>
                <a:moveTo>
                  <a:pt x="2678" y="2677"/>
                </a:moveTo>
                <a:lnTo>
                  <a:pt x="5356" y="3719"/>
                </a:lnTo>
                <a:lnTo>
                  <a:pt x="4347" y="2677"/>
                </a:lnTo>
                <a:lnTo>
                  <a:pt x="5356" y="1635"/>
                </a:lnTo>
                <a:lnTo>
                  <a:pt x="2678" y="2677"/>
                </a:lnTo>
                <a:close/>
                <a:moveTo>
                  <a:pt x="2678" y="2677"/>
                </a:moveTo>
                <a:lnTo>
                  <a:pt x="1636" y="5355"/>
                </a:lnTo>
                <a:lnTo>
                  <a:pt x="2678" y="4347"/>
                </a:lnTo>
                <a:lnTo>
                  <a:pt x="3720" y="5355"/>
                </a:lnTo>
                <a:lnTo>
                  <a:pt x="2678" y="2677"/>
                </a:lnTo>
                <a:close/>
                <a:moveTo>
                  <a:pt x="2678" y="2677"/>
                </a:moveTo>
                <a:lnTo>
                  <a:pt x="3720" y="0"/>
                </a:lnTo>
                <a:lnTo>
                  <a:pt x="2678" y="1008"/>
                </a:lnTo>
                <a:lnTo>
                  <a:pt x="1636" y="0"/>
                </a:lnTo>
                <a:lnTo>
                  <a:pt x="2678" y="2677"/>
                </a:lnTo>
                <a:close/>
              </a:path>
            </a:pathLst>
          </a:custGeom>
          <a:solidFill>
            <a:schemeClr val="tx1"/>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pic>
        <p:nvPicPr>
          <p:cNvPr id="16" name="Illustration" descr="Ein Bild, das Mann, stehend, Spieler, haltend enthält.&#10;&#10;Automatisch generierte Beschreibung">
            <a:extLst>
              <a:ext uri="{FF2B5EF4-FFF2-40B4-BE49-F238E27FC236}">
                <a16:creationId xmlns:a16="http://schemas.microsoft.com/office/drawing/2014/main" id="{2941A1AD-C538-4DAE-B195-73AADED3F2AD}"/>
              </a:ext>
            </a:extLst>
          </p:cNvPr>
          <p:cNvPicPr>
            <a:picLocks noChangeAspect="1"/>
          </p:cNvPicPr>
          <p:nvPr userDrawn="1"/>
        </p:nvPicPr>
        <p:blipFill>
          <a:blip r:embed="rId4" cstate="print">
            <a:alphaModFix/>
            <a:extLst>
              <a:ext uri="{28A0092B-C50C-407E-A947-70E740481C1C}">
                <a14:useLocalDpi xmlns:a14="http://schemas.microsoft.com/office/drawing/2010/main" val="0"/>
              </a:ext>
            </a:extLst>
          </a:blip>
          <a:stretch>
            <a:fillRect/>
          </a:stretch>
        </p:blipFill>
        <p:spPr>
          <a:xfrm>
            <a:off x="6570529" y="3373742"/>
            <a:ext cx="5149965" cy="3096000"/>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userDrawn="1">
            <p:ph type="subTitle" idx="1" hasCustomPrompt="1"/>
          </p:nvPr>
        </p:nvSpPr>
        <p:spPr>
          <a:xfrm>
            <a:off x="508033" y="3251994"/>
            <a:ext cx="5587967" cy="1620000"/>
          </a:xfrm>
        </p:spPr>
        <p:txBody>
          <a:bodyPr/>
          <a:lstStyle>
            <a:lvl1pPr marL="0" indent="0" algn="l">
              <a:lnSpc>
                <a:spcPct val="107000"/>
              </a:lnSpc>
              <a:spcAft>
                <a:spcPts val="0"/>
              </a:spcAft>
              <a:buNone/>
              <a:defRPr sz="1750">
                <a:solidFill>
                  <a:schemeClr val="tx1"/>
                </a:solidFill>
                <a:latin typeface="+mj-lt"/>
              </a:defRPr>
            </a:lvl1pPr>
            <a:lvl2pPr marL="0" indent="0" algn="l">
              <a:lnSpc>
                <a:spcPct val="100000"/>
              </a:lnSpc>
              <a:spcBef>
                <a:spcPts val="1550"/>
              </a:spcBef>
              <a:spcAft>
                <a:spcPts val="0"/>
              </a:spcAft>
              <a:buNone/>
              <a:defRPr sz="1250">
                <a:solidFill>
                  <a:schemeClr val="tx1"/>
                </a:solidFill>
                <a:latin typeface="+mj-lt"/>
              </a:defRPr>
            </a:lvl2pPr>
            <a:lvl3pPr marL="0" indent="0" algn="l">
              <a:lnSpc>
                <a:spcPct val="100000"/>
              </a:lnSpc>
              <a:spcBef>
                <a:spcPts val="1550"/>
              </a:spcBef>
              <a:spcAft>
                <a:spcPts val="0"/>
              </a:spcAft>
              <a:buNone/>
              <a:defRPr sz="1250">
                <a:solidFill>
                  <a:schemeClr val="tx1"/>
                </a:solidFill>
                <a:latin typeface="+mj-lt"/>
              </a:defRPr>
            </a:lvl3pPr>
            <a:lvl4pPr marL="0" indent="0" algn="l">
              <a:lnSpc>
                <a:spcPct val="100000"/>
              </a:lnSpc>
              <a:spcBef>
                <a:spcPts val="1550"/>
              </a:spcBef>
              <a:spcAft>
                <a:spcPts val="0"/>
              </a:spcAft>
              <a:buNone/>
              <a:defRPr sz="1250">
                <a:solidFill>
                  <a:schemeClr val="tx1"/>
                </a:solidFill>
                <a:latin typeface="+mj-lt"/>
              </a:defRPr>
            </a:lvl4pPr>
            <a:lvl5pPr marL="0" indent="0" algn="l">
              <a:lnSpc>
                <a:spcPct val="100000"/>
              </a:lnSpc>
              <a:spcBef>
                <a:spcPts val="1550"/>
              </a:spcBef>
              <a:spcAft>
                <a:spcPts val="0"/>
              </a:spcAft>
              <a:buNone/>
              <a:defRPr sz="1250">
                <a:solidFill>
                  <a:schemeClr val="tx1"/>
                </a:solidFill>
                <a:latin typeface="+mj-lt"/>
              </a:defRPr>
            </a:lvl5pPr>
            <a:lvl6pPr marL="0" indent="0" algn="l">
              <a:lnSpc>
                <a:spcPct val="100000"/>
              </a:lnSpc>
              <a:spcBef>
                <a:spcPts val="1550"/>
              </a:spcBef>
              <a:spcAft>
                <a:spcPts val="0"/>
              </a:spcAft>
              <a:buNone/>
              <a:defRPr sz="1250">
                <a:solidFill>
                  <a:schemeClr val="tx1"/>
                </a:solidFill>
                <a:latin typeface="+mj-lt"/>
              </a:defRPr>
            </a:lvl6pPr>
            <a:lvl7pPr marL="0" indent="0" algn="l">
              <a:lnSpc>
                <a:spcPct val="100000"/>
              </a:lnSpc>
              <a:spcBef>
                <a:spcPts val="1550"/>
              </a:spcBef>
              <a:spcAft>
                <a:spcPts val="0"/>
              </a:spcAft>
              <a:buNone/>
              <a:defRPr sz="1250">
                <a:solidFill>
                  <a:schemeClr val="tx1"/>
                </a:solidFill>
                <a:latin typeface="+mj-lt"/>
              </a:defRPr>
            </a:lvl7pPr>
            <a:lvl8pPr marL="0" indent="0" algn="l">
              <a:lnSpc>
                <a:spcPct val="100000"/>
              </a:lnSpc>
              <a:spcBef>
                <a:spcPts val="1550"/>
              </a:spcBef>
              <a:spcAft>
                <a:spcPts val="0"/>
              </a:spcAft>
              <a:buNone/>
              <a:defRPr sz="1250">
                <a:solidFill>
                  <a:schemeClr val="tx1"/>
                </a:solidFill>
                <a:latin typeface="+mj-lt"/>
              </a:defRPr>
            </a:lvl8pPr>
            <a:lvl9pPr marL="0" indent="0" algn="l">
              <a:lnSpc>
                <a:spcPct val="100000"/>
              </a:lnSpc>
              <a:spcBef>
                <a:spcPts val="1550"/>
              </a:spcBef>
              <a:spcAft>
                <a:spcPts val="0"/>
              </a:spcAft>
              <a:buNone/>
              <a:defRPr sz="1250">
                <a:solidFill>
                  <a:schemeClr val="tx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userDrawn="1">
            <p:ph type="ctrTitle" hasCustomPrompt="1"/>
          </p:nvPr>
        </p:nvSpPr>
        <p:spPr>
          <a:xfrm>
            <a:off x="508034" y="656432"/>
            <a:ext cx="7920515" cy="2595563"/>
          </a:xfrm>
        </p:spPr>
        <p:txBody>
          <a:bodyPr anchor="t" anchorCtr="0"/>
          <a:lstStyle>
            <a:lvl1pPr algn="l">
              <a:lnSpc>
                <a:spcPct val="100000"/>
              </a:lnSpc>
              <a:defRPr sz="5000" b="1" spc="-15"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pic>
        <p:nvPicPr>
          <p:cNvPr id="4" name="JUH Logo">
            <a:extLst>
              <a:ext uri="{FF2B5EF4-FFF2-40B4-BE49-F238E27FC236}">
                <a16:creationId xmlns:a16="http://schemas.microsoft.com/office/drawing/2014/main" id="{22C43243-E9D7-4FF0-8F71-A52FD6E6EC43}"/>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p:blipFill>
        <p:spPr>
          <a:xfrm>
            <a:off x="508034" y="6058772"/>
            <a:ext cx="1884723" cy="425555"/>
          </a:xfrm>
          <a:prstGeom prst="rect">
            <a:avLst/>
          </a:prstGeom>
        </p:spPr>
      </p:pic>
    </p:spTree>
    <p:extLst>
      <p:ext uri="{BB962C8B-B14F-4D97-AF65-F5344CB8AC3E}">
        <p14:creationId xmlns:p14="http://schemas.microsoft.com/office/powerpoint/2010/main" val="182556731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20" name="Agendapunkt">
            <a:extLst>
              <a:ext uri="{FF2B5EF4-FFF2-40B4-BE49-F238E27FC236}">
                <a16:creationId xmlns:a16="http://schemas.microsoft.com/office/drawing/2014/main" id="{92E465DC-5EA5-4BF8-B4A0-2AAFD8DF3CDD}"/>
              </a:ext>
            </a:extLst>
          </p:cNvPr>
          <p:cNvSpPr>
            <a:spLocks noGrp="1"/>
          </p:cNvSpPr>
          <p:nvPr>
            <p:ph type="body" orient="vert" idx="21" hasCustomPrompt="1"/>
          </p:nvPr>
        </p:nvSpPr>
        <p:spPr>
          <a:xfrm>
            <a:off x="8087251" y="4478339"/>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592" indent="-156592">
              <a:lnSpc>
                <a:spcPct val="100000"/>
              </a:lnSpc>
              <a:spcAft>
                <a:spcPts val="0"/>
              </a:spcAft>
              <a:defRPr sz="1750">
                <a:solidFill>
                  <a:schemeClr val="tx1"/>
                </a:solidFill>
              </a:defRPr>
            </a:lvl3pPr>
            <a:lvl4pPr marL="313185" indent="-156592">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3" name="Nummer">
            <a:extLst>
              <a:ext uri="{FF2B5EF4-FFF2-40B4-BE49-F238E27FC236}">
                <a16:creationId xmlns:a16="http://schemas.microsoft.com/office/drawing/2014/main" id="{2EB3CE89-825E-44E7-B18D-251E67DA8947}"/>
              </a:ext>
            </a:extLst>
          </p:cNvPr>
          <p:cNvSpPr>
            <a:spLocks noGrp="1"/>
          </p:cNvSpPr>
          <p:nvPr>
            <p:ph type="body" orient="vert" idx="16" hasCustomPrompt="1"/>
          </p:nvPr>
        </p:nvSpPr>
        <p:spPr>
          <a:xfrm>
            <a:off x="8087251" y="3838178"/>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19" name="Agendapunkt">
            <a:extLst>
              <a:ext uri="{FF2B5EF4-FFF2-40B4-BE49-F238E27FC236}">
                <a16:creationId xmlns:a16="http://schemas.microsoft.com/office/drawing/2014/main" id="{F8FB1626-D165-453C-9640-F2A256256D78}"/>
              </a:ext>
            </a:extLst>
          </p:cNvPr>
          <p:cNvSpPr>
            <a:spLocks noGrp="1"/>
          </p:cNvSpPr>
          <p:nvPr>
            <p:ph type="body" orient="vert" idx="20" hasCustomPrompt="1"/>
          </p:nvPr>
        </p:nvSpPr>
        <p:spPr>
          <a:xfrm>
            <a:off x="4297642" y="4478339"/>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592" indent="-156592">
              <a:lnSpc>
                <a:spcPct val="100000"/>
              </a:lnSpc>
              <a:spcAft>
                <a:spcPts val="0"/>
              </a:spcAft>
              <a:defRPr sz="1750">
                <a:solidFill>
                  <a:schemeClr val="tx1"/>
                </a:solidFill>
              </a:defRPr>
            </a:lvl3pPr>
            <a:lvl4pPr marL="313185" indent="-156592">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2" name="Nummer">
            <a:extLst>
              <a:ext uri="{FF2B5EF4-FFF2-40B4-BE49-F238E27FC236}">
                <a16:creationId xmlns:a16="http://schemas.microsoft.com/office/drawing/2014/main" id="{7418E824-F57B-4FC6-9604-9CBCA443B87E}"/>
              </a:ext>
            </a:extLst>
          </p:cNvPr>
          <p:cNvSpPr>
            <a:spLocks noGrp="1"/>
          </p:cNvSpPr>
          <p:nvPr>
            <p:ph type="body" orient="vert" idx="15" hasCustomPrompt="1"/>
          </p:nvPr>
        </p:nvSpPr>
        <p:spPr>
          <a:xfrm>
            <a:off x="4297642" y="3838178"/>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18" name="Agendapunkt">
            <a:extLst>
              <a:ext uri="{FF2B5EF4-FFF2-40B4-BE49-F238E27FC236}">
                <a16:creationId xmlns:a16="http://schemas.microsoft.com/office/drawing/2014/main" id="{D137B118-0532-476A-8F31-998971570418}"/>
              </a:ext>
            </a:extLst>
          </p:cNvPr>
          <p:cNvSpPr>
            <a:spLocks noGrp="1"/>
          </p:cNvSpPr>
          <p:nvPr>
            <p:ph type="body" orient="vert" idx="19" hasCustomPrompt="1"/>
          </p:nvPr>
        </p:nvSpPr>
        <p:spPr>
          <a:xfrm>
            <a:off x="508033" y="4478339"/>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592" indent="-156592">
              <a:lnSpc>
                <a:spcPct val="100000"/>
              </a:lnSpc>
              <a:spcAft>
                <a:spcPts val="0"/>
              </a:spcAft>
              <a:defRPr sz="1750">
                <a:solidFill>
                  <a:schemeClr val="tx1"/>
                </a:solidFill>
              </a:defRPr>
            </a:lvl3pPr>
            <a:lvl4pPr marL="313185" indent="-156592">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1" name="Nummer">
            <a:extLst>
              <a:ext uri="{FF2B5EF4-FFF2-40B4-BE49-F238E27FC236}">
                <a16:creationId xmlns:a16="http://schemas.microsoft.com/office/drawing/2014/main" id="{11CB6B56-2FF5-4ECF-BE75-8BC52C7A04E8}"/>
              </a:ext>
            </a:extLst>
          </p:cNvPr>
          <p:cNvSpPr>
            <a:spLocks noGrp="1"/>
          </p:cNvSpPr>
          <p:nvPr>
            <p:ph type="body" orient="vert" idx="14" hasCustomPrompt="1"/>
          </p:nvPr>
        </p:nvSpPr>
        <p:spPr>
          <a:xfrm>
            <a:off x="508033" y="3838178"/>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7" name="Agendapunkt">
            <a:extLst>
              <a:ext uri="{FF2B5EF4-FFF2-40B4-BE49-F238E27FC236}">
                <a16:creationId xmlns:a16="http://schemas.microsoft.com/office/drawing/2014/main" id="{F6230F31-3EFF-46F4-A23C-87B474C2E282}"/>
              </a:ext>
            </a:extLst>
          </p:cNvPr>
          <p:cNvSpPr>
            <a:spLocks noGrp="1"/>
          </p:cNvSpPr>
          <p:nvPr>
            <p:ph type="body" orient="vert" idx="11" hasCustomPrompt="1"/>
          </p:nvPr>
        </p:nvSpPr>
        <p:spPr>
          <a:xfrm>
            <a:off x="8087251" y="2082801"/>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592" indent="-156592">
              <a:lnSpc>
                <a:spcPct val="100000"/>
              </a:lnSpc>
              <a:spcAft>
                <a:spcPts val="0"/>
              </a:spcAft>
              <a:defRPr sz="1750">
                <a:solidFill>
                  <a:schemeClr val="tx1"/>
                </a:solidFill>
              </a:defRPr>
            </a:lvl3pPr>
            <a:lvl4pPr marL="313185" indent="-156592">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9" name="Nummer">
            <a:extLst>
              <a:ext uri="{FF2B5EF4-FFF2-40B4-BE49-F238E27FC236}">
                <a16:creationId xmlns:a16="http://schemas.microsoft.com/office/drawing/2014/main" id="{D7AB843F-4B17-4F90-95BC-811707D3969D}"/>
              </a:ext>
            </a:extLst>
          </p:cNvPr>
          <p:cNvSpPr>
            <a:spLocks noGrp="1"/>
          </p:cNvSpPr>
          <p:nvPr>
            <p:ph type="body" orient="vert" idx="13" hasCustomPrompt="1"/>
          </p:nvPr>
        </p:nvSpPr>
        <p:spPr>
          <a:xfrm>
            <a:off x="8087251" y="1507332"/>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15" name="Agendapunkt">
            <a:extLst>
              <a:ext uri="{FF2B5EF4-FFF2-40B4-BE49-F238E27FC236}">
                <a16:creationId xmlns:a16="http://schemas.microsoft.com/office/drawing/2014/main" id="{97C67DFA-2765-4B94-9A0F-A46813D8E418}"/>
              </a:ext>
            </a:extLst>
          </p:cNvPr>
          <p:cNvSpPr>
            <a:spLocks noGrp="1"/>
          </p:cNvSpPr>
          <p:nvPr>
            <p:ph type="body" orient="vert" idx="17" hasCustomPrompt="1"/>
          </p:nvPr>
        </p:nvSpPr>
        <p:spPr>
          <a:xfrm>
            <a:off x="4297642" y="2082801"/>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592" indent="-156592">
              <a:lnSpc>
                <a:spcPct val="100000"/>
              </a:lnSpc>
              <a:spcAft>
                <a:spcPts val="0"/>
              </a:spcAft>
              <a:defRPr sz="1750">
                <a:solidFill>
                  <a:schemeClr val="tx1"/>
                </a:solidFill>
              </a:defRPr>
            </a:lvl3pPr>
            <a:lvl4pPr marL="313185" indent="-156592">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8" name="Nummer">
            <a:extLst>
              <a:ext uri="{FF2B5EF4-FFF2-40B4-BE49-F238E27FC236}">
                <a16:creationId xmlns:a16="http://schemas.microsoft.com/office/drawing/2014/main" id="{6B0E18B8-EFC4-4649-A140-A94036A3679C}"/>
              </a:ext>
            </a:extLst>
          </p:cNvPr>
          <p:cNvSpPr>
            <a:spLocks noGrp="1"/>
          </p:cNvSpPr>
          <p:nvPr>
            <p:ph type="body" orient="vert" idx="12" hasCustomPrompt="1"/>
          </p:nvPr>
        </p:nvSpPr>
        <p:spPr>
          <a:xfrm>
            <a:off x="4297642" y="1507332"/>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17" name="Agendapunkt">
            <a:extLst>
              <a:ext uri="{FF2B5EF4-FFF2-40B4-BE49-F238E27FC236}">
                <a16:creationId xmlns:a16="http://schemas.microsoft.com/office/drawing/2014/main" id="{48AF97B1-485A-4FFA-A718-D14080C8E582}"/>
              </a:ext>
            </a:extLst>
          </p:cNvPr>
          <p:cNvSpPr>
            <a:spLocks noGrp="1"/>
          </p:cNvSpPr>
          <p:nvPr>
            <p:ph type="body" orient="vert" idx="18" hasCustomPrompt="1"/>
          </p:nvPr>
        </p:nvSpPr>
        <p:spPr>
          <a:xfrm>
            <a:off x="508033" y="2082801"/>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592" indent="-156592">
              <a:lnSpc>
                <a:spcPct val="100000"/>
              </a:lnSpc>
              <a:spcAft>
                <a:spcPts val="0"/>
              </a:spcAft>
              <a:defRPr sz="1750">
                <a:solidFill>
                  <a:schemeClr val="tx1"/>
                </a:solidFill>
              </a:defRPr>
            </a:lvl3pPr>
            <a:lvl4pPr marL="313185" indent="-156592">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4" name="Nummer">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3" y="1507331"/>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3356579861"/>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orient="horz" pos="4838">
          <p15:clr>
            <a:srgbClr val="FBAE40"/>
          </p15:clr>
        </p15:guide>
        <p15:guide id="7" orient="horz" pos="2624">
          <p15:clr>
            <a:srgbClr val="FBAE40"/>
          </p15:clr>
        </p15:guide>
        <p15:guide id="8" orient="horz" pos="5642">
          <p15:clr>
            <a:srgbClr val="FBAE40"/>
          </p15:clr>
        </p15:guide>
        <p15:guide id="9" pos="10188">
          <p15:clr>
            <a:srgbClr val="FBAE40"/>
          </p15:clr>
        </p15:guide>
        <p15:guide id="10" pos="5414">
          <p15:clr>
            <a:srgbClr val="FBAE4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rennfoli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Agendapunk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1405029" y="2690813"/>
            <a:ext cx="10279732" cy="3442494"/>
          </a:xfrm>
        </p:spPr>
        <p:txBody>
          <a:bodyPr vert="horz"/>
          <a:lstStyle>
            <a:lvl1pPr>
              <a:lnSpc>
                <a:spcPct val="100000"/>
              </a:lnSpc>
              <a:spcAft>
                <a:spcPts val="0"/>
              </a:spcAft>
              <a:defRPr sz="5000">
                <a:latin typeface="+mn-lt"/>
              </a:defRPr>
            </a:lvl1pPr>
            <a:lvl2pPr marL="0" indent="0">
              <a:lnSpc>
                <a:spcPct val="100000"/>
              </a:lnSpc>
              <a:spcBef>
                <a:spcPts val="650"/>
              </a:spcBef>
              <a:spcAft>
                <a:spcPts val="0"/>
              </a:spcAft>
              <a:buFont typeface="Arial" panose="020B0604020202020204" pitchFamily="34" charset="0"/>
              <a:buNone/>
              <a:defRPr sz="2500"/>
            </a:lvl2pPr>
            <a:lvl3pPr marL="215989" indent="-215989">
              <a:lnSpc>
                <a:spcPct val="100000"/>
              </a:lnSpc>
              <a:spcBef>
                <a:spcPts val="650"/>
              </a:spcBef>
              <a:spcAft>
                <a:spcPts val="0"/>
              </a:spcAft>
              <a:buFont typeface="Arial" panose="020B0604020202020204" pitchFamily="34" charset="0"/>
              <a:buChar char="•"/>
              <a:defRPr sz="2500"/>
            </a:lvl3pPr>
            <a:lvl4pPr marL="431979" indent="-215989">
              <a:lnSpc>
                <a:spcPct val="100000"/>
              </a:lnSpc>
              <a:spcBef>
                <a:spcPts val="650"/>
              </a:spcBef>
              <a:spcAft>
                <a:spcPts val="0"/>
              </a:spcAft>
              <a:buFont typeface="Arial" panose="020B0604020202020204" pitchFamily="34" charset="0"/>
              <a:buChar char="•"/>
              <a:defRPr sz="2500"/>
            </a:lvl4pPr>
            <a:lvl5pPr marL="0" indent="0">
              <a:lnSpc>
                <a:spcPct val="100000"/>
              </a:lnSpc>
              <a:spcBef>
                <a:spcPts val="650"/>
              </a:spcBef>
              <a:spcAft>
                <a:spcPts val="0"/>
              </a:spcAft>
              <a:buFont typeface="Arial" panose="020B0604020202020204" pitchFamily="34" charset="0"/>
              <a:buNone/>
              <a:defRPr sz="2500"/>
            </a:lvl5pPr>
            <a:lvl6pPr marL="0" indent="0">
              <a:lnSpc>
                <a:spcPct val="100000"/>
              </a:lnSpc>
              <a:spcBef>
                <a:spcPts val="650"/>
              </a:spcBef>
              <a:spcAft>
                <a:spcPts val="0"/>
              </a:spcAft>
              <a:buFont typeface="Arial" panose="020B0604020202020204" pitchFamily="34" charset="0"/>
              <a:buNone/>
              <a:defRPr sz="2500"/>
            </a:lvl6pPr>
            <a:lvl7pPr marL="0" indent="0">
              <a:lnSpc>
                <a:spcPct val="100000"/>
              </a:lnSpc>
              <a:spcBef>
                <a:spcPts val="650"/>
              </a:spcBef>
              <a:spcAft>
                <a:spcPts val="0"/>
              </a:spcAft>
              <a:buFont typeface="Arial" panose="020B0604020202020204" pitchFamily="34" charset="0"/>
              <a:buNone/>
              <a:defRPr sz="2500"/>
            </a:lvl7pPr>
            <a:lvl8pPr marL="0" indent="0">
              <a:lnSpc>
                <a:spcPct val="100000"/>
              </a:lnSpc>
              <a:spcBef>
                <a:spcPts val="650"/>
              </a:spcBef>
              <a:spcAft>
                <a:spcPts val="0"/>
              </a:spcAft>
              <a:buFont typeface="Arial" panose="020B0604020202020204" pitchFamily="34" charset="0"/>
              <a:buNone/>
              <a:defRPr sz="2500"/>
            </a:lvl8pPr>
            <a:lvl9pPr marL="0" indent="0">
              <a:lnSpc>
                <a:spcPct val="100000"/>
              </a:lnSpc>
              <a:spcBef>
                <a:spcPts val="650"/>
              </a:spcBef>
              <a:spcAft>
                <a:spcPts val="0"/>
              </a:spcAft>
              <a:buFont typeface="Arial" panose="020B0604020202020204" pitchFamily="34" charset="0"/>
              <a:buNone/>
              <a:defRPr sz="2500"/>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a:p>
            <a:pPr lvl="3"/>
            <a:r>
              <a:rPr lang="de-DE" dirty="0"/>
              <a:t>Vierte Ebene</a:t>
            </a:r>
          </a:p>
          <a:p>
            <a:pPr lvl="3"/>
            <a:endParaRPr lang="de-DE" dirty="0"/>
          </a:p>
        </p:txBody>
      </p:sp>
      <p:sp>
        <p:nvSpPr>
          <p:cNvPr id="2" name="Nummer (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2690813"/>
            <a:ext cx="864056" cy="864000"/>
          </a:xfrm>
        </p:spPr>
        <p:txBody>
          <a:bodyPr/>
          <a:lstStyle>
            <a:lvl1pPr>
              <a:lnSpc>
                <a:spcPct val="100000"/>
              </a:lnSpc>
              <a:defRPr sz="5000">
                <a:solidFill>
                  <a:schemeClr val="tx2"/>
                </a:solidFill>
              </a:defRPr>
            </a:lvl1pPr>
          </a:lstStyle>
          <a:p>
            <a:r>
              <a:rPr lang="de-DE" dirty="0"/>
              <a:t>00</a:t>
            </a:r>
          </a:p>
        </p:txBody>
      </p:sp>
    </p:spTree>
    <p:extLst>
      <p:ext uri="{BB962C8B-B14F-4D97-AF65-F5344CB8AC3E}">
        <p14:creationId xmlns:p14="http://schemas.microsoft.com/office/powerpoint/2010/main" val="1531976695"/>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3390">
          <p15:clr>
            <a:srgbClr val="FBAE40"/>
          </p15:clr>
        </p15:guide>
        <p15:guide id="5" pos="1770">
          <p15:clr>
            <a:srgbClr val="FBAE4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rennfolie mit Bild">
    <p:spTree>
      <p:nvGrpSpPr>
        <p:cNvPr id="1" name=""/>
        <p:cNvGrpSpPr/>
        <p:nvPr/>
      </p:nvGrpSpPr>
      <p:grpSpPr>
        <a:xfrm>
          <a:off x="0" y="0"/>
          <a:ext cx="0" cy="0"/>
          <a:chOff x="0" y="0"/>
          <a:chExt cx="0" cy="0"/>
        </a:xfrm>
      </p:grpSpPr>
      <p:sp>
        <p:nvSpPr>
          <p:cNvPr id="13" name="Bild">
            <a:extLst>
              <a:ext uri="{FF2B5EF4-FFF2-40B4-BE49-F238E27FC236}">
                <a16:creationId xmlns:a16="http://schemas.microsoft.com/office/drawing/2014/main" id="{819DE44A-6DA1-49B9-A0FF-37FF6FD3FF47}"/>
              </a:ext>
            </a:extLst>
          </p:cNvPr>
          <p:cNvSpPr>
            <a:spLocks noGrp="1" noChangeAspect="1"/>
          </p:cNvSpPr>
          <p:nvPr>
            <p:ph type="pic" sz="quarter" idx="13" hasCustomPrompt="1"/>
          </p:nvPr>
        </p:nvSpPr>
        <p:spPr>
          <a:xfrm>
            <a:off x="2678436" y="0"/>
            <a:ext cx="9513563" cy="6858000"/>
          </a:xfrm>
          <a:custGeom>
            <a:avLst/>
            <a:gdLst>
              <a:gd name="connsiteX0" fmla="*/ 5319414 w 19025888"/>
              <a:gd name="connsiteY0" fmla="*/ 0 h 13716000"/>
              <a:gd name="connsiteX1" fmla="*/ 19025888 w 19025888"/>
              <a:gd name="connsiteY1" fmla="*/ 0 h 13716000"/>
              <a:gd name="connsiteX2" fmla="*/ 19025888 w 19025888"/>
              <a:gd name="connsiteY2" fmla="*/ 13716000 h 13716000"/>
              <a:gd name="connsiteX3" fmla="*/ 0 w 19025888"/>
              <a:gd name="connsiteY3" fmla="*/ 13716000 h 13716000"/>
            </a:gdLst>
            <a:ahLst/>
            <a:cxnLst>
              <a:cxn ang="0">
                <a:pos x="connsiteX0" y="connsiteY0"/>
              </a:cxn>
              <a:cxn ang="0">
                <a:pos x="connsiteX1" y="connsiteY1"/>
              </a:cxn>
              <a:cxn ang="0">
                <a:pos x="connsiteX2" y="connsiteY2"/>
              </a:cxn>
              <a:cxn ang="0">
                <a:pos x="connsiteX3" y="connsiteY3"/>
              </a:cxn>
            </a:cxnLst>
            <a:rect l="l" t="t" r="r" b="b"/>
            <a:pathLst>
              <a:path w="19025888" h="13716000">
                <a:moveTo>
                  <a:pt x="5319414" y="0"/>
                </a:moveTo>
                <a:lnTo>
                  <a:pt x="19025888" y="0"/>
                </a:lnTo>
                <a:lnTo>
                  <a:pt x="19025888" y="13716000"/>
                </a:lnTo>
                <a:lnTo>
                  <a:pt x="0" y="13716000"/>
                </a:ln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bg1"/>
                </a:solidFill>
              </a:defRPr>
            </a:lvl1pPr>
          </a:lstStyle>
          <a:p>
            <a:fld id="{B1DFA706-D6BF-4054-BFB5-EC6378B45988}" type="slidenum">
              <a:rPr lang="de-DE" smtClean="0"/>
              <a:pPr/>
              <a:t>‹Nr.›</a:t>
            </a:fld>
            <a:endParaRPr lang="de-DE" dirty="0"/>
          </a:p>
        </p:txBody>
      </p:sp>
      <p:sp>
        <p:nvSpPr>
          <p:cNvPr id="4" name="Agendapunk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828" y="1254125"/>
            <a:ext cx="3600234" cy="4879182"/>
          </a:xfrm>
        </p:spPr>
        <p:txBody>
          <a:bodyPr vert="horz"/>
          <a:lstStyle>
            <a:lvl1pPr>
              <a:lnSpc>
                <a:spcPct val="100000"/>
              </a:lnSpc>
              <a:spcAft>
                <a:spcPts val="0"/>
              </a:spcAft>
              <a:defRPr sz="2500">
                <a:latin typeface="+mj-lt"/>
              </a:defRPr>
            </a:lvl1pPr>
            <a:lvl2pPr marL="0" indent="0">
              <a:lnSpc>
                <a:spcPct val="119000"/>
              </a:lnSpc>
              <a:spcBef>
                <a:spcPts val="0"/>
              </a:spcBef>
              <a:spcAft>
                <a:spcPts val="0"/>
              </a:spcAft>
              <a:buFont typeface="Arial" panose="020B0604020202020204" pitchFamily="34" charset="0"/>
              <a:buNone/>
              <a:defRPr sz="1750"/>
            </a:lvl2pPr>
            <a:lvl3pPr marL="156592" indent="-156592">
              <a:lnSpc>
                <a:spcPct val="119000"/>
              </a:lnSpc>
              <a:spcBef>
                <a:spcPts val="0"/>
              </a:spcBef>
              <a:spcAft>
                <a:spcPts val="0"/>
              </a:spcAft>
              <a:buFont typeface="Arial" panose="020B0604020202020204" pitchFamily="34" charset="0"/>
              <a:buChar char="•"/>
              <a:defRPr sz="1750"/>
            </a:lvl3pPr>
            <a:lvl4pPr marL="313185" indent="-156592">
              <a:lnSpc>
                <a:spcPct val="119000"/>
              </a:lnSpc>
              <a:spcBef>
                <a:spcPts val="0"/>
              </a:spcBef>
              <a:spcAft>
                <a:spcPts val="0"/>
              </a:spcAft>
              <a:buFont typeface="Arial" panose="020B0604020202020204" pitchFamily="34" charset="0"/>
              <a:buChar char="•"/>
              <a:defRPr sz="1750"/>
            </a:lvl4pPr>
            <a:lvl5pPr marL="0" indent="0">
              <a:lnSpc>
                <a:spcPct val="119000"/>
              </a:lnSpc>
              <a:spcBef>
                <a:spcPts val="0"/>
              </a:spcBef>
              <a:spcAft>
                <a:spcPts val="0"/>
              </a:spcAft>
              <a:buFont typeface="Arial" panose="020B0604020202020204" pitchFamily="34" charset="0"/>
              <a:buNone/>
              <a:defRPr sz="1750"/>
            </a:lvl5pPr>
            <a:lvl6pPr marL="0" indent="0">
              <a:lnSpc>
                <a:spcPct val="119000"/>
              </a:lnSpc>
              <a:spcBef>
                <a:spcPts val="0"/>
              </a:spcBef>
              <a:spcAft>
                <a:spcPts val="0"/>
              </a:spcAft>
              <a:buFont typeface="Arial" panose="020B0604020202020204" pitchFamily="34" charset="0"/>
              <a:buNone/>
              <a:defRPr sz="1750"/>
            </a:lvl6pPr>
            <a:lvl7pPr marL="0" indent="0">
              <a:lnSpc>
                <a:spcPct val="119000"/>
              </a:lnSpc>
              <a:spcBef>
                <a:spcPts val="0"/>
              </a:spcBef>
              <a:spcAft>
                <a:spcPts val="0"/>
              </a:spcAft>
              <a:buFont typeface="Arial" panose="020B0604020202020204" pitchFamily="34" charset="0"/>
              <a:buNone/>
              <a:defRPr sz="1750"/>
            </a:lvl7pPr>
            <a:lvl8pPr marL="0" indent="0">
              <a:lnSpc>
                <a:spcPct val="119000"/>
              </a:lnSpc>
              <a:spcBef>
                <a:spcPts val="0"/>
              </a:spcBef>
              <a:spcAft>
                <a:spcPts val="0"/>
              </a:spcAft>
              <a:buFont typeface="Arial" panose="020B0604020202020204" pitchFamily="34" charset="0"/>
              <a:buNone/>
              <a:defRPr sz="1750"/>
            </a:lvl8pPr>
            <a:lvl9pPr marL="0" indent="0">
              <a:lnSpc>
                <a:spcPct val="119000"/>
              </a:lnSpc>
              <a:spcBef>
                <a:spcPts val="0"/>
              </a:spcBef>
              <a:spcAft>
                <a:spcPts val="0"/>
              </a:spcAft>
              <a:buFont typeface="Arial" panose="020B0604020202020204" pitchFamily="34" charset="0"/>
              <a:buNone/>
              <a:defRPr sz="1750"/>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Nummer (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827" y="400050"/>
            <a:ext cx="3600234" cy="666000"/>
          </a:xfrm>
        </p:spPr>
        <p:txBody>
          <a:bodyPr/>
          <a:lstStyle>
            <a:lvl1pPr>
              <a:lnSpc>
                <a:spcPct val="88000"/>
              </a:lnSpc>
              <a:defRPr sz="5000">
                <a:solidFill>
                  <a:schemeClr val="tx2"/>
                </a:solidFill>
              </a:defRPr>
            </a:lvl1pPr>
          </a:lstStyle>
          <a:p>
            <a:r>
              <a:rPr lang="de-DE" dirty="0"/>
              <a:t>00</a:t>
            </a:r>
          </a:p>
        </p:txBody>
      </p:sp>
    </p:spTree>
    <p:extLst>
      <p:ext uri="{BB962C8B-B14F-4D97-AF65-F5344CB8AC3E}">
        <p14:creationId xmlns:p14="http://schemas.microsoft.com/office/powerpoint/2010/main" val="2771044103"/>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1580">
          <p15:clr>
            <a:srgbClr val="FBAE40"/>
          </p15:clr>
        </p15:guide>
        <p15:guide id="6" orient="horz" pos="504">
          <p15:clr>
            <a:srgbClr val="FBAE4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Zwischentitel">
    <p:bg>
      <p:bgRef idx="1001">
        <a:schemeClr val="bg1"/>
      </p:bgRef>
    </p:bg>
    <p:spTree>
      <p:nvGrpSpPr>
        <p:cNvPr id="1" name=""/>
        <p:cNvGrpSpPr/>
        <p:nvPr/>
      </p:nvGrpSpPr>
      <p:grpSpPr>
        <a:xfrm>
          <a:off x="0" y="0"/>
          <a:ext cx="0" cy="0"/>
          <a:chOff x="0" y="0"/>
          <a:chExt cx="0" cy="0"/>
        </a:xfrm>
      </p:grpSpPr>
      <p:sp>
        <p:nvSpPr>
          <p:cNvPr id="15" name="Fläche">
            <a:extLst>
              <a:ext uri="{FF2B5EF4-FFF2-40B4-BE49-F238E27FC236}">
                <a16:creationId xmlns:a16="http://schemas.microsoft.com/office/drawing/2014/main" id="{726FE3A0-7B79-43D2-A3D4-F0DF20E5BEF1}"/>
              </a:ext>
            </a:extLst>
          </p:cNvPr>
          <p:cNvSpPr>
            <a:spLocks noChangeAspect="1"/>
          </p:cNvSpPr>
          <p:nvPr userDrawn="1"/>
        </p:nvSpPr>
        <p:spPr>
          <a:xfrm>
            <a:off x="5976558" y="0"/>
            <a:ext cx="6215443" cy="6858000"/>
          </a:xfrm>
          <a:custGeom>
            <a:avLst/>
            <a:gdLst>
              <a:gd name="connsiteX0" fmla="*/ 0 w 12430077"/>
              <a:gd name="connsiteY0" fmla="*/ 0 h 13716000"/>
              <a:gd name="connsiteX1" fmla="*/ 9219045 w 12430077"/>
              <a:gd name="connsiteY1" fmla="*/ 0 h 13716000"/>
              <a:gd name="connsiteX2" fmla="*/ 12420553 w 12430077"/>
              <a:gd name="connsiteY2" fmla="*/ 0 h 13716000"/>
              <a:gd name="connsiteX3" fmla="*/ 12430077 w 12430077"/>
              <a:gd name="connsiteY3" fmla="*/ 0 h 13716000"/>
              <a:gd name="connsiteX4" fmla="*/ 12430077 w 12430077"/>
              <a:gd name="connsiteY4" fmla="*/ 13716000 h 13716000"/>
              <a:gd name="connsiteX5" fmla="*/ 12420553 w 12430077"/>
              <a:gd name="connsiteY5" fmla="*/ 13716000 h 13716000"/>
              <a:gd name="connsiteX6" fmla="*/ 9219045 w 12430077"/>
              <a:gd name="connsiteY6" fmla="*/ 13716000 h 13716000"/>
              <a:gd name="connsiteX7" fmla="*/ 5319665 w 12430077"/>
              <a:gd name="connsiteY7" fmla="*/ 137160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30077" h="13716000">
                <a:moveTo>
                  <a:pt x="0" y="0"/>
                </a:moveTo>
                <a:lnTo>
                  <a:pt x="9219045" y="0"/>
                </a:lnTo>
                <a:lnTo>
                  <a:pt x="12420553" y="0"/>
                </a:lnTo>
                <a:lnTo>
                  <a:pt x="12430077" y="0"/>
                </a:lnTo>
                <a:lnTo>
                  <a:pt x="12430077" y="13716000"/>
                </a:lnTo>
                <a:lnTo>
                  <a:pt x="12420553" y="13716000"/>
                </a:lnTo>
                <a:lnTo>
                  <a:pt x="9219045" y="13716000"/>
                </a:lnTo>
                <a:lnTo>
                  <a:pt x="5319665" y="13716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1"/>
                </a:solidFill>
              </a:defRPr>
            </a:lvl1pPr>
          </a:lstStyle>
          <a:p>
            <a:fld id="{B1DFA706-D6BF-4054-BFB5-EC6378B45988}" type="slidenum">
              <a:rPr lang="de-DE" smtClean="0"/>
              <a:pPr/>
              <a:t>‹Nr.›</a:t>
            </a:fld>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30" y="1701007"/>
            <a:ext cx="11176330" cy="3330000"/>
          </a:xfrm>
        </p:spPr>
        <p:txBody>
          <a:bodyPr/>
          <a:lstStyle>
            <a:lvl1pPr>
              <a:lnSpc>
                <a:spcPct val="100000"/>
              </a:lnSpc>
              <a:defRPr sz="5000">
                <a:solidFill>
                  <a:schemeClr val="tx1"/>
                </a:solidFill>
              </a:defRPr>
            </a:lvl1pPr>
          </a:lstStyle>
          <a:p>
            <a:r>
              <a:rPr lang="de-DE" dirty="0"/>
              <a:t>Dies ist ein Zwischentitel</a:t>
            </a:r>
            <a:br>
              <a:rPr lang="de-DE" dirty="0"/>
            </a:br>
            <a:r>
              <a:rPr lang="de-DE" dirty="0"/>
              <a:t>Max. 4 Zeilen. </a:t>
            </a:r>
          </a:p>
        </p:txBody>
      </p:sp>
    </p:spTree>
    <p:extLst>
      <p:ext uri="{BB962C8B-B14F-4D97-AF65-F5344CB8AC3E}">
        <p14:creationId xmlns:p14="http://schemas.microsoft.com/office/powerpoint/2010/main" val="80362107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143">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Zitat">
    <p:bg>
      <p:bgRef idx="1001">
        <a:schemeClr val="bg1"/>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Linie">
            <a:extLst>
              <a:ext uri="{FF2B5EF4-FFF2-40B4-BE49-F238E27FC236}">
                <a16:creationId xmlns:a16="http://schemas.microsoft.com/office/drawing/2014/main" id="{BDDFFB9B-BA67-4F56-AD2E-C78376A7A24D}"/>
              </a:ext>
            </a:extLst>
          </p:cNvPr>
          <p:cNvSpPr>
            <a:spLocks noChangeAspect="1"/>
          </p:cNvSpPr>
          <p:nvPr userDrawn="1"/>
        </p:nvSpPr>
        <p:spPr bwMode="auto">
          <a:xfrm>
            <a:off x="9200162" y="2468783"/>
            <a:ext cx="1035911" cy="2524125"/>
          </a:xfrm>
          <a:custGeom>
            <a:avLst/>
            <a:gdLst>
              <a:gd name="T0" fmla="*/ 306 w 5727"/>
              <a:gd name="T1" fmla="*/ 13988 h 13988"/>
              <a:gd name="T2" fmla="*/ 5727 w 5727"/>
              <a:gd name="T3" fmla="*/ 0 h 13988"/>
              <a:gd name="T4" fmla="*/ 5421 w 5727"/>
              <a:gd name="T5" fmla="*/ 0 h 13988"/>
              <a:gd name="T6" fmla="*/ 0 w 5727"/>
              <a:gd name="T7" fmla="*/ 13988 h 13988"/>
              <a:gd name="T8" fmla="*/ 306 w 5727"/>
              <a:gd name="T9" fmla="*/ 13988 h 13988"/>
            </a:gdLst>
            <a:ahLst/>
            <a:cxnLst>
              <a:cxn ang="0">
                <a:pos x="T0" y="T1"/>
              </a:cxn>
              <a:cxn ang="0">
                <a:pos x="T2" y="T3"/>
              </a:cxn>
              <a:cxn ang="0">
                <a:pos x="T4" y="T5"/>
              </a:cxn>
              <a:cxn ang="0">
                <a:pos x="T6" y="T7"/>
              </a:cxn>
              <a:cxn ang="0">
                <a:pos x="T8" y="T9"/>
              </a:cxn>
            </a:cxnLst>
            <a:rect l="0" t="0" r="r" b="b"/>
            <a:pathLst>
              <a:path w="5727" h="13988">
                <a:moveTo>
                  <a:pt x="306" y="13988"/>
                </a:moveTo>
                <a:lnTo>
                  <a:pt x="5727" y="0"/>
                </a:lnTo>
                <a:lnTo>
                  <a:pt x="5421" y="0"/>
                </a:lnTo>
                <a:lnTo>
                  <a:pt x="0" y="13988"/>
                </a:lnTo>
                <a:lnTo>
                  <a:pt x="306" y="13988"/>
                </a:lnTo>
                <a:close/>
              </a:path>
            </a:pathLst>
          </a:custGeom>
          <a:solidFill>
            <a:schemeClr val="tx2"/>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sp>
        <p:nvSpPr>
          <p:cNvPr id="12" name="Zitat">
            <a:extLst>
              <a:ext uri="{FF2B5EF4-FFF2-40B4-BE49-F238E27FC236}">
                <a16:creationId xmlns:a16="http://schemas.microsoft.com/office/drawing/2014/main" id="{837A7BFC-C8E8-45E6-B45D-8E0AF9ABEB39}"/>
              </a:ext>
            </a:extLst>
          </p:cNvPr>
          <p:cNvSpPr>
            <a:spLocks noGrp="1"/>
          </p:cNvSpPr>
          <p:nvPr>
            <p:ph type="body" orient="vert" idx="1" hasCustomPrompt="1"/>
          </p:nvPr>
        </p:nvSpPr>
        <p:spPr>
          <a:xfrm>
            <a:off x="2209944" y="1718469"/>
            <a:ext cx="7258522" cy="3274438"/>
          </a:xfrm>
        </p:spPr>
        <p:txBody>
          <a:bodyPr vert="horz"/>
          <a:lstStyle>
            <a:lvl1pPr>
              <a:spcAft>
                <a:spcPts val="0"/>
              </a:spcAft>
              <a:defRPr sz="4000" b="1">
                <a:solidFill>
                  <a:schemeClr val="tx2"/>
                </a:solidFill>
                <a:latin typeface="+mn-lt"/>
              </a:defRPr>
            </a:lvl1pPr>
            <a:lvl2pPr>
              <a:spcBef>
                <a:spcPts val="900"/>
              </a:spcBef>
              <a:defRPr>
                <a:solidFill>
                  <a:schemeClr val="tx2"/>
                </a:solidFill>
                <a:latin typeface="+mj-lt"/>
              </a:defRPr>
            </a:lvl2pPr>
            <a:lvl3pPr marL="0" indent="0">
              <a:spcBef>
                <a:spcPts val="900"/>
              </a:spcBef>
              <a:buNone/>
              <a:defRPr>
                <a:solidFill>
                  <a:schemeClr val="tx2"/>
                </a:solidFill>
                <a:latin typeface="+mj-lt"/>
              </a:defRPr>
            </a:lvl3pPr>
            <a:lvl4pPr marL="0" indent="0">
              <a:spcBef>
                <a:spcPts val="900"/>
              </a:spcBef>
              <a:buNone/>
              <a:defRPr>
                <a:solidFill>
                  <a:schemeClr val="tx2"/>
                </a:solidFill>
                <a:latin typeface="+mj-lt"/>
              </a:defRPr>
            </a:lvl4pPr>
            <a:lvl5pPr>
              <a:spcBef>
                <a:spcPts val="900"/>
              </a:spcBef>
              <a:defRPr>
                <a:solidFill>
                  <a:schemeClr val="tx2"/>
                </a:solidFill>
                <a:latin typeface="+mj-lt"/>
              </a:defRPr>
            </a:lvl5pPr>
            <a:lvl6pPr>
              <a:spcBef>
                <a:spcPts val="900"/>
              </a:spcBef>
              <a:defRPr>
                <a:solidFill>
                  <a:schemeClr val="tx2"/>
                </a:solidFill>
                <a:latin typeface="+mj-lt"/>
              </a:defRPr>
            </a:lvl6pPr>
            <a:lvl7pPr>
              <a:spcBef>
                <a:spcPts val="900"/>
              </a:spcBef>
              <a:defRPr>
                <a:solidFill>
                  <a:schemeClr val="tx2"/>
                </a:solidFill>
                <a:latin typeface="+mj-lt"/>
              </a:defRPr>
            </a:lvl7pPr>
            <a:lvl8pPr>
              <a:spcBef>
                <a:spcPts val="900"/>
              </a:spcBef>
              <a:defRPr>
                <a:solidFill>
                  <a:schemeClr val="tx2"/>
                </a:solidFill>
                <a:latin typeface="+mj-lt"/>
              </a:defRPr>
            </a:lvl8pPr>
            <a:lvl9pPr>
              <a:spcBef>
                <a:spcPts val="900"/>
              </a:spcBef>
              <a:defRPr>
                <a:solidFill>
                  <a:schemeClr val="tx2"/>
                </a:solidFill>
                <a:latin typeface="+mj-lt"/>
              </a:defRPr>
            </a:lvl9pPr>
          </a:lstStyle>
          <a:p>
            <a:pPr lvl="0"/>
            <a:r>
              <a:rPr lang="de-DE" dirty="0"/>
              <a:t>Erste Ebene „Zitat“ (maximal vier Zeilen) // für Info &gt;&gt; Menü &gt; Start &gt; Absatz &gt; Listenebene erhöhen </a:t>
            </a:r>
          </a:p>
          <a:p>
            <a:pPr lvl="1"/>
            <a:r>
              <a:rPr lang="de-DE" dirty="0"/>
              <a:t>Zweite Ebene</a:t>
            </a:r>
          </a:p>
        </p:txBody>
      </p:sp>
    </p:spTree>
    <p:extLst>
      <p:ext uri="{BB962C8B-B14F-4D97-AF65-F5344CB8AC3E}">
        <p14:creationId xmlns:p14="http://schemas.microsoft.com/office/powerpoint/2010/main" val="33342405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165">
          <p15:clr>
            <a:srgbClr val="FBAE40"/>
          </p15:clr>
        </p15:guide>
        <p15:guide id="5" pos="2784">
          <p15:clr>
            <a:srgbClr val="FBAE40"/>
          </p15:clr>
        </p15:guide>
        <p15:guide id="6" pos="11928">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Headline / Tex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5" y="1507333"/>
            <a:ext cx="11176727" cy="4625975"/>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367368586"/>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Headline / Inhal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5" name="Inhalt">
            <a:extLst>
              <a:ext uri="{FF2B5EF4-FFF2-40B4-BE49-F238E27FC236}">
                <a16:creationId xmlns:a16="http://schemas.microsoft.com/office/drawing/2014/main" id="{47722A01-CE3A-4FA3-8446-D71D11FFF810}"/>
              </a:ext>
            </a:extLst>
          </p:cNvPr>
          <p:cNvSpPr>
            <a:spLocks noGrp="1"/>
          </p:cNvSpPr>
          <p:nvPr>
            <p:ph idx="1" hasCustomPrompt="1"/>
          </p:nvPr>
        </p:nvSpPr>
        <p:spPr>
          <a:xfrm>
            <a:off x="508035" y="1507333"/>
            <a:ext cx="11176727" cy="4625975"/>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3387945891"/>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orient="horz" pos="2460">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Headline / Text 2-Spalti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5" y="1507333"/>
            <a:ext cx="11176727" cy="4625975"/>
          </a:xfrm>
        </p:spPr>
        <p:txBody>
          <a:bodyPr vert="horz" numCol="2" spcCol="381600"/>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3071352309"/>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Nur Headlin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107274866"/>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orient="horz" pos="2460">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Headline lang / Text">
    <p:spTree>
      <p:nvGrpSpPr>
        <p:cNvPr id="1" name=""/>
        <p:cNvGrpSpPr/>
        <p:nvPr/>
      </p:nvGrpSpPr>
      <p:grpSpPr>
        <a:xfrm>
          <a:off x="0" y="0"/>
          <a:ext cx="0" cy="0"/>
          <a:chOff x="0" y="0"/>
          <a:chExt cx="0" cy="0"/>
        </a:xfrm>
      </p:grpSpPr>
      <p:sp>
        <p:nvSpPr>
          <p:cNvPr id="8" name="Fläche">
            <a:extLst>
              <a:ext uri="{FF2B5EF4-FFF2-40B4-BE49-F238E27FC236}">
                <a16:creationId xmlns:a16="http://schemas.microsoft.com/office/drawing/2014/main" id="{5B0086BB-7118-4998-A49B-1FC9E46FB1C1}"/>
              </a:ext>
            </a:extLst>
          </p:cNvPr>
          <p:cNvSpPr>
            <a:spLocks noChangeAspect="1"/>
          </p:cNvSpPr>
          <p:nvPr userDrawn="1"/>
        </p:nvSpPr>
        <p:spPr>
          <a:xfrm>
            <a:off x="1" y="0"/>
            <a:ext cx="515373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p>
        </p:txBody>
      </p:sp>
      <p:pic>
        <p:nvPicPr>
          <p:cNvPr id="10" name="Superzeichen">
            <a:extLst>
              <a:ext uri="{FF2B5EF4-FFF2-40B4-BE49-F238E27FC236}">
                <a16:creationId xmlns:a16="http://schemas.microsoft.com/office/drawing/2014/main" id="{033F74DF-F0D2-4FC5-921B-0100AC6F4A7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07239" y="6224678"/>
            <a:ext cx="257800" cy="257783"/>
          </a:xfrm>
          <a:prstGeom prst="rect">
            <a:avLst/>
          </a:prstGeom>
        </p:spPr>
      </p:pic>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001141" y="1633538"/>
            <a:ext cx="5683620" cy="4499770"/>
          </a:xfrm>
        </p:spPr>
        <p:txBody>
          <a:bodyPr vert="horz" numCol="1" spcCol="381600"/>
          <a:lstStyle>
            <a:lvl1pPr>
              <a:lnSpc>
                <a:spcPct val="119000"/>
              </a:lnSpc>
              <a:spcAft>
                <a:spcPts val="0"/>
              </a:spcAft>
              <a:defRPr sz="1750">
                <a:solidFill>
                  <a:schemeClr val="tx1"/>
                </a:solidFill>
                <a:latin typeface="+mn-lt"/>
              </a:defRPr>
            </a:lvl1pPr>
            <a:lvl2pPr marL="156592" indent="-156592">
              <a:buFont typeface="Arial" panose="020B0604020202020204" pitchFamily="34" charset="0"/>
              <a:buChar char="•"/>
              <a:defRPr/>
            </a:lvl2pPr>
            <a:lvl3pPr marL="313185">
              <a:defRPr/>
            </a:lvl3pPr>
            <a:lvl4pPr marL="0" indent="0">
              <a:buNone/>
              <a:defRPr/>
            </a:lvl4pPr>
          </a:lstStyle>
          <a:p>
            <a:pPr lvl="0"/>
            <a:r>
              <a:rPr lang="de-DE" dirty="0"/>
              <a:t>Erste Ebene Text // für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11" name="Subheadline">
            <a:extLst>
              <a:ext uri="{FF2B5EF4-FFF2-40B4-BE49-F238E27FC236}">
                <a16:creationId xmlns:a16="http://schemas.microsoft.com/office/drawing/2014/main" id="{FE61A826-182B-4E29-ACA2-D169CF42BF93}"/>
              </a:ext>
            </a:extLst>
          </p:cNvPr>
          <p:cNvSpPr>
            <a:spLocks noGrp="1"/>
          </p:cNvSpPr>
          <p:nvPr>
            <p:ph type="body" orient="vert" idx="11" hasCustomPrompt="1"/>
          </p:nvPr>
        </p:nvSpPr>
        <p:spPr>
          <a:xfrm>
            <a:off x="507241" y="4059238"/>
            <a:ext cx="4194273" cy="1080000"/>
          </a:xfrm>
        </p:spPr>
        <p:txBody>
          <a:bodyPr vert="horz"/>
          <a:lstStyle>
            <a:lvl1pPr marL="0" indent="0">
              <a:lnSpc>
                <a:spcPct val="100000"/>
              </a:lnSpc>
              <a:spcAft>
                <a:spcPts val="0"/>
              </a:spcAft>
              <a:buFont typeface="Arial" panose="020B0604020202020204" pitchFamily="34" charset="0"/>
              <a:buNone/>
              <a:defRPr b="0">
                <a:solidFill>
                  <a:schemeClr val="accent6"/>
                </a:solidFill>
              </a:defRPr>
            </a:lvl1pPr>
            <a:lvl2pPr marL="0" indent="0">
              <a:lnSpc>
                <a:spcPct val="100000"/>
              </a:lnSpc>
              <a:spcAft>
                <a:spcPts val="0"/>
              </a:spcAft>
              <a:buFont typeface="Arial" panose="020B0604020202020204" pitchFamily="34" charset="0"/>
              <a:buNone/>
              <a:defRPr sz="2000" b="0">
                <a:solidFill>
                  <a:schemeClr val="accent6"/>
                </a:solidFill>
                <a:latin typeface="+mj-lt"/>
              </a:defRPr>
            </a:lvl2pPr>
            <a:lvl3pPr marL="0" indent="0">
              <a:lnSpc>
                <a:spcPct val="100000"/>
              </a:lnSpc>
              <a:spcAft>
                <a:spcPts val="0"/>
              </a:spcAft>
              <a:buNone/>
              <a:defRPr sz="2000" b="0">
                <a:solidFill>
                  <a:schemeClr val="accent6"/>
                </a:solidFill>
                <a:latin typeface="+mj-lt"/>
              </a:defRPr>
            </a:lvl3pPr>
            <a:lvl4pPr marL="0" indent="0">
              <a:lnSpc>
                <a:spcPct val="100000"/>
              </a:lnSpc>
              <a:spcAft>
                <a:spcPts val="0"/>
              </a:spcAft>
              <a:buNone/>
              <a:defRPr sz="2000" b="0">
                <a:solidFill>
                  <a:schemeClr val="accent6"/>
                </a:solidFill>
                <a:latin typeface="+mj-lt"/>
              </a:defRPr>
            </a:lvl4pPr>
            <a:lvl5pPr marL="0" indent="0">
              <a:lnSpc>
                <a:spcPct val="100000"/>
              </a:lnSpc>
              <a:spcAft>
                <a:spcPts val="0"/>
              </a:spcAft>
              <a:buFont typeface="Arial" panose="020B0604020202020204" pitchFamily="34" charset="0"/>
              <a:buNone/>
              <a:defRPr sz="2000" b="0">
                <a:solidFill>
                  <a:schemeClr val="accent6"/>
                </a:solidFill>
                <a:latin typeface="+mj-lt"/>
              </a:defRPr>
            </a:lvl5pPr>
            <a:lvl6pPr marL="0" indent="0">
              <a:lnSpc>
                <a:spcPct val="100000"/>
              </a:lnSpc>
              <a:spcAft>
                <a:spcPts val="0"/>
              </a:spcAft>
              <a:buFont typeface="Arial" panose="020B0604020202020204" pitchFamily="34" charset="0"/>
              <a:buNone/>
              <a:defRPr sz="2000" b="0">
                <a:solidFill>
                  <a:schemeClr val="accent6"/>
                </a:solidFill>
                <a:latin typeface="+mj-lt"/>
              </a:defRPr>
            </a:lvl6pPr>
            <a:lvl7pPr marL="0" indent="0">
              <a:lnSpc>
                <a:spcPct val="100000"/>
              </a:lnSpc>
              <a:spcAft>
                <a:spcPts val="0"/>
              </a:spcAft>
              <a:buFont typeface="Arial" panose="020B0604020202020204" pitchFamily="34" charset="0"/>
              <a:buNone/>
              <a:defRPr sz="2000" b="0">
                <a:solidFill>
                  <a:schemeClr val="accent6"/>
                </a:solidFill>
                <a:latin typeface="+mj-lt"/>
              </a:defRPr>
            </a:lvl7pPr>
            <a:lvl8pPr marL="0" indent="0">
              <a:lnSpc>
                <a:spcPct val="100000"/>
              </a:lnSpc>
              <a:spcAft>
                <a:spcPts val="0"/>
              </a:spcAft>
              <a:buFont typeface="Arial" panose="020B0604020202020204" pitchFamily="34" charset="0"/>
              <a:buNone/>
              <a:defRPr sz="2000" b="0">
                <a:solidFill>
                  <a:schemeClr val="accent6"/>
                </a:solidFill>
                <a:latin typeface="+mj-lt"/>
              </a:defRPr>
            </a:lvl8pPr>
            <a:lvl9pPr marL="0" indent="0">
              <a:lnSpc>
                <a:spcPct val="100000"/>
              </a:lnSpc>
              <a:spcAft>
                <a:spcPts val="0"/>
              </a:spcAft>
              <a:buFont typeface="Arial" panose="020B0604020202020204" pitchFamily="34" charset="0"/>
              <a:buNone/>
              <a:defRPr sz="2000" b="0">
                <a:solidFill>
                  <a:schemeClr val="accent6"/>
                </a:solidFill>
                <a:latin typeface="+mj-lt"/>
              </a:defRPr>
            </a:lvl9pPr>
          </a:lstStyle>
          <a:p>
            <a:pPr lvl="0"/>
            <a:r>
              <a:rPr lang="de-DE" dirty="0"/>
              <a:t>Subheadline auf maximal 3 Zeilen. </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4" y="1633538"/>
            <a:ext cx="4194273" cy="2286000"/>
          </a:xfrm>
        </p:spPr>
        <p:txBody>
          <a:bodyPr/>
          <a:lstStyle>
            <a:lvl1pPr>
              <a:defRPr>
                <a:solidFill>
                  <a:schemeClr val="bg1"/>
                </a:solidFill>
              </a:defRPr>
            </a:lvl1pPr>
          </a:lstStyle>
          <a:p>
            <a:r>
              <a:rPr lang="de-DE" dirty="0"/>
              <a:t>Platz für eine lange Headline, auf maximal 5 Zeilen.</a:t>
            </a:r>
          </a:p>
        </p:txBody>
      </p:sp>
    </p:spTree>
    <p:extLst>
      <p:ext uri="{BB962C8B-B14F-4D97-AF65-F5344CB8AC3E}">
        <p14:creationId xmlns:p14="http://schemas.microsoft.com/office/powerpoint/2010/main" val="699411394"/>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2058">
          <p15:clr>
            <a:srgbClr val="FBAE40"/>
          </p15:clr>
        </p15:guide>
        <p15:guide id="6" pos="7560">
          <p15:clr>
            <a:srgbClr val="FBAE40"/>
          </p15:clr>
        </p15:guide>
        <p15:guide id="7" orient="horz" pos="5114">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Headline / Text / Bild">
    <p:spTree>
      <p:nvGrpSpPr>
        <p:cNvPr id="1" name=""/>
        <p:cNvGrpSpPr/>
        <p:nvPr/>
      </p:nvGrpSpPr>
      <p:grpSpPr>
        <a:xfrm>
          <a:off x="0" y="0"/>
          <a:ext cx="0" cy="0"/>
          <a:chOff x="0" y="0"/>
          <a:chExt cx="0" cy="0"/>
        </a:xfrm>
      </p:grpSpPr>
      <p:sp>
        <p:nvSpPr>
          <p:cNvPr id="15" name="Bild">
            <a:extLst>
              <a:ext uri="{FF2B5EF4-FFF2-40B4-BE49-F238E27FC236}">
                <a16:creationId xmlns:a16="http://schemas.microsoft.com/office/drawing/2014/main" id="{036190F4-D45C-44D6-9F9C-E83689839D03}"/>
              </a:ext>
            </a:extLst>
          </p:cNvPr>
          <p:cNvSpPr>
            <a:spLocks noGrp="1" noChangeAspect="1"/>
          </p:cNvSpPr>
          <p:nvPr>
            <p:ph type="pic" sz="quarter" idx="13" hasCustomPrompt="1"/>
          </p:nvPr>
        </p:nvSpPr>
        <p:spPr>
          <a:xfrm>
            <a:off x="7031496" y="0"/>
            <a:ext cx="5160504" cy="6858000"/>
          </a:xfrm>
          <a:prstGeom prst="rect">
            <a:avLst/>
          </a:pr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13" name="Bildunterschrift">
            <a:extLst>
              <a:ext uri="{FF2B5EF4-FFF2-40B4-BE49-F238E27FC236}">
                <a16:creationId xmlns:a16="http://schemas.microsoft.com/office/drawing/2014/main" id="{3B3D0B21-D81B-4101-B322-F1121E22277E}"/>
              </a:ext>
            </a:extLst>
          </p:cNvPr>
          <p:cNvSpPr>
            <a:spLocks noGrp="1" noChangeAspect="1"/>
          </p:cNvSpPr>
          <p:nvPr>
            <p:ph type="body" orient="vert" idx="11" hasCustomPrompt="1"/>
          </p:nvPr>
        </p:nvSpPr>
        <p:spPr>
          <a:xfrm>
            <a:off x="7031496" y="3997326"/>
            <a:ext cx="5160504" cy="2860675"/>
          </a:xfrm>
          <a:custGeom>
            <a:avLst/>
            <a:gdLst>
              <a:gd name="connsiteX0" fmla="*/ 0 w 10320336"/>
              <a:gd name="connsiteY0" fmla="*/ 0 h 5721350"/>
              <a:gd name="connsiteX1" fmla="*/ 10320336 w 10320336"/>
              <a:gd name="connsiteY1" fmla="*/ 4002454 h 5721350"/>
              <a:gd name="connsiteX2" fmla="*/ 10320336 w 10320336"/>
              <a:gd name="connsiteY2" fmla="*/ 5721350 h 5721350"/>
              <a:gd name="connsiteX3" fmla="*/ 0 w 10320336"/>
              <a:gd name="connsiteY3" fmla="*/ 5721350 h 5721350"/>
            </a:gdLst>
            <a:ahLst/>
            <a:cxnLst>
              <a:cxn ang="0">
                <a:pos x="connsiteX0" y="connsiteY0"/>
              </a:cxn>
              <a:cxn ang="0">
                <a:pos x="connsiteX1" y="connsiteY1"/>
              </a:cxn>
              <a:cxn ang="0">
                <a:pos x="connsiteX2" y="connsiteY2"/>
              </a:cxn>
              <a:cxn ang="0">
                <a:pos x="connsiteX3" y="connsiteY3"/>
              </a:cxn>
            </a:cxnLst>
            <a:rect l="l" t="t" r="r" b="b"/>
            <a:pathLst>
              <a:path w="10320336" h="5721350">
                <a:moveTo>
                  <a:pt x="0" y="0"/>
                </a:moveTo>
                <a:lnTo>
                  <a:pt x="10320336" y="4002454"/>
                </a:lnTo>
                <a:lnTo>
                  <a:pt x="10320336" y="5721350"/>
                </a:lnTo>
                <a:lnTo>
                  <a:pt x="0" y="5721350"/>
                </a:lnTo>
                <a:close/>
              </a:path>
            </a:pathLst>
          </a:custGeom>
          <a:solidFill>
            <a:schemeClr val="tx2"/>
          </a:solidFill>
        </p:spPr>
        <p:txBody>
          <a:bodyPr vert="horz" wrap="square" lIns="864000" rIns="3384000" bIns="1450800" anchor="b" anchorCtr="0">
            <a:noAutofit/>
          </a:bodyPr>
          <a:lstStyle>
            <a:lvl1pPr marL="0" indent="0">
              <a:lnSpc>
                <a:spcPct val="117000"/>
              </a:lnSpc>
              <a:spcAft>
                <a:spcPts val="0"/>
              </a:spcAft>
              <a:buFont typeface="Arial" panose="020B0604020202020204" pitchFamily="34" charset="0"/>
              <a:buNone/>
              <a:defRPr sz="1250">
                <a:solidFill>
                  <a:schemeClr val="bg1"/>
                </a:solidFill>
                <a:latin typeface="+mj-lt"/>
              </a:defRPr>
            </a:lvl1pPr>
            <a:lvl2pPr marL="0" indent="0">
              <a:lnSpc>
                <a:spcPct val="117000"/>
              </a:lnSpc>
              <a:spcAft>
                <a:spcPts val="0"/>
              </a:spcAft>
              <a:buFont typeface="Arial" panose="020B0604020202020204" pitchFamily="34" charset="0"/>
              <a:buNone/>
              <a:defRPr sz="1250">
                <a:solidFill>
                  <a:schemeClr val="bg1"/>
                </a:solidFill>
                <a:latin typeface="+mj-lt"/>
              </a:defRPr>
            </a:lvl2pPr>
            <a:lvl3pPr marL="0" indent="0">
              <a:lnSpc>
                <a:spcPct val="117000"/>
              </a:lnSpc>
              <a:spcAft>
                <a:spcPts val="0"/>
              </a:spcAft>
              <a:buNone/>
              <a:defRPr sz="1250">
                <a:solidFill>
                  <a:schemeClr val="bg1"/>
                </a:solidFill>
                <a:latin typeface="+mj-lt"/>
              </a:defRPr>
            </a:lvl3pPr>
            <a:lvl4pPr marL="0" indent="0">
              <a:lnSpc>
                <a:spcPct val="117000"/>
              </a:lnSpc>
              <a:spcAft>
                <a:spcPts val="0"/>
              </a:spcAft>
              <a:buNone/>
              <a:defRPr sz="1250">
                <a:solidFill>
                  <a:schemeClr val="bg1"/>
                </a:solidFill>
                <a:latin typeface="+mj-lt"/>
              </a:defRPr>
            </a:lvl4pPr>
            <a:lvl5pPr marL="0" indent="0">
              <a:lnSpc>
                <a:spcPct val="117000"/>
              </a:lnSpc>
              <a:spcAft>
                <a:spcPts val="0"/>
              </a:spcAft>
              <a:buFont typeface="Arial" panose="020B0604020202020204" pitchFamily="34" charset="0"/>
              <a:buNone/>
              <a:defRPr sz="1250">
                <a:solidFill>
                  <a:schemeClr val="bg1"/>
                </a:solidFill>
                <a:latin typeface="+mj-lt"/>
              </a:defRPr>
            </a:lvl5pPr>
            <a:lvl6pPr marL="0" indent="0">
              <a:lnSpc>
                <a:spcPct val="117000"/>
              </a:lnSpc>
              <a:spcAft>
                <a:spcPts val="0"/>
              </a:spcAft>
              <a:buFont typeface="Arial" panose="020B0604020202020204" pitchFamily="34" charset="0"/>
              <a:buNone/>
              <a:defRPr sz="1250">
                <a:solidFill>
                  <a:schemeClr val="bg1"/>
                </a:solidFill>
                <a:latin typeface="+mj-lt"/>
              </a:defRPr>
            </a:lvl6pPr>
            <a:lvl7pPr marL="0" indent="0">
              <a:lnSpc>
                <a:spcPct val="117000"/>
              </a:lnSpc>
              <a:spcAft>
                <a:spcPts val="0"/>
              </a:spcAft>
              <a:buFont typeface="Arial" panose="020B0604020202020204" pitchFamily="34" charset="0"/>
              <a:buNone/>
              <a:defRPr sz="1250">
                <a:solidFill>
                  <a:schemeClr val="bg1"/>
                </a:solidFill>
                <a:latin typeface="+mj-lt"/>
              </a:defRPr>
            </a:lvl7pPr>
            <a:lvl8pPr marL="0" indent="0">
              <a:lnSpc>
                <a:spcPct val="117000"/>
              </a:lnSpc>
              <a:spcAft>
                <a:spcPts val="0"/>
              </a:spcAft>
              <a:buFont typeface="Arial" panose="020B0604020202020204" pitchFamily="34" charset="0"/>
              <a:buNone/>
              <a:defRPr sz="1250">
                <a:solidFill>
                  <a:schemeClr val="bg1"/>
                </a:solidFill>
                <a:latin typeface="+mj-lt"/>
              </a:defRPr>
            </a:lvl8pPr>
            <a:lvl9pPr marL="0" indent="0">
              <a:lnSpc>
                <a:spcPct val="117000"/>
              </a:lnSpc>
              <a:spcAft>
                <a:spcPts val="0"/>
              </a:spcAft>
              <a:buFont typeface="Arial" panose="020B0604020202020204" pitchFamily="34" charset="0"/>
              <a:buNone/>
              <a:defRPr sz="1250">
                <a:solidFill>
                  <a:schemeClr val="bg1"/>
                </a:solidFill>
                <a:latin typeface="+mj-lt"/>
              </a:defRPr>
            </a:lvl9pPr>
          </a:lstStyle>
          <a:p>
            <a:pPr lvl="0"/>
            <a:r>
              <a:rPr lang="de-DE" dirty="0"/>
              <a:t>Bildunterschrift auf maximal 2 Zeilen</a:t>
            </a:r>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bg1"/>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5" y="1952625"/>
            <a:ext cx="5588363"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4" y="400049"/>
            <a:ext cx="5587967" cy="1373400"/>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989991448"/>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680">
          <p15:clr>
            <a:srgbClr val="FBAE4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Headline / Text / Inhalt (A)">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7041021" y="1507332"/>
            <a:ext cx="464374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5" y="1952625"/>
            <a:ext cx="5588363"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4" y="400049"/>
            <a:ext cx="5587967" cy="1373400"/>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3896578611"/>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680">
          <p15:clr>
            <a:srgbClr val="FBAE40"/>
          </p15:clr>
        </p15:guide>
        <p15:guide id="7" pos="8870">
          <p15:clr>
            <a:srgbClr val="FBAE40"/>
          </p15:clr>
        </p15:guide>
        <p15:guide id="8" orient="horz" pos="2460">
          <p15:clr>
            <a:srgbClr val="FBAE4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Headline / Text / Inhalt (B)">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8035" y="1952626"/>
            <a:ext cx="11176727" cy="4180682"/>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10" name="Text">
            <a:extLst>
              <a:ext uri="{FF2B5EF4-FFF2-40B4-BE49-F238E27FC236}">
                <a16:creationId xmlns:a16="http://schemas.microsoft.com/office/drawing/2014/main" id="{A178136E-D062-4E0D-9BC4-033D0B8E36A0}"/>
              </a:ext>
            </a:extLst>
          </p:cNvPr>
          <p:cNvSpPr>
            <a:spLocks noGrp="1"/>
          </p:cNvSpPr>
          <p:nvPr>
            <p:ph type="body" orient="vert" idx="12" hasCustomPrompt="1"/>
          </p:nvPr>
        </p:nvSpPr>
        <p:spPr>
          <a:xfrm>
            <a:off x="6188479" y="400049"/>
            <a:ext cx="5496283" cy="1373304"/>
          </a:xfrm>
        </p:spPr>
        <p:txBody>
          <a:bodyPr vert="horz" numCol="1" spcCol="381600"/>
          <a:lstStyle>
            <a:lvl1pPr>
              <a:lnSpc>
                <a:spcPct val="119000"/>
              </a:lnSpc>
              <a:spcAft>
                <a:spcPts val="0"/>
              </a:spcAft>
              <a:defRPr sz="1750">
                <a:solidFill>
                  <a:schemeClr val="tx1"/>
                </a:solidFill>
                <a:latin typeface="+mn-lt"/>
              </a:defRPr>
            </a:lvl1pPr>
            <a:lvl2pPr marL="156592" indent="-156592">
              <a:buFont typeface="Arial" panose="020B0604020202020204" pitchFamily="34" charset="0"/>
              <a:buChar char="•"/>
              <a:defRPr/>
            </a:lvl2pPr>
            <a:lvl3pPr marL="313185">
              <a:defRPr/>
            </a:lvl3pPr>
            <a:lvl4pPr marL="0" indent="0">
              <a:buNone/>
              <a:defRPr/>
            </a:lvl4pPr>
          </a:lstStyle>
          <a:p>
            <a:pPr lvl="0"/>
            <a:r>
              <a:rPr lang="de-DE" dirty="0"/>
              <a:t>Erste Ebene Text // für Bullet Points &gt;&gt; Menü &gt; Start &gt; Absatz &gt; Listenebene erhöhen </a:t>
            </a:r>
          </a:p>
          <a:p>
            <a:pPr lvl="1"/>
            <a:r>
              <a:rPr lang="de-DE" dirty="0"/>
              <a:t>Zweite Ebene</a:t>
            </a:r>
          </a:p>
          <a:p>
            <a:pPr lvl="2"/>
            <a:r>
              <a:rPr lang="de-DE" dirty="0"/>
              <a:t>Dritte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400049"/>
            <a:ext cx="5300214" cy="1373304"/>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1162601745"/>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6" pos="7317">
          <p15:clr>
            <a:srgbClr val="FBAE40"/>
          </p15:clr>
        </p15:guide>
        <p15:guide id="8" pos="7796">
          <p15:clr>
            <a:srgbClr val="FBAE40"/>
          </p15:clr>
        </p15:guide>
        <p15:guide id="9" orient="horz" pos="1899">
          <p15:clr>
            <a:srgbClr val="FBAE4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Headline / Inhalt / Tex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39" y="1507332"/>
            <a:ext cx="493189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39" y="5492923"/>
            <a:ext cx="4931890" cy="640385"/>
          </a:xfrm>
        </p:spPr>
        <p:txBody>
          <a:bodyPr vert="horz"/>
          <a:lstStyle>
            <a:lvl1pPr marL="0" indent="0">
              <a:lnSpc>
                <a:spcPct val="100000"/>
              </a:lnSpc>
              <a:spcAft>
                <a:spcPts val="0"/>
              </a:spcAft>
              <a:buFont typeface="Arial" panose="020B0604020202020204" pitchFamily="34" charset="0"/>
              <a:buNone/>
              <a:defRPr sz="1000" b="0">
                <a:solidFill>
                  <a:schemeClr val="tx1"/>
                </a:solidFill>
                <a:latin typeface="+mn-lt"/>
              </a:defRPr>
            </a:lvl1pPr>
            <a:lvl2pPr marL="0" indent="0">
              <a:lnSpc>
                <a:spcPct val="100000"/>
              </a:lnSpc>
              <a:spcAft>
                <a:spcPts val="0"/>
              </a:spcAft>
              <a:buFont typeface="Arial" panose="020B0604020202020204" pitchFamily="34" charset="0"/>
              <a:buNone/>
              <a:defRPr sz="1000" b="0">
                <a:solidFill>
                  <a:schemeClr val="tx1"/>
                </a:solidFill>
                <a:latin typeface="+mn-lt"/>
              </a:defRPr>
            </a:lvl2pPr>
            <a:lvl3pPr marL="0" indent="0">
              <a:lnSpc>
                <a:spcPct val="100000"/>
              </a:lnSpc>
              <a:spcAft>
                <a:spcPts val="0"/>
              </a:spcAft>
              <a:buNone/>
              <a:defRPr sz="1000" b="0">
                <a:solidFill>
                  <a:schemeClr val="tx1"/>
                </a:solidFill>
                <a:latin typeface="+mn-lt"/>
              </a:defRPr>
            </a:lvl3pPr>
            <a:lvl4pPr marL="0" indent="0">
              <a:lnSpc>
                <a:spcPct val="100000"/>
              </a:lnSpc>
              <a:spcAft>
                <a:spcPts val="0"/>
              </a:spcAft>
              <a:buNone/>
              <a:defRPr sz="1000" b="0">
                <a:solidFill>
                  <a:schemeClr val="tx1"/>
                </a:solidFill>
                <a:latin typeface="+mn-lt"/>
              </a:defRPr>
            </a:lvl4pPr>
            <a:lvl5pPr marL="0" indent="0">
              <a:lnSpc>
                <a:spcPct val="100000"/>
              </a:lnSpc>
              <a:spcAft>
                <a:spcPts val="0"/>
              </a:spcAft>
              <a:buFont typeface="Arial" panose="020B0604020202020204" pitchFamily="34" charset="0"/>
              <a:buNone/>
              <a:defRPr sz="1000" b="0">
                <a:solidFill>
                  <a:schemeClr val="tx1"/>
                </a:solidFill>
                <a:latin typeface="+mn-lt"/>
              </a:defRPr>
            </a:lvl5pPr>
            <a:lvl6pPr marL="0" indent="0">
              <a:lnSpc>
                <a:spcPct val="100000"/>
              </a:lnSpc>
              <a:spcAft>
                <a:spcPts val="0"/>
              </a:spcAft>
              <a:buFont typeface="Arial" panose="020B0604020202020204" pitchFamily="34" charset="0"/>
              <a:buNone/>
              <a:defRPr sz="1000" b="0">
                <a:solidFill>
                  <a:schemeClr val="tx1"/>
                </a:solidFill>
                <a:latin typeface="+mn-lt"/>
              </a:defRPr>
            </a:lvl6pPr>
            <a:lvl7pPr marL="0" indent="0">
              <a:lnSpc>
                <a:spcPct val="100000"/>
              </a:lnSpc>
              <a:spcAft>
                <a:spcPts val="0"/>
              </a:spcAft>
              <a:buFont typeface="Arial" panose="020B0604020202020204" pitchFamily="34" charset="0"/>
              <a:buNone/>
              <a:defRPr sz="1000" b="0">
                <a:solidFill>
                  <a:schemeClr val="tx1"/>
                </a:solidFill>
                <a:latin typeface="+mn-lt"/>
              </a:defRPr>
            </a:lvl7pPr>
            <a:lvl8pPr marL="0" indent="0">
              <a:lnSpc>
                <a:spcPct val="100000"/>
              </a:lnSpc>
              <a:spcAft>
                <a:spcPts val="0"/>
              </a:spcAft>
              <a:buFont typeface="Arial" panose="020B0604020202020204" pitchFamily="34" charset="0"/>
              <a:buNone/>
              <a:defRPr sz="1000" b="0">
                <a:solidFill>
                  <a:schemeClr val="tx1"/>
                </a:solidFill>
                <a:latin typeface="+mn-lt"/>
              </a:defRPr>
            </a:lvl8pPr>
            <a:lvl9pPr marL="0" indent="0">
              <a:lnSpc>
                <a:spcPct val="100000"/>
              </a:lnSpc>
              <a:spcAft>
                <a:spcPts val="0"/>
              </a:spcAft>
              <a:buFont typeface="Arial" panose="020B0604020202020204" pitchFamily="34" charset="0"/>
              <a:buNone/>
              <a:defRPr sz="1000" b="0">
                <a:solidFill>
                  <a:schemeClr val="tx1"/>
                </a:solidFill>
                <a:latin typeface="+mn-lt"/>
              </a:defRPr>
            </a:lvl9pPr>
          </a:lstStyle>
          <a:p>
            <a:pPr lvl="0"/>
            <a:r>
              <a:rPr lang="de-DE" dirty="0"/>
              <a:t>Zusätzlicher Informativer Text</a:t>
            </a:r>
          </a:p>
        </p:txBody>
      </p:sp>
    </p:spTree>
    <p:extLst>
      <p:ext uri="{BB962C8B-B14F-4D97-AF65-F5344CB8AC3E}">
        <p14:creationId xmlns:p14="http://schemas.microsoft.com/office/powerpoint/2010/main" val="3441048853"/>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793">
          <p15:clr>
            <a:srgbClr val="FBAE40"/>
          </p15:clr>
        </p15:guide>
        <p15:guide id="7" pos="6852">
          <p15:clr>
            <a:srgbClr val="FBAE40"/>
          </p15:clr>
        </p15:guide>
        <p15:guide id="8" orient="horz" pos="2460">
          <p15:clr>
            <a:srgbClr val="FBAE4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Headline / Inhalt / Text (blau)">
    <p:bg>
      <p:bgRef idx="1001">
        <a:schemeClr val="bg1"/>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lvl1pPr>
              <a:defRPr>
                <a:solidFill>
                  <a:schemeClr val="accent2"/>
                </a:solidFill>
              </a:defRPr>
            </a:lvl1p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39" y="1507332"/>
            <a:ext cx="493189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39" y="5492923"/>
            <a:ext cx="4931890" cy="640385"/>
          </a:xfrm>
        </p:spPr>
        <p:txBody>
          <a:bodyPr vert="horz"/>
          <a:lstStyle>
            <a:lvl1pPr marL="0" indent="0">
              <a:lnSpc>
                <a:spcPct val="100000"/>
              </a:lnSpc>
              <a:spcAft>
                <a:spcPts val="0"/>
              </a:spcAft>
              <a:buFont typeface="Arial" panose="020B0604020202020204" pitchFamily="34" charset="0"/>
              <a:buNone/>
              <a:defRPr sz="1000" b="0">
                <a:solidFill>
                  <a:schemeClr val="tx1"/>
                </a:solidFill>
                <a:latin typeface="+mn-lt"/>
              </a:defRPr>
            </a:lvl1pPr>
            <a:lvl2pPr marL="0" indent="0">
              <a:lnSpc>
                <a:spcPct val="100000"/>
              </a:lnSpc>
              <a:spcAft>
                <a:spcPts val="0"/>
              </a:spcAft>
              <a:buFont typeface="Arial" panose="020B0604020202020204" pitchFamily="34" charset="0"/>
              <a:buNone/>
              <a:defRPr sz="1000" b="0">
                <a:solidFill>
                  <a:schemeClr val="tx1"/>
                </a:solidFill>
                <a:latin typeface="+mn-lt"/>
              </a:defRPr>
            </a:lvl2pPr>
            <a:lvl3pPr marL="0" indent="0">
              <a:lnSpc>
                <a:spcPct val="100000"/>
              </a:lnSpc>
              <a:spcAft>
                <a:spcPts val="0"/>
              </a:spcAft>
              <a:buNone/>
              <a:defRPr sz="1000" b="0">
                <a:solidFill>
                  <a:schemeClr val="tx1"/>
                </a:solidFill>
                <a:latin typeface="+mn-lt"/>
              </a:defRPr>
            </a:lvl3pPr>
            <a:lvl4pPr marL="0" indent="0">
              <a:lnSpc>
                <a:spcPct val="100000"/>
              </a:lnSpc>
              <a:spcAft>
                <a:spcPts val="0"/>
              </a:spcAft>
              <a:buNone/>
              <a:defRPr sz="1000" b="0">
                <a:solidFill>
                  <a:schemeClr val="tx1"/>
                </a:solidFill>
                <a:latin typeface="+mn-lt"/>
              </a:defRPr>
            </a:lvl4pPr>
            <a:lvl5pPr marL="0" indent="0">
              <a:lnSpc>
                <a:spcPct val="100000"/>
              </a:lnSpc>
              <a:spcAft>
                <a:spcPts val="0"/>
              </a:spcAft>
              <a:buFont typeface="Arial" panose="020B0604020202020204" pitchFamily="34" charset="0"/>
              <a:buNone/>
              <a:defRPr sz="1000" b="0">
                <a:solidFill>
                  <a:schemeClr val="tx1"/>
                </a:solidFill>
                <a:latin typeface="+mn-lt"/>
              </a:defRPr>
            </a:lvl5pPr>
            <a:lvl6pPr marL="0" indent="0">
              <a:lnSpc>
                <a:spcPct val="100000"/>
              </a:lnSpc>
              <a:spcAft>
                <a:spcPts val="0"/>
              </a:spcAft>
              <a:buFont typeface="Arial" panose="020B0604020202020204" pitchFamily="34" charset="0"/>
              <a:buNone/>
              <a:defRPr sz="1000" b="0">
                <a:solidFill>
                  <a:schemeClr val="tx1"/>
                </a:solidFill>
                <a:latin typeface="+mn-lt"/>
              </a:defRPr>
            </a:lvl6pPr>
            <a:lvl7pPr marL="0" indent="0">
              <a:lnSpc>
                <a:spcPct val="100000"/>
              </a:lnSpc>
              <a:spcAft>
                <a:spcPts val="0"/>
              </a:spcAft>
              <a:buFont typeface="Arial" panose="020B0604020202020204" pitchFamily="34" charset="0"/>
              <a:buNone/>
              <a:defRPr sz="1000" b="0">
                <a:solidFill>
                  <a:schemeClr val="tx1"/>
                </a:solidFill>
                <a:latin typeface="+mn-lt"/>
              </a:defRPr>
            </a:lvl7pPr>
            <a:lvl8pPr marL="0" indent="0">
              <a:lnSpc>
                <a:spcPct val="100000"/>
              </a:lnSpc>
              <a:spcAft>
                <a:spcPts val="0"/>
              </a:spcAft>
              <a:buFont typeface="Arial" panose="020B0604020202020204" pitchFamily="34" charset="0"/>
              <a:buNone/>
              <a:defRPr sz="1000" b="0">
                <a:solidFill>
                  <a:schemeClr val="tx1"/>
                </a:solidFill>
                <a:latin typeface="+mn-lt"/>
              </a:defRPr>
            </a:lvl8pPr>
            <a:lvl9pPr marL="0" indent="0">
              <a:lnSpc>
                <a:spcPct val="100000"/>
              </a:lnSpc>
              <a:spcAft>
                <a:spcPts val="0"/>
              </a:spcAft>
              <a:buFont typeface="Arial" panose="020B0604020202020204" pitchFamily="34" charset="0"/>
              <a:buNone/>
              <a:defRPr sz="1000" b="0">
                <a:solidFill>
                  <a:schemeClr val="tx1"/>
                </a:solidFill>
                <a:latin typeface="+mn-lt"/>
              </a:defRPr>
            </a:lvl9pPr>
          </a:lstStyle>
          <a:p>
            <a:pPr lvl="0"/>
            <a:r>
              <a:rPr lang="de-DE" dirty="0"/>
              <a:t>Zusätzlicher Informativer Text</a:t>
            </a:r>
          </a:p>
        </p:txBody>
      </p:sp>
    </p:spTree>
    <p:extLst>
      <p:ext uri="{BB962C8B-B14F-4D97-AF65-F5344CB8AC3E}">
        <p14:creationId xmlns:p14="http://schemas.microsoft.com/office/powerpoint/2010/main" val="331493487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793">
          <p15:clr>
            <a:srgbClr val="FBAE40"/>
          </p15:clr>
        </p15:guide>
        <p15:guide id="7" pos="6852">
          <p15:clr>
            <a:srgbClr val="FBAE40"/>
          </p15:clr>
        </p15:guide>
        <p15:guide id="8" orient="horz" pos="2460">
          <p15:clr>
            <a:srgbClr val="FBAE4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Headline / Inhalt / Text (rot)">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lvl1pPr>
              <a:defRPr>
                <a:solidFill>
                  <a:schemeClr val="bg1"/>
                </a:solidFill>
              </a:defRPr>
            </a:lvl1p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39" y="1507332"/>
            <a:ext cx="493189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39" y="5492923"/>
            <a:ext cx="4931890" cy="640385"/>
          </a:xfrm>
        </p:spPr>
        <p:txBody>
          <a:bodyPr vert="horz"/>
          <a:lstStyle>
            <a:lvl1pPr marL="0" indent="0">
              <a:lnSpc>
                <a:spcPct val="100000"/>
              </a:lnSpc>
              <a:spcAft>
                <a:spcPts val="0"/>
              </a:spcAft>
              <a:buFont typeface="Arial" panose="020B0604020202020204" pitchFamily="34" charset="0"/>
              <a:buNone/>
              <a:defRPr sz="1000" b="0">
                <a:solidFill>
                  <a:schemeClr val="tx1"/>
                </a:solidFill>
                <a:latin typeface="+mn-lt"/>
              </a:defRPr>
            </a:lvl1pPr>
            <a:lvl2pPr marL="0" indent="0">
              <a:lnSpc>
                <a:spcPct val="100000"/>
              </a:lnSpc>
              <a:spcAft>
                <a:spcPts val="0"/>
              </a:spcAft>
              <a:buFont typeface="Arial" panose="020B0604020202020204" pitchFamily="34" charset="0"/>
              <a:buNone/>
              <a:defRPr sz="1000" b="0">
                <a:solidFill>
                  <a:schemeClr val="tx1"/>
                </a:solidFill>
                <a:latin typeface="+mn-lt"/>
              </a:defRPr>
            </a:lvl2pPr>
            <a:lvl3pPr marL="0" indent="0">
              <a:lnSpc>
                <a:spcPct val="100000"/>
              </a:lnSpc>
              <a:spcAft>
                <a:spcPts val="0"/>
              </a:spcAft>
              <a:buNone/>
              <a:defRPr sz="1000" b="0">
                <a:solidFill>
                  <a:schemeClr val="tx1"/>
                </a:solidFill>
                <a:latin typeface="+mn-lt"/>
              </a:defRPr>
            </a:lvl3pPr>
            <a:lvl4pPr marL="0" indent="0">
              <a:lnSpc>
                <a:spcPct val="100000"/>
              </a:lnSpc>
              <a:spcAft>
                <a:spcPts val="0"/>
              </a:spcAft>
              <a:buNone/>
              <a:defRPr sz="1000" b="0">
                <a:solidFill>
                  <a:schemeClr val="tx1"/>
                </a:solidFill>
                <a:latin typeface="+mn-lt"/>
              </a:defRPr>
            </a:lvl4pPr>
            <a:lvl5pPr marL="0" indent="0">
              <a:lnSpc>
                <a:spcPct val="100000"/>
              </a:lnSpc>
              <a:spcAft>
                <a:spcPts val="0"/>
              </a:spcAft>
              <a:buFont typeface="Arial" panose="020B0604020202020204" pitchFamily="34" charset="0"/>
              <a:buNone/>
              <a:defRPr sz="1000" b="0">
                <a:solidFill>
                  <a:schemeClr val="tx1"/>
                </a:solidFill>
                <a:latin typeface="+mn-lt"/>
              </a:defRPr>
            </a:lvl5pPr>
            <a:lvl6pPr marL="0" indent="0">
              <a:lnSpc>
                <a:spcPct val="100000"/>
              </a:lnSpc>
              <a:spcAft>
                <a:spcPts val="0"/>
              </a:spcAft>
              <a:buFont typeface="Arial" panose="020B0604020202020204" pitchFamily="34" charset="0"/>
              <a:buNone/>
              <a:defRPr sz="1000" b="0">
                <a:solidFill>
                  <a:schemeClr val="tx1"/>
                </a:solidFill>
                <a:latin typeface="+mn-lt"/>
              </a:defRPr>
            </a:lvl6pPr>
            <a:lvl7pPr marL="0" indent="0">
              <a:lnSpc>
                <a:spcPct val="100000"/>
              </a:lnSpc>
              <a:spcAft>
                <a:spcPts val="0"/>
              </a:spcAft>
              <a:buFont typeface="Arial" panose="020B0604020202020204" pitchFamily="34" charset="0"/>
              <a:buNone/>
              <a:defRPr sz="1000" b="0">
                <a:solidFill>
                  <a:schemeClr val="tx1"/>
                </a:solidFill>
                <a:latin typeface="+mn-lt"/>
              </a:defRPr>
            </a:lvl7pPr>
            <a:lvl8pPr marL="0" indent="0">
              <a:lnSpc>
                <a:spcPct val="100000"/>
              </a:lnSpc>
              <a:spcAft>
                <a:spcPts val="0"/>
              </a:spcAft>
              <a:buFont typeface="Arial" panose="020B0604020202020204" pitchFamily="34" charset="0"/>
              <a:buNone/>
              <a:defRPr sz="1000" b="0">
                <a:solidFill>
                  <a:schemeClr val="tx1"/>
                </a:solidFill>
                <a:latin typeface="+mn-lt"/>
              </a:defRPr>
            </a:lvl8pPr>
            <a:lvl9pPr marL="0" indent="0">
              <a:lnSpc>
                <a:spcPct val="100000"/>
              </a:lnSpc>
              <a:spcAft>
                <a:spcPts val="0"/>
              </a:spcAft>
              <a:buFont typeface="Arial" panose="020B0604020202020204" pitchFamily="34" charset="0"/>
              <a:buNone/>
              <a:defRPr sz="1000" b="0">
                <a:solidFill>
                  <a:schemeClr val="tx1"/>
                </a:solidFill>
                <a:latin typeface="+mn-lt"/>
              </a:defRPr>
            </a:lvl9pPr>
          </a:lstStyle>
          <a:p>
            <a:pPr lvl="0"/>
            <a:r>
              <a:rPr lang="de-DE" dirty="0"/>
              <a:t>Zusätzlicher Informativer Text</a:t>
            </a:r>
          </a:p>
        </p:txBody>
      </p:sp>
      <p:pic>
        <p:nvPicPr>
          <p:cNvPr id="5" name="Superzeichen">
            <a:extLst>
              <a:ext uri="{FF2B5EF4-FFF2-40B4-BE49-F238E27FC236}">
                <a16:creationId xmlns:a16="http://schemas.microsoft.com/office/drawing/2014/main" id="{2FE60BC6-D367-4B89-9047-CF5839D8B42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39" y="6224678"/>
            <a:ext cx="257800" cy="257783"/>
          </a:xfrm>
          <a:prstGeom prst="rect">
            <a:avLst/>
          </a:prstGeom>
        </p:spPr>
      </p:pic>
    </p:spTree>
    <p:extLst>
      <p:ext uri="{BB962C8B-B14F-4D97-AF65-F5344CB8AC3E}">
        <p14:creationId xmlns:p14="http://schemas.microsoft.com/office/powerpoint/2010/main" val="259724464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793">
          <p15:clr>
            <a:srgbClr val="FBAE40"/>
          </p15:clr>
        </p15:guide>
        <p15:guide id="7" pos="6852">
          <p15:clr>
            <a:srgbClr val="FBAE40"/>
          </p15:clr>
        </p15:guide>
        <p15:guide id="8" orient="horz" pos="2460">
          <p15:clr>
            <a:srgbClr val="FBAE4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Headline / 3 Texte mit Iconfläch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9" name="Text">
            <a:extLst>
              <a:ext uri="{FF2B5EF4-FFF2-40B4-BE49-F238E27FC236}">
                <a16:creationId xmlns:a16="http://schemas.microsoft.com/office/drawing/2014/main" id="{D491B611-C78A-471F-988F-CB6FBEFD6580}"/>
              </a:ext>
            </a:extLst>
          </p:cNvPr>
          <p:cNvSpPr>
            <a:spLocks noGrp="1"/>
          </p:cNvSpPr>
          <p:nvPr>
            <p:ph type="body" orient="vert" idx="13" hasCustomPrompt="1"/>
          </p:nvPr>
        </p:nvSpPr>
        <p:spPr>
          <a:xfrm>
            <a:off x="8043278" y="4133851"/>
            <a:ext cx="3240211" cy="1999457"/>
          </a:xfrm>
        </p:spPr>
        <p:txBody>
          <a:bodyPr vert="horz"/>
          <a:lstStyle>
            <a:lvl1pPr>
              <a:lnSpc>
                <a:spcPct val="119000"/>
              </a:lnSpc>
              <a:spcAft>
                <a:spcPts val="0"/>
              </a:spcAft>
              <a:defRPr sz="1750"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8" name="Text">
            <a:extLst>
              <a:ext uri="{FF2B5EF4-FFF2-40B4-BE49-F238E27FC236}">
                <a16:creationId xmlns:a16="http://schemas.microsoft.com/office/drawing/2014/main" id="{3FEFD2D9-A5A7-4798-998E-5406C5C168C2}"/>
              </a:ext>
            </a:extLst>
          </p:cNvPr>
          <p:cNvSpPr>
            <a:spLocks noGrp="1"/>
          </p:cNvSpPr>
          <p:nvPr>
            <p:ph type="body" orient="vert" idx="12" hasCustomPrompt="1"/>
          </p:nvPr>
        </p:nvSpPr>
        <p:spPr>
          <a:xfrm>
            <a:off x="4277003" y="4133851"/>
            <a:ext cx="3239857" cy="1999457"/>
          </a:xfrm>
        </p:spPr>
        <p:txBody>
          <a:bodyPr vert="horz"/>
          <a:lstStyle>
            <a:lvl1pPr>
              <a:lnSpc>
                <a:spcPct val="119000"/>
              </a:lnSpc>
              <a:spcAft>
                <a:spcPts val="0"/>
              </a:spcAft>
              <a:defRPr sz="1750"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7" name="Text">
            <a:extLst>
              <a:ext uri="{FF2B5EF4-FFF2-40B4-BE49-F238E27FC236}">
                <a16:creationId xmlns:a16="http://schemas.microsoft.com/office/drawing/2014/main" id="{D1249A4D-1576-4795-9164-50E9DEC8B458}"/>
              </a:ext>
            </a:extLst>
          </p:cNvPr>
          <p:cNvSpPr>
            <a:spLocks noGrp="1"/>
          </p:cNvSpPr>
          <p:nvPr>
            <p:ph type="body" orient="vert" idx="11" hasCustomPrompt="1"/>
          </p:nvPr>
        </p:nvSpPr>
        <p:spPr>
          <a:xfrm>
            <a:off x="508034" y="4133851"/>
            <a:ext cx="3240211" cy="1999457"/>
          </a:xfrm>
        </p:spPr>
        <p:txBody>
          <a:bodyPr vert="horz"/>
          <a:lstStyle>
            <a:lvl1pPr>
              <a:lnSpc>
                <a:spcPct val="119000"/>
              </a:lnSpc>
              <a:spcAft>
                <a:spcPts val="0"/>
              </a:spcAft>
              <a:defRPr sz="1750"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4" name="Subheadlin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5" y="1507332"/>
            <a:ext cx="11176727" cy="1080000"/>
          </a:xfrm>
        </p:spPr>
        <p:txBody>
          <a:bodyPr vert="horz"/>
          <a:lstStyle/>
          <a:p>
            <a:pPr lvl="0"/>
            <a:r>
              <a:rPr lang="de-DE" dirty="0"/>
              <a:t>Erste Ebene Subheadline // für Text und Bullet Points &gt;&gt; Menü &gt; Start &gt; Absatz &gt; Listenebene erhöhen </a:t>
            </a:r>
          </a:p>
          <a:p>
            <a:pPr lvl="1"/>
            <a:r>
              <a:rPr lang="de-DE" dirty="0"/>
              <a:t>Zweite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1561071273"/>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orient="horz" pos="5208">
          <p15:clr>
            <a:srgbClr val="FBAE40"/>
          </p15:clr>
        </p15:guide>
        <p15:guide id="7" pos="5388">
          <p15:clr>
            <a:srgbClr val="FBAE40"/>
          </p15:clr>
        </p15:guide>
        <p15:guide id="8" pos="10133">
          <p15:clr>
            <a:srgbClr val="FBAE4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Headline / Text mit Freifläch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5" name="Fläche">
            <a:extLst>
              <a:ext uri="{FF2B5EF4-FFF2-40B4-BE49-F238E27FC236}">
                <a16:creationId xmlns:a16="http://schemas.microsoft.com/office/drawing/2014/main" id="{F8EADC8D-6481-4C64-96C1-BFC993F4A592}"/>
              </a:ext>
            </a:extLst>
          </p:cNvPr>
          <p:cNvSpPr/>
          <p:nvPr userDrawn="1"/>
        </p:nvSpPr>
        <p:spPr>
          <a:xfrm>
            <a:off x="508034" y="2777400"/>
            <a:ext cx="11176727" cy="3065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900"/>
          </a:p>
        </p:txBody>
      </p:sp>
      <p:sp>
        <p:nvSpPr>
          <p:cNvPr id="4" name="Subheadlin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5" y="1507332"/>
            <a:ext cx="11176727" cy="1080000"/>
          </a:xfrm>
        </p:spPr>
        <p:txBody>
          <a:bodyPr vert="horz"/>
          <a:lstStyle/>
          <a:p>
            <a:pPr lvl="0"/>
            <a:r>
              <a:rPr lang="de-DE" dirty="0"/>
              <a:t>Erste Ebene Subheadline // für Text und Bullet Points &gt;&gt; Menü &gt; Start &gt; Absatz &gt; Listenebene erhöhen </a:t>
            </a:r>
          </a:p>
          <a:p>
            <a:pPr lvl="1"/>
            <a:r>
              <a:rPr lang="de-DE" dirty="0"/>
              <a:t>Zweite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4234744509"/>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preserve="1" userDrawn="1">
  <p:cSld name="Vollbild">
    <p:spTree>
      <p:nvGrpSpPr>
        <p:cNvPr id="1" name=""/>
        <p:cNvGrpSpPr/>
        <p:nvPr/>
      </p:nvGrpSpPr>
      <p:grpSpPr>
        <a:xfrm>
          <a:off x="0" y="0"/>
          <a:ext cx="0" cy="0"/>
          <a:chOff x="0" y="0"/>
          <a:chExt cx="0" cy="0"/>
        </a:xfrm>
      </p:grpSpPr>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2" y="0"/>
            <a:ext cx="12191999" cy="6858000"/>
          </a:xfrm>
          <a:prstGeom prst="rect">
            <a:avLst/>
          </a:pr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12" name="Foliennummer">
            <a:extLst>
              <a:ext uri="{FF2B5EF4-FFF2-40B4-BE49-F238E27FC236}">
                <a16:creationId xmlns:a16="http://schemas.microsoft.com/office/drawing/2014/main" id="{4EC48D65-4C24-47AB-8215-66EB7D19E697}"/>
              </a:ext>
            </a:extLst>
          </p:cNvPr>
          <p:cNvSpPr>
            <a:spLocks noGrp="1"/>
          </p:cNvSpPr>
          <p:nvPr>
            <p:ph type="sldNum" sz="quarter" idx="10"/>
          </p:nvPr>
        </p:nvSpPr>
        <p:spPr>
          <a:xfrm>
            <a:off x="11144975" y="6312581"/>
            <a:ext cx="539785" cy="216000"/>
          </a:xfrm>
        </p:spPr>
        <p:txBody>
          <a:bodyPr/>
          <a:lstStyle>
            <a:lvl1pPr>
              <a:defRPr>
                <a:solidFill>
                  <a:schemeClr val="bg1"/>
                </a:solidFill>
              </a:defRPr>
            </a:lvl1pPr>
          </a:lstStyle>
          <a:p>
            <a:fld id="{B1DFA706-D6BF-4054-BFB5-EC6378B45988}" type="slidenum">
              <a:rPr lang="de-DE" smtClean="0"/>
              <a:pPr/>
              <a:t>‹Nr.›</a:t>
            </a:fld>
            <a:endParaRPr lang="de-DE" dirty="0"/>
          </a:p>
        </p:txBody>
      </p:sp>
      <p:sp>
        <p:nvSpPr>
          <p:cNvPr id="25" name="Superzeichen">
            <a:extLst>
              <a:ext uri="{FF2B5EF4-FFF2-40B4-BE49-F238E27FC236}">
                <a16:creationId xmlns:a16="http://schemas.microsoft.com/office/drawing/2014/main" id="{DB29C47A-56BE-4239-9CD4-CE1D6C36DEFE}"/>
              </a:ext>
            </a:extLst>
          </p:cNvPr>
          <p:cNvSpPr>
            <a:spLocks noGrp="1"/>
          </p:cNvSpPr>
          <p:nvPr>
            <p:ph type="body" sz="quarter" idx="15" hasCustomPrompt="1"/>
          </p:nvPr>
        </p:nvSpPr>
        <p:spPr>
          <a:xfrm>
            <a:off x="508033" y="6224678"/>
            <a:ext cx="257006" cy="257783"/>
          </a:xfrm>
          <a:blipFill>
            <a:blip r:embed="rId2"/>
            <a:stretch>
              <a:fillRect/>
            </a:stretch>
          </a:blipFill>
        </p:spPr>
        <p:txBody>
          <a:bodyPr wrap="none" tIns="2412000"/>
          <a:lstStyle>
            <a:lvl1pPr marL="0" indent="0">
              <a:lnSpc>
                <a:spcPct val="100000"/>
              </a:lnSpc>
              <a:spcAft>
                <a:spcPts val="0"/>
              </a:spcAft>
              <a:buFont typeface="Arial" panose="020B0604020202020204" pitchFamily="34" charset="0"/>
              <a:buNone/>
              <a:defRPr sz="900">
                <a:solidFill>
                  <a:schemeClr val="tx1"/>
                </a:solidFill>
                <a:latin typeface="+mj-lt"/>
              </a:defRPr>
            </a:lvl1pPr>
            <a:lvl2pPr marL="0" indent="0">
              <a:lnSpc>
                <a:spcPct val="100000"/>
              </a:lnSpc>
              <a:spcAft>
                <a:spcPts val="0"/>
              </a:spcAft>
              <a:buFont typeface="Arial" panose="020B0604020202020204" pitchFamily="34" charset="0"/>
              <a:buNone/>
              <a:defRPr sz="900">
                <a:solidFill>
                  <a:schemeClr val="tx1"/>
                </a:solidFill>
                <a:latin typeface="+mj-lt"/>
              </a:defRPr>
            </a:lvl2pPr>
            <a:lvl3pPr marL="0" indent="0">
              <a:lnSpc>
                <a:spcPct val="100000"/>
              </a:lnSpc>
              <a:spcAft>
                <a:spcPts val="0"/>
              </a:spcAft>
              <a:buNone/>
              <a:defRPr sz="900">
                <a:solidFill>
                  <a:schemeClr val="tx1"/>
                </a:solidFill>
                <a:latin typeface="+mj-lt"/>
              </a:defRPr>
            </a:lvl3pPr>
            <a:lvl4pPr marL="0" indent="0">
              <a:lnSpc>
                <a:spcPct val="100000"/>
              </a:lnSpc>
              <a:spcAft>
                <a:spcPts val="0"/>
              </a:spcAft>
              <a:buNone/>
              <a:defRPr sz="900">
                <a:solidFill>
                  <a:schemeClr val="tx1"/>
                </a:solidFill>
                <a:latin typeface="+mj-lt"/>
              </a:defRPr>
            </a:lvl4pPr>
            <a:lvl5pPr marL="0" indent="0">
              <a:lnSpc>
                <a:spcPct val="100000"/>
              </a:lnSpc>
              <a:spcAft>
                <a:spcPts val="0"/>
              </a:spcAft>
              <a:buFont typeface="Arial" panose="020B0604020202020204" pitchFamily="34" charset="0"/>
              <a:buNone/>
              <a:defRPr sz="900">
                <a:solidFill>
                  <a:schemeClr val="tx1"/>
                </a:solidFill>
                <a:latin typeface="+mj-lt"/>
              </a:defRPr>
            </a:lvl5pPr>
            <a:lvl6pPr marL="0" indent="0">
              <a:lnSpc>
                <a:spcPct val="100000"/>
              </a:lnSpc>
              <a:spcAft>
                <a:spcPts val="0"/>
              </a:spcAft>
              <a:buFont typeface="Arial" panose="020B0604020202020204" pitchFamily="34" charset="0"/>
              <a:buNone/>
              <a:defRPr sz="900">
                <a:solidFill>
                  <a:schemeClr val="tx1"/>
                </a:solidFill>
                <a:latin typeface="+mj-lt"/>
              </a:defRPr>
            </a:lvl6pPr>
            <a:lvl7pPr marL="0" indent="0">
              <a:lnSpc>
                <a:spcPct val="100000"/>
              </a:lnSpc>
              <a:spcAft>
                <a:spcPts val="0"/>
              </a:spcAft>
              <a:buFont typeface="Arial" panose="020B0604020202020204" pitchFamily="34" charset="0"/>
              <a:buNone/>
              <a:defRPr sz="900">
                <a:solidFill>
                  <a:schemeClr val="tx1"/>
                </a:solidFill>
                <a:latin typeface="+mj-lt"/>
              </a:defRPr>
            </a:lvl7pPr>
            <a:lvl8pPr marL="0" indent="0">
              <a:lnSpc>
                <a:spcPct val="100000"/>
              </a:lnSpc>
              <a:spcAft>
                <a:spcPts val="0"/>
              </a:spcAft>
              <a:buFont typeface="Arial" panose="020B0604020202020204" pitchFamily="34" charset="0"/>
              <a:buNone/>
              <a:defRPr sz="900">
                <a:solidFill>
                  <a:schemeClr val="tx1"/>
                </a:solidFill>
                <a:latin typeface="+mj-lt"/>
              </a:defRPr>
            </a:lvl8pPr>
            <a:lvl9pPr marL="0" indent="0">
              <a:lnSpc>
                <a:spcPct val="100000"/>
              </a:lnSpc>
              <a:spcAft>
                <a:spcPts val="0"/>
              </a:spcAft>
              <a:buFont typeface="Arial" panose="020B0604020202020204" pitchFamily="34" charset="0"/>
              <a:buNone/>
              <a:defRPr sz="900">
                <a:solidFill>
                  <a:schemeClr val="tx1"/>
                </a:solidFill>
                <a:latin typeface="+mj-lt"/>
              </a:defRPr>
            </a:lvl9pPr>
          </a:lstStyle>
          <a:p>
            <a:pPr lvl="0"/>
            <a:r>
              <a:rPr lang="de-DE" dirty="0"/>
              <a:t>Bitte nicht löschen/verschieben</a:t>
            </a:r>
          </a:p>
        </p:txBody>
      </p:sp>
      <p:sp>
        <p:nvSpPr>
          <p:cNvPr id="20" name="Bildunterschrift">
            <a:extLst>
              <a:ext uri="{FF2B5EF4-FFF2-40B4-BE49-F238E27FC236}">
                <a16:creationId xmlns:a16="http://schemas.microsoft.com/office/drawing/2014/main" id="{49B5F9B6-8A6F-447A-98E0-375F2318FF05}"/>
              </a:ext>
            </a:extLst>
          </p:cNvPr>
          <p:cNvSpPr>
            <a:spLocks noGrp="1"/>
          </p:cNvSpPr>
          <p:nvPr>
            <p:ph type="ctrTitle" hasCustomPrompt="1"/>
          </p:nvPr>
        </p:nvSpPr>
        <p:spPr>
          <a:xfrm>
            <a:off x="1382173" y="5166123"/>
            <a:ext cx="566715" cy="1316339"/>
          </a:xfrm>
          <a:custGeom>
            <a:avLst/>
            <a:gdLst>
              <a:gd name="connsiteX0" fmla="*/ 1022664 w 1133357"/>
              <a:gd name="connsiteY0" fmla="*/ 0 h 2632677"/>
              <a:gd name="connsiteX1" fmla="*/ 1133357 w 1133357"/>
              <a:gd name="connsiteY1" fmla="*/ 0 h 2632677"/>
              <a:gd name="connsiteX2" fmla="*/ 110693 w 1133357"/>
              <a:gd name="connsiteY2" fmla="*/ 2632677 h 2632677"/>
              <a:gd name="connsiteX3" fmla="*/ 0 w 1133357"/>
              <a:gd name="connsiteY3" fmla="*/ 2632677 h 2632677"/>
            </a:gdLst>
            <a:ahLst/>
            <a:cxnLst>
              <a:cxn ang="0">
                <a:pos x="connsiteX0" y="connsiteY0"/>
              </a:cxn>
              <a:cxn ang="0">
                <a:pos x="connsiteX1" y="connsiteY1"/>
              </a:cxn>
              <a:cxn ang="0">
                <a:pos x="connsiteX2" y="connsiteY2"/>
              </a:cxn>
              <a:cxn ang="0">
                <a:pos x="connsiteX3" y="connsiteY3"/>
              </a:cxn>
            </a:cxnLst>
            <a:rect l="l" t="t" r="r" b="b"/>
            <a:pathLst>
              <a:path w="1133357" h="2632677">
                <a:moveTo>
                  <a:pt x="1022664" y="0"/>
                </a:moveTo>
                <a:lnTo>
                  <a:pt x="1133357" y="0"/>
                </a:lnTo>
                <a:lnTo>
                  <a:pt x="110693" y="2632677"/>
                </a:lnTo>
                <a:lnTo>
                  <a:pt x="0" y="2632677"/>
                </a:lnTo>
                <a:close/>
              </a:path>
            </a:pathLst>
          </a:custGeom>
          <a:solidFill>
            <a:schemeClr val="tx2"/>
          </a:solidFill>
        </p:spPr>
        <p:txBody>
          <a:bodyPr wrap="none" lIns="1800000" tIns="82800" anchor="ctr" anchorCtr="0">
            <a:noAutofit/>
          </a:bodyPr>
          <a:lstStyle>
            <a:lvl1pPr algn="l">
              <a:lnSpc>
                <a:spcPct val="119000"/>
              </a:lnSpc>
              <a:defRPr sz="1750" b="0" spc="0" baseline="0">
                <a:solidFill>
                  <a:schemeClr val="bg1"/>
                </a:solidFill>
                <a:latin typeface="+mj-lt"/>
              </a:defRPr>
            </a:lvl1pPr>
          </a:lstStyle>
          <a:p>
            <a:r>
              <a:rPr lang="de-DE" dirty="0"/>
              <a:t>Bildunterschrift auf maximal 2 Zeilen</a:t>
            </a:r>
            <a:br>
              <a:rPr lang="de-DE" dirty="0"/>
            </a:br>
            <a:r>
              <a:rPr lang="de-DE" dirty="0"/>
              <a:t>(Umbruch bitte händisch setzten)</a:t>
            </a:r>
          </a:p>
        </p:txBody>
      </p:sp>
    </p:spTree>
    <p:extLst>
      <p:ext uri="{BB962C8B-B14F-4D97-AF65-F5344CB8AC3E}">
        <p14:creationId xmlns:p14="http://schemas.microsoft.com/office/powerpoint/2010/main" val="2678208202"/>
      </p:ext>
    </p:extLst>
  </p:cSld>
  <p:clrMapOvr>
    <a:masterClrMapping/>
  </p:clrMapOvr>
  <p:extLst>
    <p:ext uri="{DCECCB84-F9BA-43D5-87BE-67443E8EF086}">
      <p15:sldGuideLst xmlns:p15="http://schemas.microsoft.com/office/powerpoint/2012/main">
        <p15:guide id="1" pos="640">
          <p15:clr>
            <a:srgbClr val="FBAE40"/>
          </p15:clr>
        </p15:guide>
        <p15:guide id="2" pos="14720">
          <p15:clr>
            <a:srgbClr val="FBAE4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showMasterSp="0" preserve="1" userDrawn="1">
  <p:cSld name="Schlussfolie (A)">
    <p:bg>
      <p:bgRef idx="1001">
        <a:schemeClr val="bg1"/>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8" name="Fläche">
            <a:extLst>
              <a:ext uri="{FF2B5EF4-FFF2-40B4-BE49-F238E27FC236}">
                <a16:creationId xmlns:a16="http://schemas.microsoft.com/office/drawing/2014/main" id="{BF75343A-F087-4771-B67E-94C28BC20070}"/>
              </a:ext>
            </a:extLst>
          </p:cNvPr>
          <p:cNvSpPr>
            <a:spLocks noChangeAspect="1"/>
          </p:cNvSpPr>
          <p:nvPr userDrawn="1"/>
        </p:nvSpPr>
        <p:spPr>
          <a:xfrm>
            <a:off x="6130932" y="0"/>
            <a:ext cx="6061068" cy="6858000"/>
          </a:xfrm>
          <a:custGeom>
            <a:avLst/>
            <a:gdLst>
              <a:gd name="connsiteX0" fmla="*/ 0 w 12121347"/>
              <a:gd name="connsiteY0" fmla="*/ 0 h 13716000"/>
              <a:gd name="connsiteX1" fmla="*/ 9219045 w 12121347"/>
              <a:gd name="connsiteY1" fmla="*/ 0 h 13716000"/>
              <a:gd name="connsiteX2" fmla="*/ 12121347 w 12121347"/>
              <a:gd name="connsiteY2" fmla="*/ 0 h 13716000"/>
              <a:gd name="connsiteX3" fmla="*/ 12121347 w 12121347"/>
              <a:gd name="connsiteY3" fmla="*/ 13716000 h 13716000"/>
              <a:gd name="connsiteX4" fmla="*/ 9219045 w 12121347"/>
              <a:gd name="connsiteY4" fmla="*/ 13716000 h 13716000"/>
              <a:gd name="connsiteX5" fmla="*/ 5319665 w 12121347"/>
              <a:gd name="connsiteY5" fmla="*/ 137160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1347" h="13716000">
                <a:moveTo>
                  <a:pt x="0" y="0"/>
                </a:moveTo>
                <a:lnTo>
                  <a:pt x="9219045" y="0"/>
                </a:lnTo>
                <a:lnTo>
                  <a:pt x="12121347" y="0"/>
                </a:lnTo>
                <a:lnTo>
                  <a:pt x="12121347" y="13716000"/>
                </a:lnTo>
                <a:lnTo>
                  <a:pt x="9219045" y="13716000"/>
                </a:lnTo>
                <a:lnTo>
                  <a:pt x="5319665" y="13716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07241" y="6056904"/>
            <a:ext cx="425583" cy="425556"/>
          </a:xfrm>
          <a:prstGeom prst="rect">
            <a:avLst/>
          </a:prstGeom>
        </p:spPr>
      </p:pic>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30" y="1701007"/>
            <a:ext cx="11176330" cy="2970000"/>
          </a:xfrm>
        </p:spPr>
        <p:txBody>
          <a:bodyPr anchor="ctr" anchorCtr="0"/>
          <a:lstStyle>
            <a:lvl1pPr algn="ctr">
              <a:lnSpc>
                <a:spcPct val="100000"/>
              </a:lnSpc>
              <a:defRPr sz="7500">
                <a:solidFill>
                  <a:schemeClr val="tx1"/>
                </a:solidFill>
              </a:defRPr>
            </a:lvl1pPr>
          </a:lstStyle>
          <a:p>
            <a:r>
              <a:rPr lang="de-DE" dirty="0"/>
              <a:t>Schlussklausel/Dank-</a:t>
            </a:r>
            <a:r>
              <a:rPr lang="de-DE" dirty="0" err="1"/>
              <a:t>sagung</a:t>
            </a:r>
            <a:r>
              <a:rPr lang="de-DE" dirty="0"/>
              <a:t>/Fragen</a:t>
            </a:r>
          </a:p>
        </p:txBody>
      </p:sp>
    </p:spTree>
    <p:extLst>
      <p:ext uri="{BB962C8B-B14F-4D97-AF65-F5344CB8AC3E}">
        <p14:creationId xmlns:p14="http://schemas.microsoft.com/office/powerpoint/2010/main" val="91395183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143">
          <p15:clr>
            <a:srgbClr val="FBAE4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preserve="1" userDrawn="1">
  <p:cSld name="Schlussfolie (B)">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507241" y="6056904"/>
            <a:ext cx="425583" cy="425556"/>
          </a:xfrm>
          <a:prstGeom prst="rect">
            <a:avLst/>
          </a:prstGeom>
        </p:spPr>
      </p:pic>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30" y="1701007"/>
            <a:ext cx="11176330" cy="2970000"/>
          </a:xfrm>
        </p:spPr>
        <p:txBody>
          <a:bodyPr anchor="ctr" anchorCtr="0"/>
          <a:lstStyle>
            <a:lvl1pPr algn="ctr">
              <a:lnSpc>
                <a:spcPct val="100000"/>
              </a:lnSpc>
              <a:defRPr sz="7500">
                <a:solidFill>
                  <a:schemeClr val="tx1"/>
                </a:solidFill>
              </a:defRPr>
            </a:lvl1pPr>
          </a:lstStyle>
          <a:p>
            <a:r>
              <a:rPr lang="de-DE" dirty="0"/>
              <a:t>Schlussklausel/Dank-</a:t>
            </a:r>
            <a:r>
              <a:rPr lang="de-DE" dirty="0" err="1"/>
              <a:t>sagung</a:t>
            </a:r>
            <a:r>
              <a:rPr lang="de-DE" dirty="0"/>
              <a:t>/Fragen</a:t>
            </a:r>
          </a:p>
        </p:txBody>
      </p:sp>
    </p:spTree>
    <p:extLst>
      <p:ext uri="{BB962C8B-B14F-4D97-AF65-F5344CB8AC3E}">
        <p14:creationId xmlns:p14="http://schemas.microsoft.com/office/powerpoint/2010/main" val="13189224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143">
          <p15:clr>
            <a:srgbClr val="FBAE4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preserve="1" userDrawn="1">
  <p:cSld name="Ansprechpartner Johanniter">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2" name="Johanniter Logo">
            <a:extLst>
              <a:ext uri="{FF2B5EF4-FFF2-40B4-BE49-F238E27FC236}">
                <a16:creationId xmlns:a16="http://schemas.microsoft.com/office/drawing/2014/main" id="{A1BF105B-3371-421A-9C35-DE5262E75F74}"/>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08034" y="6058772"/>
            <a:ext cx="1884723" cy="425555"/>
          </a:xfrm>
          <a:prstGeom prst="rect">
            <a:avLst/>
          </a:prstGeom>
        </p:spPr>
      </p:pic>
      <p:sp>
        <p:nvSpPr>
          <p:cNvPr id="11" name="Text">
            <a:extLst>
              <a:ext uri="{FF2B5EF4-FFF2-40B4-BE49-F238E27FC236}">
                <a16:creationId xmlns:a16="http://schemas.microsoft.com/office/drawing/2014/main" id="{85C17785-FE59-4F90-BDAE-F95646BC12CD}"/>
              </a:ext>
            </a:extLst>
          </p:cNvPr>
          <p:cNvSpPr>
            <a:spLocks noGrp="1"/>
          </p:cNvSpPr>
          <p:nvPr>
            <p:ph type="body" orient="vert" idx="1" hasCustomPrompt="1"/>
          </p:nvPr>
        </p:nvSpPr>
        <p:spPr>
          <a:xfrm>
            <a:off x="6191653" y="2347913"/>
            <a:ext cx="5493108" cy="3785394"/>
          </a:xfrm>
        </p:spPr>
        <p:txBody>
          <a:bodyPr vert="horz"/>
          <a:lstStyle>
            <a:lvl1pPr marL="0" indent="0">
              <a:lnSpc>
                <a:spcPct val="146000"/>
              </a:lnSpc>
              <a:spcAft>
                <a:spcPts val="0"/>
              </a:spcAft>
              <a:buFont typeface="Arial" panose="020B0604020202020204" pitchFamily="34" charset="0"/>
              <a:buNone/>
              <a:defRPr sz="1000">
                <a:latin typeface="+mj-lt"/>
              </a:defRPr>
            </a:lvl1pPr>
            <a:lvl2pPr marL="0" indent="0">
              <a:lnSpc>
                <a:spcPct val="146000"/>
              </a:lnSpc>
              <a:spcAft>
                <a:spcPts val="0"/>
              </a:spcAft>
              <a:buFont typeface="Arial" panose="020B0604020202020204" pitchFamily="34" charset="0"/>
              <a:buNone/>
              <a:defRPr sz="1000">
                <a:latin typeface="+mj-lt"/>
              </a:defRPr>
            </a:lvl2pPr>
            <a:lvl3pPr marL="0" indent="0">
              <a:lnSpc>
                <a:spcPct val="146000"/>
              </a:lnSpc>
              <a:spcAft>
                <a:spcPts val="0"/>
              </a:spcAft>
              <a:buNone/>
              <a:defRPr sz="1000">
                <a:latin typeface="+mj-lt"/>
              </a:defRPr>
            </a:lvl3pPr>
            <a:lvl4pPr marL="0" indent="0">
              <a:lnSpc>
                <a:spcPct val="146000"/>
              </a:lnSpc>
              <a:spcAft>
                <a:spcPts val="0"/>
              </a:spcAft>
              <a:buNone/>
              <a:defRPr sz="1000">
                <a:latin typeface="+mj-lt"/>
              </a:defRPr>
            </a:lvl4pPr>
            <a:lvl5pPr marL="0" indent="0">
              <a:lnSpc>
                <a:spcPct val="146000"/>
              </a:lnSpc>
              <a:spcAft>
                <a:spcPts val="0"/>
              </a:spcAft>
              <a:buFont typeface="Arial" panose="020B0604020202020204" pitchFamily="34" charset="0"/>
              <a:buNone/>
              <a:defRPr sz="1000">
                <a:latin typeface="+mj-lt"/>
              </a:defRPr>
            </a:lvl5pPr>
            <a:lvl6pPr marL="0" indent="0">
              <a:lnSpc>
                <a:spcPct val="146000"/>
              </a:lnSpc>
              <a:spcAft>
                <a:spcPts val="0"/>
              </a:spcAft>
              <a:buFont typeface="Arial" panose="020B0604020202020204" pitchFamily="34" charset="0"/>
              <a:buNone/>
              <a:defRPr sz="1000">
                <a:latin typeface="+mj-lt"/>
              </a:defRPr>
            </a:lvl6pPr>
            <a:lvl7pPr marL="0" indent="0">
              <a:lnSpc>
                <a:spcPct val="146000"/>
              </a:lnSpc>
              <a:spcAft>
                <a:spcPts val="0"/>
              </a:spcAft>
              <a:buFont typeface="Arial" panose="020B0604020202020204" pitchFamily="34" charset="0"/>
              <a:buNone/>
              <a:defRPr sz="1000">
                <a:latin typeface="+mj-lt"/>
              </a:defRPr>
            </a:lvl7pPr>
            <a:lvl8pPr marL="0" indent="0">
              <a:lnSpc>
                <a:spcPct val="146000"/>
              </a:lnSpc>
              <a:spcAft>
                <a:spcPts val="0"/>
              </a:spcAft>
              <a:buFont typeface="Arial" panose="020B0604020202020204" pitchFamily="34" charset="0"/>
              <a:buNone/>
              <a:defRPr sz="1000">
                <a:latin typeface="+mj-lt"/>
              </a:defRPr>
            </a:lvl8pPr>
            <a:lvl9pPr marL="0" indent="0">
              <a:lnSpc>
                <a:spcPct val="146000"/>
              </a:lnSpc>
              <a:spcAft>
                <a:spcPts val="0"/>
              </a:spcAft>
              <a:buFont typeface="Arial" panose="020B0604020202020204" pitchFamily="34" charset="0"/>
              <a:buNone/>
              <a:defRPr sz="1000">
                <a:latin typeface="+mj-lt"/>
              </a:defRPr>
            </a:lvl9pPr>
          </a:lstStyle>
          <a:p>
            <a:pPr lvl="0"/>
            <a:r>
              <a:rPr lang="de-DE" dirty="0"/>
              <a:t>Fließtext Ich bin einfacher Blindtext. Ich stelle beispielhaften Inhalt da. Mal länger mal kürzer. Ich bin nur Blindtext. Ich bin einfacher Blindtext. Ich stelle beispielhaften Inhalt da. Mal länger mal kürzer. Ich bin nur Blindtext. </a:t>
            </a:r>
            <a:br>
              <a:rPr lang="de-DE" dirty="0"/>
            </a:br>
            <a:r>
              <a:rPr lang="de-DE" dirty="0"/>
              <a:t/>
            </a:r>
            <a:br>
              <a:rPr lang="de-DE" dirty="0"/>
            </a:br>
            <a:r>
              <a:rPr lang="de-DE" dirty="0"/>
              <a:t>Johanniter Mustername</a:t>
            </a:r>
            <a:br>
              <a:rPr lang="de-DE" dirty="0"/>
            </a:br>
            <a:r>
              <a:rPr lang="de-DE" dirty="0"/>
              <a:t>Musterstraße 20, 20485 Musterort</a:t>
            </a:r>
            <a:br>
              <a:rPr lang="de-DE" dirty="0"/>
            </a:br>
            <a:r>
              <a:rPr lang="de-DE" dirty="0"/>
              <a:t>—</a:t>
            </a:r>
            <a:br>
              <a:rPr lang="de-DE" dirty="0"/>
            </a:br>
            <a:r>
              <a:rPr lang="de-DE" dirty="0"/>
              <a:t>Ihre Ansprechpartner/in</a:t>
            </a:r>
            <a:br>
              <a:rPr lang="de-DE" dirty="0"/>
            </a:br>
            <a:r>
              <a:rPr lang="de-DE" dirty="0"/>
              <a:t>Name Musterperson</a:t>
            </a:r>
            <a:br>
              <a:rPr lang="de-DE" dirty="0"/>
            </a:br>
            <a:r>
              <a:rPr lang="de-DE" dirty="0"/>
              <a:t>M: </a:t>
            </a:r>
            <a:r>
              <a:rPr lang="de-DE" dirty="0" err="1"/>
              <a:t>musterperson@s-f.com</a:t>
            </a:r>
            <a:r>
              <a:rPr lang="de-DE" dirty="0"/>
              <a:t/>
            </a:r>
            <a:br>
              <a:rPr lang="de-DE" dirty="0"/>
            </a:br>
            <a:r>
              <a:rPr lang="de-DE" dirty="0"/>
              <a:t>T: +49 40 123 456789</a:t>
            </a:r>
            <a:br>
              <a:rPr lang="de-DE" dirty="0"/>
            </a:br>
            <a:r>
              <a:rPr lang="de-DE" dirty="0" err="1"/>
              <a:t>www.johaniter.de</a:t>
            </a:r>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6191653" y="1454946"/>
            <a:ext cx="5493108" cy="809625"/>
          </a:xfrm>
        </p:spPr>
        <p:txBody>
          <a:bodyPr anchor="b" anchorCtr="0"/>
          <a:lstStyle>
            <a:lvl1pPr algn="l">
              <a:lnSpc>
                <a:spcPct val="100000"/>
              </a:lnSpc>
              <a:defRPr sz="3250">
                <a:solidFill>
                  <a:schemeClr val="tx1"/>
                </a:solidFill>
              </a:defRPr>
            </a:lvl1pPr>
          </a:lstStyle>
          <a:p>
            <a:r>
              <a:rPr lang="de-DE" dirty="0"/>
              <a:t>Ihr/e Ansprechpartner/in</a:t>
            </a:r>
          </a:p>
        </p:txBody>
      </p:sp>
    </p:spTree>
    <p:extLst>
      <p:ext uri="{BB962C8B-B14F-4D97-AF65-F5344CB8AC3E}">
        <p14:creationId xmlns:p14="http://schemas.microsoft.com/office/powerpoint/2010/main" val="82368067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958">
          <p15:clr>
            <a:srgbClr val="FBAE40"/>
          </p15:clr>
        </p15:guide>
        <p15:guide id="5" pos="7800">
          <p15:clr>
            <a:srgbClr val="FBAE40"/>
          </p15:clr>
        </p15:guide>
        <p15:guide id="6" orient="horz" pos="2853">
          <p15:clr>
            <a:srgbClr val="FBAE4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preserve="1" userDrawn="1">
  <p:cSld name="Ansprechpartner JUH">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3" name="JUH Logo">
            <a:extLst>
              <a:ext uri="{FF2B5EF4-FFF2-40B4-BE49-F238E27FC236}">
                <a16:creationId xmlns:a16="http://schemas.microsoft.com/office/drawing/2014/main" id="{7E48111A-AD5F-4F0E-90B7-9015269075E7}"/>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508034" y="6058772"/>
            <a:ext cx="1884723" cy="425555"/>
          </a:xfrm>
          <a:prstGeom prst="rect">
            <a:avLst/>
          </a:prstGeom>
        </p:spPr>
      </p:pic>
      <p:sp>
        <p:nvSpPr>
          <p:cNvPr id="11" name="Text">
            <a:extLst>
              <a:ext uri="{FF2B5EF4-FFF2-40B4-BE49-F238E27FC236}">
                <a16:creationId xmlns:a16="http://schemas.microsoft.com/office/drawing/2014/main" id="{85C17785-FE59-4F90-BDAE-F95646BC12CD}"/>
              </a:ext>
            </a:extLst>
          </p:cNvPr>
          <p:cNvSpPr>
            <a:spLocks noGrp="1"/>
          </p:cNvSpPr>
          <p:nvPr>
            <p:ph type="body" orient="vert" idx="1" hasCustomPrompt="1"/>
          </p:nvPr>
        </p:nvSpPr>
        <p:spPr>
          <a:xfrm>
            <a:off x="6191653" y="2347913"/>
            <a:ext cx="5493108" cy="3785394"/>
          </a:xfrm>
        </p:spPr>
        <p:txBody>
          <a:bodyPr vert="horz"/>
          <a:lstStyle>
            <a:lvl1pPr marL="0" indent="0">
              <a:lnSpc>
                <a:spcPct val="146000"/>
              </a:lnSpc>
              <a:spcAft>
                <a:spcPts val="0"/>
              </a:spcAft>
              <a:buFont typeface="Arial" panose="020B0604020202020204" pitchFamily="34" charset="0"/>
              <a:buNone/>
              <a:defRPr sz="1000">
                <a:latin typeface="+mj-lt"/>
              </a:defRPr>
            </a:lvl1pPr>
            <a:lvl2pPr marL="0" indent="0">
              <a:lnSpc>
                <a:spcPct val="146000"/>
              </a:lnSpc>
              <a:spcAft>
                <a:spcPts val="0"/>
              </a:spcAft>
              <a:buFont typeface="Arial" panose="020B0604020202020204" pitchFamily="34" charset="0"/>
              <a:buNone/>
              <a:defRPr sz="1000">
                <a:latin typeface="+mj-lt"/>
              </a:defRPr>
            </a:lvl2pPr>
            <a:lvl3pPr marL="0" indent="0">
              <a:lnSpc>
                <a:spcPct val="146000"/>
              </a:lnSpc>
              <a:spcAft>
                <a:spcPts val="0"/>
              </a:spcAft>
              <a:buNone/>
              <a:defRPr sz="1000">
                <a:latin typeface="+mj-lt"/>
              </a:defRPr>
            </a:lvl3pPr>
            <a:lvl4pPr marL="0" indent="0">
              <a:lnSpc>
                <a:spcPct val="146000"/>
              </a:lnSpc>
              <a:spcAft>
                <a:spcPts val="0"/>
              </a:spcAft>
              <a:buNone/>
              <a:defRPr sz="1000">
                <a:latin typeface="+mj-lt"/>
              </a:defRPr>
            </a:lvl4pPr>
            <a:lvl5pPr marL="0" indent="0">
              <a:lnSpc>
                <a:spcPct val="146000"/>
              </a:lnSpc>
              <a:spcAft>
                <a:spcPts val="0"/>
              </a:spcAft>
              <a:buFont typeface="Arial" panose="020B0604020202020204" pitchFamily="34" charset="0"/>
              <a:buNone/>
              <a:defRPr sz="1000">
                <a:latin typeface="+mj-lt"/>
              </a:defRPr>
            </a:lvl5pPr>
            <a:lvl6pPr marL="0" indent="0">
              <a:lnSpc>
                <a:spcPct val="146000"/>
              </a:lnSpc>
              <a:spcAft>
                <a:spcPts val="0"/>
              </a:spcAft>
              <a:buFont typeface="Arial" panose="020B0604020202020204" pitchFamily="34" charset="0"/>
              <a:buNone/>
              <a:defRPr sz="1000">
                <a:latin typeface="+mj-lt"/>
              </a:defRPr>
            </a:lvl6pPr>
            <a:lvl7pPr marL="0" indent="0">
              <a:lnSpc>
                <a:spcPct val="146000"/>
              </a:lnSpc>
              <a:spcAft>
                <a:spcPts val="0"/>
              </a:spcAft>
              <a:buFont typeface="Arial" panose="020B0604020202020204" pitchFamily="34" charset="0"/>
              <a:buNone/>
              <a:defRPr sz="1000">
                <a:latin typeface="+mj-lt"/>
              </a:defRPr>
            </a:lvl7pPr>
            <a:lvl8pPr marL="0" indent="0">
              <a:lnSpc>
                <a:spcPct val="146000"/>
              </a:lnSpc>
              <a:spcAft>
                <a:spcPts val="0"/>
              </a:spcAft>
              <a:buFont typeface="Arial" panose="020B0604020202020204" pitchFamily="34" charset="0"/>
              <a:buNone/>
              <a:defRPr sz="1000">
                <a:latin typeface="+mj-lt"/>
              </a:defRPr>
            </a:lvl8pPr>
            <a:lvl9pPr marL="0" indent="0">
              <a:lnSpc>
                <a:spcPct val="146000"/>
              </a:lnSpc>
              <a:spcAft>
                <a:spcPts val="0"/>
              </a:spcAft>
              <a:buFont typeface="Arial" panose="020B0604020202020204" pitchFamily="34" charset="0"/>
              <a:buNone/>
              <a:defRPr sz="1000">
                <a:latin typeface="+mj-lt"/>
              </a:defRPr>
            </a:lvl9pPr>
          </a:lstStyle>
          <a:p>
            <a:pPr lvl="0"/>
            <a:r>
              <a:rPr lang="de-DE" dirty="0"/>
              <a:t>Fließtext Ich bin einfacher Blindtext. Ich stelle beispielhaften Inhalt da. Mal länger mal kürzer. Ich bin nur Blindtext. Ich bin einfacher Blindtext. Ich stelle beispielhaften Inhalt da. Mal länger mal kürzer. Ich bin nur Blindtext. </a:t>
            </a:r>
            <a:br>
              <a:rPr lang="de-DE" dirty="0"/>
            </a:br>
            <a:r>
              <a:rPr lang="de-DE" dirty="0"/>
              <a:t/>
            </a:r>
            <a:br>
              <a:rPr lang="de-DE" dirty="0"/>
            </a:br>
            <a:r>
              <a:rPr lang="de-DE" dirty="0"/>
              <a:t>Johanniter Mustername</a:t>
            </a:r>
            <a:br>
              <a:rPr lang="de-DE" dirty="0"/>
            </a:br>
            <a:r>
              <a:rPr lang="de-DE" dirty="0"/>
              <a:t>Musterstraße 20, 20485 Musterort</a:t>
            </a:r>
            <a:br>
              <a:rPr lang="de-DE" dirty="0"/>
            </a:br>
            <a:r>
              <a:rPr lang="de-DE" dirty="0"/>
              <a:t>—</a:t>
            </a:r>
            <a:br>
              <a:rPr lang="de-DE" dirty="0"/>
            </a:br>
            <a:r>
              <a:rPr lang="de-DE" dirty="0"/>
              <a:t>Ihre Ansprechpartner/in</a:t>
            </a:r>
            <a:br>
              <a:rPr lang="de-DE" dirty="0"/>
            </a:br>
            <a:r>
              <a:rPr lang="de-DE" dirty="0"/>
              <a:t>Name Musterperson</a:t>
            </a:r>
            <a:br>
              <a:rPr lang="de-DE" dirty="0"/>
            </a:br>
            <a:r>
              <a:rPr lang="de-DE" dirty="0"/>
              <a:t>M: </a:t>
            </a:r>
            <a:r>
              <a:rPr lang="de-DE" dirty="0" err="1"/>
              <a:t>musterperson@s-f.com</a:t>
            </a:r>
            <a:r>
              <a:rPr lang="de-DE" dirty="0"/>
              <a:t/>
            </a:r>
            <a:br>
              <a:rPr lang="de-DE" dirty="0"/>
            </a:br>
            <a:r>
              <a:rPr lang="de-DE" dirty="0"/>
              <a:t>T: +49 40 123 456789</a:t>
            </a:r>
            <a:br>
              <a:rPr lang="de-DE" dirty="0"/>
            </a:br>
            <a:r>
              <a:rPr lang="de-DE" dirty="0" err="1"/>
              <a:t>www.johaniter.de</a:t>
            </a:r>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6191653" y="1454946"/>
            <a:ext cx="5493108" cy="809625"/>
          </a:xfrm>
        </p:spPr>
        <p:txBody>
          <a:bodyPr anchor="b" anchorCtr="0"/>
          <a:lstStyle>
            <a:lvl1pPr algn="l">
              <a:lnSpc>
                <a:spcPct val="100000"/>
              </a:lnSpc>
              <a:defRPr sz="3250">
                <a:solidFill>
                  <a:schemeClr val="tx1"/>
                </a:solidFill>
              </a:defRPr>
            </a:lvl1pPr>
          </a:lstStyle>
          <a:p>
            <a:r>
              <a:rPr lang="de-DE" dirty="0"/>
              <a:t>Ihr/e Ansprechpartner/in</a:t>
            </a:r>
          </a:p>
        </p:txBody>
      </p:sp>
    </p:spTree>
    <p:extLst>
      <p:ext uri="{BB962C8B-B14F-4D97-AF65-F5344CB8AC3E}">
        <p14:creationId xmlns:p14="http://schemas.microsoft.com/office/powerpoint/2010/main" val="199706628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958">
          <p15:clr>
            <a:srgbClr val="FBAE40"/>
          </p15:clr>
        </p15:guide>
        <p15:guide id="5" pos="7800">
          <p15:clr>
            <a:srgbClr val="FBAE40"/>
          </p15:clr>
        </p15:guide>
        <p15:guide id="6" orient="horz" pos="2853">
          <p15:clr>
            <a:srgbClr val="FBAE4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showMasterSp="0" preserve="1" userDrawn="1">
  <p:cSld name="Cover Aus Liebe zum Leben (A)">
    <p:bg>
      <p:bgRef idx="1001">
        <a:schemeClr val="bg1"/>
      </p:bgRef>
    </p:bg>
    <p:spTree>
      <p:nvGrpSpPr>
        <p:cNvPr id="1" name=""/>
        <p:cNvGrpSpPr/>
        <p:nvPr/>
      </p:nvGrpSpPr>
      <p:grpSpPr>
        <a:xfrm>
          <a:off x="0" y="0"/>
          <a:ext cx="0" cy="0"/>
          <a:chOff x="0" y="0"/>
          <a:chExt cx="0" cy="0"/>
        </a:xfrm>
      </p:grpSpPr>
      <p:sp>
        <p:nvSpPr>
          <p:cNvPr id="7" name="Fläche">
            <a:extLst>
              <a:ext uri="{FF2B5EF4-FFF2-40B4-BE49-F238E27FC236}">
                <a16:creationId xmlns:a16="http://schemas.microsoft.com/office/drawing/2014/main" id="{3BC39D13-C375-4CB9-9F8D-A7E5A724ECF4}"/>
              </a:ext>
            </a:extLst>
          </p:cNvPr>
          <p:cNvSpPr>
            <a:spLocks noChangeAspect="1"/>
          </p:cNvSpPr>
          <p:nvPr userDrawn="1"/>
        </p:nvSpPr>
        <p:spPr bwMode="auto">
          <a:xfrm>
            <a:off x="0" y="4763"/>
            <a:ext cx="12192000" cy="6853238"/>
          </a:xfrm>
          <a:custGeom>
            <a:avLst/>
            <a:gdLst>
              <a:gd name="T0" fmla="*/ 67733 w 67733"/>
              <a:gd name="T1" fmla="*/ 0 h 38100"/>
              <a:gd name="T2" fmla="*/ 24330 w 67733"/>
              <a:gd name="T3" fmla="*/ 16821 h 38100"/>
              <a:gd name="T4" fmla="*/ 18815 w 67733"/>
              <a:gd name="T5" fmla="*/ 13001 h 38100"/>
              <a:gd name="T6" fmla="*/ 18766 w 67733"/>
              <a:gd name="T7" fmla="*/ 13001 h 38100"/>
              <a:gd name="T8" fmla="*/ 12867 w 67733"/>
              <a:gd name="T9" fmla="*/ 18925 h 38100"/>
              <a:gd name="T10" fmla="*/ 13281 w 67733"/>
              <a:gd name="T11" fmla="*/ 21103 h 38100"/>
              <a:gd name="T12" fmla="*/ 0 w 67733"/>
              <a:gd name="T13" fmla="*/ 26250 h 38100"/>
              <a:gd name="T14" fmla="*/ 0 w 67733"/>
              <a:gd name="T15" fmla="*/ 38100 h 38100"/>
              <a:gd name="T16" fmla="*/ 67733 w 67733"/>
              <a:gd name="T17" fmla="*/ 38100 h 38100"/>
              <a:gd name="T18" fmla="*/ 67733 w 67733"/>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7733" h="38100">
                <a:moveTo>
                  <a:pt x="67733" y="0"/>
                </a:moveTo>
                <a:lnTo>
                  <a:pt x="24330" y="16821"/>
                </a:lnTo>
                <a:cubicBezTo>
                  <a:pt x="23484" y="14595"/>
                  <a:pt x="21336" y="13012"/>
                  <a:pt x="18815" y="13001"/>
                </a:cubicBezTo>
                <a:lnTo>
                  <a:pt x="18766" y="13001"/>
                </a:lnTo>
                <a:cubicBezTo>
                  <a:pt x="15506" y="13015"/>
                  <a:pt x="12867" y="15661"/>
                  <a:pt x="12867" y="18925"/>
                </a:cubicBezTo>
                <a:cubicBezTo>
                  <a:pt x="12867" y="19694"/>
                  <a:pt x="13014" y="20429"/>
                  <a:pt x="13281" y="21103"/>
                </a:cubicBezTo>
                <a:lnTo>
                  <a:pt x="0" y="26250"/>
                </a:lnTo>
                <a:lnTo>
                  <a:pt x="0" y="38100"/>
                </a:lnTo>
                <a:lnTo>
                  <a:pt x="67733" y="38100"/>
                </a:lnTo>
                <a:lnTo>
                  <a:pt x="67733" y="0"/>
                </a:lnTo>
                <a:close/>
              </a:path>
            </a:pathLst>
          </a:custGeom>
          <a:solidFill>
            <a:schemeClr val="bg2"/>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sp>
        <p:nvSpPr>
          <p:cNvPr id="13" name="Foliennummer">
            <a:extLst>
              <a:ext uri="{FF2B5EF4-FFF2-40B4-BE49-F238E27FC236}">
                <a16:creationId xmlns:a16="http://schemas.microsoft.com/office/drawing/2014/main" id="{A25E2954-9776-4E73-BDD2-9AE179423E45}"/>
              </a:ext>
            </a:extLst>
          </p:cNvPr>
          <p:cNvSpPr>
            <a:spLocks noGrp="1"/>
          </p:cNvSpPr>
          <p:nvPr>
            <p:ph type="sldNum" sz="quarter" idx="10"/>
          </p:nvPr>
        </p:nvSpPr>
        <p:spPr>
          <a:xfrm>
            <a:off x="11144975" y="6312581"/>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8" name="Aus Liebe zum Leben">
            <a:extLst>
              <a:ext uri="{FF2B5EF4-FFF2-40B4-BE49-F238E27FC236}">
                <a16:creationId xmlns:a16="http://schemas.microsoft.com/office/drawing/2014/main" id="{F7032034-4885-4A66-8BF4-81AED7643AB3}"/>
              </a:ext>
            </a:extLst>
          </p:cNvPr>
          <p:cNvSpPr>
            <a:spLocks noChangeAspect="1" noEditPoints="1"/>
          </p:cNvSpPr>
          <p:nvPr userDrawn="1"/>
        </p:nvSpPr>
        <p:spPr bwMode="auto">
          <a:xfrm>
            <a:off x="6798912" y="715964"/>
            <a:ext cx="3944401" cy="5187157"/>
          </a:xfrm>
          <a:custGeom>
            <a:avLst/>
            <a:gdLst>
              <a:gd name="T0" fmla="*/ 0 w 21915"/>
              <a:gd name="T1" fmla="*/ 5223 h 28836"/>
              <a:gd name="T2" fmla="*/ 3907 w 21915"/>
              <a:gd name="T3" fmla="*/ 5223 h 28836"/>
              <a:gd name="T4" fmla="*/ 1723 w 21915"/>
              <a:gd name="T5" fmla="*/ 27724 h 28836"/>
              <a:gd name="T6" fmla="*/ 453 w 21915"/>
              <a:gd name="T7" fmla="*/ 23495 h 28836"/>
              <a:gd name="T8" fmla="*/ 7382 w 21915"/>
              <a:gd name="T9" fmla="*/ 27781 h 28836"/>
              <a:gd name="T10" fmla="*/ 5475 w 21915"/>
              <a:gd name="T11" fmla="*/ 28590 h 28836"/>
              <a:gd name="T12" fmla="*/ 6492 w 21915"/>
              <a:gd name="T13" fmla="*/ 24622 h 28836"/>
              <a:gd name="T14" fmla="*/ 6943 w 21915"/>
              <a:gd name="T15" fmla="*/ 25695 h 28836"/>
              <a:gd name="T16" fmla="*/ 10933 w 21915"/>
              <a:gd name="T17" fmla="*/ 28836 h 28836"/>
              <a:gd name="T18" fmla="*/ 10260 w 21915"/>
              <a:gd name="T19" fmla="*/ 24895 h 28836"/>
              <a:gd name="T20" fmla="*/ 13018 w 21915"/>
              <a:gd name="T21" fmla="*/ 26720 h 28836"/>
              <a:gd name="T22" fmla="*/ 10260 w 21915"/>
              <a:gd name="T23" fmla="*/ 25741 h 28836"/>
              <a:gd name="T24" fmla="*/ 17387 w 21915"/>
              <a:gd name="T25" fmla="*/ 27042 h 28836"/>
              <a:gd name="T26" fmla="*/ 17035 w 21915"/>
              <a:gd name="T27" fmla="*/ 27566 h 28836"/>
              <a:gd name="T28" fmla="*/ 13831 w 21915"/>
              <a:gd name="T29" fmla="*/ 27879 h 28836"/>
              <a:gd name="T30" fmla="*/ 17387 w 21915"/>
              <a:gd name="T31" fmla="*/ 27042 h 28836"/>
              <a:gd name="T32" fmla="*/ 15507 w 21915"/>
              <a:gd name="T33" fmla="*/ 25515 h 28836"/>
              <a:gd name="T34" fmla="*/ 21915 w 21915"/>
              <a:gd name="T35" fmla="*/ 26057 h 28836"/>
              <a:gd name="T36" fmla="*/ 19979 w 21915"/>
              <a:gd name="T37" fmla="*/ 25608 h 28836"/>
              <a:gd name="T38" fmla="*/ 18179 w 21915"/>
              <a:gd name="T39" fmla="*/ 28718 h 28836"/>
              <a:gd name="T40" fmla="*/ 3399 w 21915"/>
              <a:gd name="T41" fmla="*/ 17832 h 28836"/>
              <a:gd name="T42" fmla="*/ 251 w 21915"/>
              <a:gd name="T43" fmla="*/ 20887 h 28836"/>
              <a:gd name="T44" fmla="*/ 297 w 21915"/>
              <a:gd name="T45" fmla="*/ 16924 h 28836"/>
              <a:gd name="T46" fmla="*/ 4269 w 21915"/>
              <a:gd name="T47" fmla="*/ 16924 h 28836"/>
              <a:gd name="T48" fmla="*/ 6140 w 21915"/>
              <a:gd name="T49" fmla="*/ 20025 h 28836"/>
              <a:gd name="T50" fmla="*/ 7941 w 21915"/>
              <a:gd name="T51" fmla="*/ 16924 h 28836"/>
              <a:gd name="T52" fmla="*/ 4766 w 21915"/>
              <a:gd name="T53" fmla="*/ 20596 h 28836"/>
              <a:gd name="T54" fmla="*/ 13948 w 21915"/>
              <a:gd name="T55" fmla="*/ 20887 h 28836"/>
              <a:gd name="T56" fmla="*/ 12656 w 21915"/>
              <a:gd name="T57" fmla="*/ 18225 h 28836"/>
              <a:gd name="T58" fmla="*/ 10722 w 21915"/>
              <a:gd name="T59" fmla="*/ 17776 h 28836"/>
              <a:gd name="T60" fmla="*/ 8975 w 21915"/>
              <a:gd name="T61" fmla="*/ 17261 h 28836"/>
              <a:gd name="T62" fmla="*/ 12840 w 21915"/>
              <a:gd name="T63" fmla="*/ 16888 h 28836"/>
              <a:gd name="T64" fmla="*/ 453 w 21915"/>
              <a:gd name="T65" fmla="*/ 7831 h 28836"/>
              <a:gd name="T66" fmla="*/ 3994 w 21915"/>
              <a:gd name="T67" fmla="*/ 13055 h 28836"/>
              <a:gd name="T68" fmla="*/ 5967 w 21915"/>
              <a:gd name="T69" fmla="*/ 7651 h 28836"/>
              <a:gd name="T70" fmla="*/ 4784 w 21915"/>
              <a:gd name="T71" fmla="*/ 9148 h 28836"/>
              <a:gd name="T72" fmla="*/ 4784 w 21915"/>
              <a:gd name="T73" fmla="*/ 9148 h 28836"/>
              <a:gd name="T74" fmla="*/ 9646 w 21915"/>
              <a:gd name="T75" fmla="*/ 12118 h 28836"/>
              <a:gd name="T76" fmla="*/ 7739 w 21915"/>
              <a:gd name="T77" fmla="*/ 12926 h 28836"/>
              <a:gd name="T78" fmla="*/ 8756 w 21915"/>
              <a:gd name="T79" fmla="*/ 8959 h 28836"/>
              <a:gd name="T80" fmla="*/ 9206 w 21915"/>
              <a:gd name="T81" fmla="*/ 10031 h 28836"/>
              <a:gd name="T82" fmla="*/ 13220 w 21915"/>
              <a:gd name="T83" fmla="*/ 13173 h 28836"/>
              <a:gd name="T84" fmla="*/ 12547 w 21915"/>
              <a:gd name="T85" fmla="*/ 9232 h 28836"/>
              <a:gd name="T86" fmla="*/ 15305 w 21915"/>
              <a:gd name="T87" fmla="*/ 11057 h 28836"/>
              <a:gd name="T88" fmla="*/ 12547 w 21915"/>
              <a:gd name="T89" fmla="*/ 10078 h 28836"/>
              <a:gd name="T90" fmla="*/ 19698 w 21915"/>
              <a:gd name="T91" fmla="*/ 11379 h 28836"/>
              <a:gd name="T92" fmla="*/ 19345 w 21915"/>
              <a:gd name="T93" fmla="*/ 11903 h 28836"/>
              <a:gd name="T94" fmla="*/ 16141 w 21915"/>
              <a:gd name="T95" fmla="*/ 12216 h 28836"/>
              <a:gd name="T96" fmla="*/ 19698 w 21915"/>
              <a:gd name="T97" fmla="*/ 11379 h 28836"/>
              <a:gd name="T98" fmla="*/ 17818 w 21915"/>
              <a:gd name="T99" fmla="*/ 9851 h 28836"/>
              <a:gd name="T100" fmla="*/ 1887 w 21915"/>
              <a:gd name="T101" fmla="*/ 3163 h 28836"/>
              <a:gd name="T102" fmla="*/ 6993 w 21915"/>
              <a:gd name="T103" fmla="*/ 1261 h 28836"/>
              <a:gd name="T104" fmla="*/ 8236 w 21915"/>
              <a:gd name="T105" fmla="*/ 4178 h 28836"/>
              <a:gd name="T106" fmla="*/ 9499 w 21915"/>
              <a:gd name="T107" fmla="*/ 3711 h 28836"/>
              <a:gd name="T108" fmla="*/ 5827 w 21915"/>
              <a:gd name="T109" fmla="*/ 3711 h 28836"/>
              <a:gd name="T110" fmla="*/ 12143 w 21915"/>
              <a:gd name="T111" fmla="*/ 4411 h 28836"/>
              <a:gd name="T112" fmla="*/ 10694 w 21915"/>
              <a:gd name="T113" fmla="*/ 3336 h 28836"/>
              <a:gd name="T114" fmla="*/ 11966 w 21915"/>
              <a:gd name="T115" fmla="*/ 1183 h 28836"/>
              <a:gd name="T116" fmla="*/ 12687 w 21915"/>
              <a:gd name="T117" fmla="*/ 2122 h 28836"/>
              <a:gd name="T118" fmla="*/ 11764 w 21915"/>
              <a:gd name="T119" fmla="*/ 2657 h 28836"/>
              <a:gd name="T120" fmla="*/ 13471 w 21915"/>
              <a:gd name="T121" fmla="*/ 4049 h 28836"/>
              <a:gd name="T122" fmla="*/ 10423 w 21915"/>
              <a:gd name="T123" fmla="*/ 5050 h 288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915" h="28836">
                <a:moveTo>
                  <a:pt x="3523" y="4096"/>
                </a:moveTo>
                <a:lnTo>
                  <a:pt x="1574" y="4096"/>
                </a:lnTo>
                <a:lnTo>
                  <a:pt x="1199" y="5223"/>
                </a:lnTo>
                <a:lnTo>
                  <a:pt x="0" y="5223"/>
                </a:lnTo>
                <a:lnTo>
                  <a:pt x="1973" y="0"/>
                </a:lnTo>
                <a:lnTo>
                  <a:pt x="3359" y="0"/>
                </a:lnTo>
                <a:lnTo>
                  <a:pt x="5208" y="5223"/>
                </a:lnTo>
                <a:lnTo>
                  <a:pt x="3907" y="5223"/>
                </a:lnTo>
                <a:lnTo>
                  <a:pt x="3523" y="4096"/>
                </a:lnTo>
                <a:close/>
                <a:moveTo>
                  <a:pt x="453" y="23495"/>
                </a:moveTo>
                <a:lnTo>
                  <a:pt x="1723" y="23495"/>
                </a:lnTo>
                <a:lnTo>
                  <a:pt x="1723" y="27724"/>
                </a:lnTo>
                <a:lnTo>
                  <a:pt x="3994" y="27724"/>
                </a:lnTo>
                <a:lnTo>
                  <a:pt x="3994" y="28718"/>
                </a:lnTo>
                <a:lnTo>
                  <a:pt x="453" y="28718"/>
                </a:lnTo>
                <a:lnTo>
                  <a:pt x="453" y="23495"/>
                </a:lnTo>
                <a:close/>
                <a:moveTo>
                  <a:pt x="8326" y="27042"/>
                </a:moveTo>
                <a:lnTo>
                  <a:pt x="5708" y="27042"/>
                </a:lnTo>
                <a:cubicBezTo>
                  <a:pt x="5808" y="27591"/>
                  <a:pt x="6177" y="27864"/>
                  <a:pt x="6814" y="27864"/>
                </a:cubicBezTo>
                <a:cubicBezTo>
                  <a:pt x="7007" y="27864"/>
                  <a:pt x="7196" y="27837"/>
                  <a:pt x="7382" y="27781"/>
                </a:cubicBezTo>
                <a:cubicBezTo>
                  <a:pt x="7567" y="27726"/>
                  <a:pt x="7764" y="27655"/>
                  <a:pt x="7973" y="27566"/>
                </a:cubicBezTo>
                <a:lnTo>
                  <a:pt x="7973" y="28570"/>
                </a:lnTo>
                <a:cubicBezTo>
                  <a:pt x="7544" y="28747"/>
                  <a:pt x="7065" y="28836"/>
                  <a:pt x="6532" y="28836"/>
                </a:cubicBezTo>
                <a:cubicBezTo>
                  <a:pt x="6130" y="28836"/>
                  <a:pt x="5777" y="28754"/>
                  <a:pt x="5475" y="28590"/>
                </a:cubicBezTo>
                <a:cubicBezTo>
                  <a:pt x="5171" y="28425"/>
                  <a:pt x="4936" y="28188"/>
                  <a:pt x="4769" y="27879"/>
                </a:cubicBezTo>
                <a:cubicBezTo>
                  <a:pt x="4603" y="27571"/>
                  <a:pt x="4519" y="27209"/>
                  <a:pt x="4519" y="26791"/>
                </a:cubicBezTo>
                <a:cubicBezTo>
                  <a:pt x="4519" y="26101"/>
                  <a:pt x="4689" y="25568"/>
                  <a:pt x="5031" y="25188"/>
                </a:cubicBezTo>
                <a:cubicBezTo>
                  <a:pt x="5373" y="24811"/>
                  <a:pt x="5859" y="24622"/>
                  <a:pt x="6492" y="24622"/>
                </a:cubicBezTo>
                <a:cubicBezTo>
                  <a:pt x="7729" y="24622"/>
                  <a:pt x="8341" y="25428"/>
                  <a:pt x="8326" y="27042"/>
                </a:cubicBezTo>
                <a:close/>
                <a:moveTo>
                  <a:pt x="5702" y="26298"/>
                </a:moveTo>
                <a:lnTo>
                  <a:pt x="7165" y="26298"/>
                </a:lnTo>
                <a:cubicBezTo>
                  <a:pt x="7129" y="26017"/>
                  <a:pt x="7056" y="25815"/>
                  <a:pt x="6943" y="25695"/>
                </a:cubicBezTo>
                <a:cubicBezTo>
                  <a:pt x="6830" y="25575"/>
                  <a:pt x="6665" y="25515"/>
                  <a:pt x="6445" y="25515"/>
                </a:cubicBezTo>
                <a:cubicBezTo>
                  <a:pt x="6028" y="25515"/>
                  <a:pt x="5779" y="25777"/>
                  <a:pt x="5702" y="26298"/>
                </a:cubicBezTo>
                <a:close/>
                <a:moveTo>
                  <a:pt x="13018" y="26720"/>
                </a:moveTo>
                <a:cubicBezTo>
                  <a:pt x="13011" y="28130"/>
                  <a:pt x="12316" y="28836"/>
                  <a:pt x="10933" y="28836"/>
                </a:cubicBezTo>
                <a:cubicBezTo>
                  <a:pt x="9723" y="28836"/>
                  <a:pt x="9117" y="28492"/>
                  <a:pt x="9117" y="27801"/>
                </a:cubicBezTo>
                <a:lnTo>
                  <a:pt x="9117" y="23290"/>
                </a:lnTo>
                <a:lnTo>
                  <a:pt x="10260" y="23290"/>
                </a:lnTo>
                <a:lnTo>
                  <a:pt x="10260" y="24895"/>
                </a:lnTo>
                <a:cubicBezTo>
                  <a:pt x="10400" y="24813"/>
                  <a:pt x="10562" y="24751"/>
                  <a:pt x="10742" y="24709"/>
                </a:cubicBezTo>
                <a:cubicBezTo>
                  <a:pt x="10922" y="24667"/>
                  <a:pt x="11084" y="24647"/>
                  <a:pt x="11224" y="24647"/>
                </a:cubicBezTo>
                <a:cubicBezTo>
                  <a:pt x="11803" y="24647"/>
                  <a:pt x="12247" y="24824"/>
                  <a:pt x="12556" y="25177"/>
                </a:cubicBezTo>
                <a:cubicBezTo>
                  <a:pt x="12864" y="25533"/>
                  <a:pt x="13018" y="26048"/>
                  <a:pt x="13018" y="26720"/>
                </a:cubicBezTo>
                <a:close/>
                <a:moveTo>
                  <a:pt x="11850" y="26791"/>
                </a:moveTo>
                <a:cubicBezTo>
                  <a:pt x="11850" y="25981"/>
                  <a:pt x="11548" y="25577"/>
                  <a:pt x="10942" y="25577"/>
                </a:cubicBezTo>
                <a:cubicBezTo>
                  <a:pt x="10833" y="25577"/>
                  <a:pt x="10715" y="25590"/>
                  <a:pt x="10589" y="25619"/>
                </a:cubicBezTo>
                <a:cubicBezTo>
                  <a:pt x="10462" y="25648"/>
                  <a:pt x="10354" y="25690"/>
                  <a:pt x="10260" y="25741"/>
                </a:cubicBezTo>
                <a:lnTo>
                  <a:pt x="10260" y="27497"/>
                </a:lnTo>
                <a:cubicBezTo>
                  <a:pt x="10260" y="27741"/>
                  <a:pt x="10480" y="27864"/>
                  <a:pt x="10917" y="27864"/>
                </a:cubicBezTo>
                <a:cubicBezTo>
                  <a:pt x="11539" y="27864"/>
                  <a:pt x="11850" y="27506"/>
                  <a:pt x="11850" y="26791"/>
                </a:cubicBezTo>
                <a:close/>
                <a:moveTo>
                  <a:pt x="17387" y="27042"/>
                </a:moveTo>
                <a:lnTo>
                  <a:pt x="14770" y="27042"/>
                </a:lnTo>
                <a:cubicBezTo>
                  <a:pt x="14870" y="27591"/>
                  <a:pt x="15239" y="27864"/>
                  <a:pt x="15876" y="27864"/>
                </a:cubicBezTo>
                <a:cubicBezTo>
                  <a:pt x="16069" y="27864"/>
                  <a:pt x="16258" y="27837"/>
                  <a:pt x="16444" y="27781"/>
                </a:cubicBezTo>
                <a:cubicBezTo>
                  <a:pt x="16628" y="27726"/>
                  <a:pt x="16826" y="27655"/>
                  <a:pt x="17035" y="27566"/>
                </a:cubicBezTo>
                <a:lnTo>
                  <a:pt x="17035" y="28570"/>
                </a:lnTo>
                <a:cubicBezTo>
                  <a:pt x="16606" y="28747"/>
                  <a:pt x="16127" y="28836"/>
                  <a:pt x="15594" y="28836"/>
                </a:cubicBezTo>
                <a:cubicBezTo>
                  <a:pt x="15192" y="28836"/>
                  <a:pt x="14839" y="28754"/>
                  <a:pt x="14537" y="28590"/>
                </a:cubicBezTo>
                <a:cubicBezTo>
                  <a:pt x="14233" y="28425"/>
                  <a:pt x="13998" y="28188"/>
                  <a:pt x="13831" y="27879"/>
                </a:cubicBezTo>
                <a:cubicBezTo>
                  <a:pt x="13665" y="27571"/>
                  <a:pt x="13580" y="27209"/>
                  <a:pt x="13580" y="26791"/>
                </a:cubicBezTo>
                <a:cubicBezTo>
                  <a:pt x="13580" y="26101"/>
                  <a:pt x="13751" y="25568"/>
                  <a:pt x="14093" y="25188"/>
                </a:cubicBezTo>
                <a:cubicBezTo>
                  <a:pt x="14435" y="24811"/>
                  <a:pt x="14921" y="24622"/>
                  <a:pt x="15554" y="24622"/>
                </a:cubicBezTo>
                <a:cubicBezTo>
                  <a:pt x="16790" y="24622"/>
                  <a:pt x="17403" y="25428"/>
                  <a:pt x="17387" y="27042"/>
                </a:cubicBezTo>
                <a:close/>
                <a:moveTo>
                  <a:pt x="14763" y="26298"/>
                </a:moveTo>
                <a:lnTo>
                  <a:pt x="16226" y="26298"/>
                </a:lnTo>
                <a:cubicBezTo>
                  <a:pt x="16191" y="26017"/>
                  <a:pt x="16118" y="25815"/>
                  <a:pt x="16004" y="25695"/>
                </a:cubicBezTo>
                <a:cubicBezTo>
                  <a:pt x="15891" y="25575"/>
                  <a:pt x="15727" y="25515"/>
                  <a:pt x="15507" y="25515"/>
                </a:cubicBezTo>
                <a:cubicBezTo>
                  <a:pt x="15090" y="25515"/>
                  <a:pt x="14841" y="25777"/>
                  <a:pt x="14763" y="26298"/>
                </a:cubicBezTo>
                <a:close/>
                <a:moveTo>
                  <a:pt x="20230" y="24647"/>
                </a:moveTo>
                <a:cubicBezTo>
                  <a:pt x="20789" y="24647"/>
                  <a:pt x="21211" y="24756"/>
                  <a:pt x="21493" y="24975"/>
                </a:cubicBezTo>
                <a:cubicBezTo>
                  <a:pt x="21775" y="25195"/>
                  <a:pt x="21915" y="25555"/>
                  <a:pt x="21915" y="26057"/>
                </a:cubicBezTo>
                <a:lnTo>
                  <a:pt x="21915" y="28718"/>
                </a:lnTo>
                <a:lnTo>
                  <a:pt x="20747" y="28718"/>
                </a:lnTo>
                <a:lnTo>
                  <a:pt x="20747" y="26290"/>
                </a:lnTo>
                <a:cubicBezTo>
                  <a:pt x="20747" y="25835"/>
                  <a:pt x="20492" y="25608"/>
                  <a:pt x="19979" y="25608"/>
                </a:cubicBezTo>
                <a:cubicBezTo>
                  <a:pt x="19866" y="25608"/>
                  <a:pt x="19748" y="25621"/>
                  <a:pt x="19628" y="25648"/>
                </a:cubicBezTo>
                <a:cubicBezTo>
                  <a:pt x="19506" y="25675"/>
                  <a:pt x="19413" y="25706"/>
                  <a:pt x="19344" y="25741"/>
                </a:cubicBezTo>
                <a:lnTo>
                  <a:pt x="19344" y="28718"/>
                </a:lnTo>
                <a:lnTo>
                  <a:pt x="18179" y="28718"/>
                </a:lnTo>
                <a:lnTo>
                  <a:pt x="18179" y="25093"/>
                </a:lnTo>
                <a:cubicBezTo>
                  <a:pt x="18381" y="24984"/>
                  <a:pt x="18692" y="24882"/>
                  <a:pt x="19111" y="24787"/>
                </a:cubicBezTo>
                <a:cubicBezTo>
                  <a:pt x="19528" y="24693"/>
                  <a:pt x="19901" y="24647"/>
                  <a:pt x="20230" y="24647"/>
                </a:cubicBezTo>
                <a:close/>
                <a:moveTo>
                  <a:pt x="3399" y="17832"/>
                </a:moveTo>
                <a:lnTo>
                  <a:pt x="1667" y="19954"/>
                </a:lnTo>
                <a:lnTo>
                  <a:pt x="3399" y="19954"/>
                </a:lnTo>
                <a:lnTo>
                  <a:pt x="3399" y="20887"/>
                </a:lnTo>
                <a:lnTo>
                  <a:pt x="251" y="20887"/>
                </a:lnTo>
                <a:lnTo>
                  <a:pt x="251" y="19963"/>
                </a:lnTo>
                <a:lnTo>
                  <a:pt x="2169" y="17801"/>
                </a:lnTo>
                <a:lnTo>
                  <a:pt x="297" y="17801"/>
                </a:lnTo>
                <a:lnTo>
                  <a:pt x="297" y="16924"/>
                </a:lnTo>
                <a:lnTo>
                  <a:pt x="3399" y="16924"/>
                </a:lnTo>
                <a:lnTo>
                  <a:pt x="3399" y="17832"/>
                </a:lnTo>
                <a:close/>
                <a:moveTo>
                  <a:pt x="4269" y="19375"/>
                </a:moveTo>
                <a:lnTo>
                  <a:pt x="4269" y="16924"/>
                </a:lnTo>
                <a:lnTo>
                  <a:pt x="5434" y="16924"/>
                </a:lnTo>
                <a:lnTo>
                  <a:pt x="5434" y="19282"/>
                </a:lnTo>
                <a:cubicBezTo>
                  <a:pt x="5434" y="19532"/>
                  <a:pt x="5490" y="19719"/>
                  <a:pt x="5603" y="19841"/>
                </a:cubicBezTo>
                <a:cubicBezTo>
                  <a:pt x="5716" y="19963"/>
                  <a:pt x="5894" y="20025"/>
                  <a:pt x="6140" y="20025"/>
                </a:cubicBezTo>
                <a:cubicBezTo>
                  <a:pt x="6387" y="20025"/>
                  <a:pt x="6564" y="19963"/>
                  <a:pt x="6678" y="19841"/>
                </a:cubicBezTo>
                <a:cubicBezTo>
                  <a:pt x="6789" y="19719"/>
                  <a:pt x="6844" y="19532"/>
                  <a:pt x="6844" y="19282"/>
                </a:cubicBezTo>
                <a:lnTo>
                  <a:pt x="6844" y="16924"/>
                </a:lnTo>
                <a:lnTo>
                  <a:pt x="7941" y="16924"/>
                </a:lnTo>
                <a:lnTo>
                  <a:pt x="7941" y="19375"/>
                </a:lnTo>
                <a:cubicBezTo>
                  <a:pt x="7941" y="19923"/>
                  <a:pt x="7783" y="20332"/>
                  <a:pt x="7468" y="20600"/>
                </a:cubicBezTo>
                <a:cubicBezTo>
                  <a:pt x="7153" y="20869"/>
                  <a:pt x="6706" y="21004"/>
                  <a:pt x="6132" y="21004"/>
                </a:cubicBezTo>
                <a:cubicBezTo>
                  <a:pt x="5552" y="21004"/>
                  <a:pt x="5097" y="20869"/>
                  <a:pt x="4766" y="20596"/>
                </a:cubicBezTo>
                <a:cubicBezTo>
                  <a:pt x="4435" y="20325"/>
                  <a:pt x="4269" y="19919"/>
                  <a:pt x="4269" y="19375"/>
                </a:cubicBezTo>
                <a:close/>
                <a:moveTo>
                  <a:pt x="15116" y="18225"/>
                </a:moveTo>
                <a:lnTo>
                  <a:pt x="15116" y="20887"/>
                </a:lnTo>
                <a:lnTo>
                  <a:pt x="13948" y="20887"/>
                </a:lnTo>
                <a:lnTo>
                  <a:pt x="13948" y="18458"/>
                </a:lnTo>
                <a:cubicBezTo>
                  <a:pt x="13948" y="18003"/>
                  <a:pt x="13693" y="17776"/>
                  <a:pt x="13180" y="17776"/>
                </a:cubicBezTo>
                <a:cubicBezTo>
                  <a:pt x="12967" y="17776"/>
                  <a:pt x="12787" y="17825"/>
                  <a:pt x="12641" y="17925"/>
                </a:cubicBezTo>
                <a:cubicBezTo>
                  <a:pt x="12652" y="18052"/>
                  <a:pt x="12656" y="18152"/>
                  <a:pt x="12656" y="18225"/>
                </a:cubicBezTo>
                <a:lnTo>
                  <a:pt x="12656" y="20887"/>
                </a:lnTo>
                <a:lnTo>
                  <a:pt x="11488" y="20887"/>
                </a:lnTo>
                <a:lnTo>
                  <a:pt x="11488" y="18458"/>
                </a:lnTo>
                <a:cubicBezTo>
                  <a:pt x="11488" y="18003"/>
                  <a:pt x="11233" y="17776"/>
                  <a:pt x="10722" y="17776"/>
                </a:cubicBezTo>
                <a:cubicBezTo>
                  <a:pt x="10512" y="17776"/>
                  <a:pt x="10318" y="17821"/>
                  <a:pt x="10141" y="17910"/>
                </a:cubicBezTo>
                <a:lnTo>
                  <a:pt x="10141" y="20887"/>
                </a:lnTo>
                <a:lnTo>
                  <a:pt x="8975" y="20887"/>
                </a:lnTo>
                <a:lnTo>
                  <a:pt x="8975" y="17261"/>
                </a:lnTo>
                <a:cubicBezTo>
                  <a:pt x="9177" y="17153"/>
                  <a:pt x="9488" y="17050"/>
                  <a:pt x="9908" y="16955"/>
                </a:cubicBezTo>
                <a:cubicBezTo>
                  <a:pt x="10325" y="16862"/>
                  <a:pt x="10698" y="16815"/>
                  <a:pt x="11027" y="16815"/>
                </a:cubicBezTo>
                <a:cubicBezTo>
                  <a:pt x="11553" y="16815"/>
                  <a:pt x="11943" y="16908"/>
                  <a:pt x="12194" y="17097"/>
                </a:cubicBezTo>
                <a:cubicBezTo>
                  <a:pt x="12396" y="17008"/>
                  <a:pt x="12612" y="16939"/>
                  <a:pt x="12840" y="16888"/>
                </a:cubicBezTo>
                <a:cubicBezTo>
                  <a:pt x="13067" y="16840"/>
                  <a:pt x="13282" y="16815"/>
                  <a:pt x="13486" y="16815"/>
                </a:cubicBezTo>
                <a:cubicBezTo>
                  <a:pt x="14039" y="16815"/>
                  <a:pt x="14450" y="16924"/>
                  <a:pt x="14716" y="17139"/>
                </a:cubicBezTo>
                <a:cubicBezTo>
                  <a:pt x="14983" y="17355"/>
                  <a:pt x="15116" y="17716"/>
                  <a:pt x="15116" y="18225"/>
                </a:cubicBezTo>
                <a:close/>
                <a:moveTo>
                  <a:pt x="453" y="7831"/>
                </a:moveTo>
                <a:lnTo>
                  <a:pt x="1723" y="7831"/>
                </a:lnTo>
                <a:lnTo>
                  <a:pt x="1723" y="12060"/>
                </a:lnTo>
                <a:lnTo>
                  <a:pt x="3994" y="12060"/>
                </a:lnTo>
                <a:lnTo>
                  <a:pt x="3994" y="13055"/>
                </a:lnTo>
                <a:lnTo>
                  <a:pt x="453" y="13055"/>
                </a:lnTo>
                <a:lnTo>
                  <a:pt x="453" y="7831"/>
                </a:lnTo>
                <a:close/>
                <a:moveTo>
                  <a:pt x="4762" y="7651"/>
                </a:moveTo>
                <a:lnTo>
                  <a:pt x="5967" y="7651"/>
                </a:lnTo>
                <a:lnTo>
                  <a:pt x="5967" y="8553"/>
                </a:lnTo>
                <a:lnTo>
                  <a:pt x="4762" y="8553"/>
                </a:lnTo>
                <a:lnTo>
                  <a:pt x="4762" y="7651"/>
                </a:lnTo>
                <a:close/>
                <a:moveTo>
                  <a:pt x="4784" y="9148"/>
                </a:moveTo>
                <a:lnTo>
                  <a:pt x="5952" y="9148"/>
                </a:lnTo>
                <a:lnTo>
                  <a:pt x="5961" y="13055"/>
                </a:lnTo>
                <a:lnTo>
                  <a:pt x="4784" y="13055"/>
                </a:lnTo>
                <a:lnTo>
                  <a:pt x="4784" y="9148"/>
                </a:lnTo>
                <a:close/>
                <a:moveTo>
                  <a:pt x="10589" y="11379"/>
                </a:moveTo>
                <a:lnTo>
                  <a:pt x="7972" y="11379"/>
                </a:lnTo>
                <a:cubicBezTo>
                  <a:pt x="8072" y="11927"/>
                  <a:pt x="8440" y="12200"/>
                  <a:pt x="9077" y="12200"/>
                </a:cubicBezTo>
                <a:cubicBezTo>
                  <a:pt x="9271" y="12200"/>
                  <a:pt x="9459" y="12174"/>
                  <a:pt x="9646" y="12118"/>
                </a:cubicBezTo>
                <a:cubicBezTo>
                  <a:pt x="9830" y="12063"/>
                  <a:pt x="10028" y="11992"/>
                  <a:pt x="10236" y="11903"/>
                </a:cubicBezTo>
                <a:lnTo>
                  <a:pt x="10236" y="12906"/>
                </a:lnTo>
                <a:cubicBezTo>
                  <a:pt x="9808" y="13084"/>
                  <a:pt x="9328" y="13173"/>
                  <a:pt x="8796" y="13173"/>
                </a:cubicBezTo>
                <a:cubicBezTo>
                  <a:pt x="8394" y="13173"/>
                  <a:pt x="8041" y="13090"/>
                  <a:pt x="7739" y="12926"/>
                </a:cubicBezTo>
                <a:cubicBezTo>
                  <a:pt x="7435" y="12762"/>
                  <a:pt x="7199" y="12524"/>
                  <a:pt x="7033" y="12216"/>
                </a:cubicBezTo>
                <a:cubicBezTo>
                  <a:pt x="6866" y="11907"/>
                  <a:pt x="6782" y="11545"/>
                  <a:pt x="6782" y="11128"/>
                </a:cubicBezTo>
                <a:cubicBezTo>
                  <a:pt x="6782" y="10438"/>
                  <a:pt x="6953" y="9905"/>
                  <a:pt x="7295" y="9525"/>
                </a:cubicBezTo>
                <a:cubicBezTo>
                  <a:pt x="7637" y="9148"/>
                  <a:pt x="8123" y="8959"/>
                  <a:pt x="8756" y="8959"/>
                </a:cubicBezTo>
                <a:cubicBezTo>
                  <a:pt x="9992" y="8959"/>
                  <a:pt x="10605" y="9765"/>
                  <a:pt x="10589" y="11379"/>
                </a:cubicBezTo>
                <a:close/>
                <a:moveTo>
                  <a:pt x="7965" y="10635"/>
                </a:moveTo>
                <a:lnTo>
                  <a:pt x="9428" y="10635"/>
                </a:lnTo>
                <a:cubicBezTo>
                  <a:pt x="9393" y="10353"/>
                  <a:pt x="9319" y="10151"/>
                  <a:pt x="9206" y="10031"/>
                </a:cubicBezTo>
                <a:cubicBezTo>
                  <a:pt x="9093" y="9911"/>
                  <a:pt x="8929" y="9851"/>
                  <a:pt x="8709" y="9851"/>
                </a:cubicBezTo>
                <a:cubicBezTo>
                  <a:pt x="8292" y="9851"/>
                  <a:pt x="8043" y="10113"/>
                  <a:pt x="7965" y="10635"/>
                </a:cubicBezTo>
                <a:close/>
                <a:moveTo>
                  <a:pt x="15305" y="11057"/>
                </a:moveTo>
                <a:cubicBezTo>
                  <a:pt x="15298" y="12467"/>
                  <a:pt x="14603" y="13173"/>
                  <a:pt x="13220" y="13173"/>
                </a:cubicBezTo>
                <a:cubicBezTo>
                  <a:pt x="12010" y="13173"/>
                  <a:pt x="11404" y="12829"/>
                  <a:pt x="11404" y="12138"/>
                </a:cubicBezTo>
                <a:lnTo>
                  <a:pt x="11404" y="7627"/>
                </a:lnTo>
                <a:lnTo>
                  <a:pt x="12547" y="7627"/>
                </a:lnTo>
                <a:lnTo>
                  <a:pt x="12547" y="9232"/>
                </a:lnTo>
                <a:cubicBezTo>
                  <a:pt x="12687" y="9150"/>
                  <a:pt x="12849" y="9088"/>
                  <a:pt x="13029" y="9046"/>
                </a:cubicBezTo>
                <a:cubicBezTo>
                  <a:pt x="13209" y="9003"/>
                  <a:pt x="13371" y="8983"/>
                  <a:pt x="13511" y="8983"/>
                </a:cubicBezTo>
                <a:cubicBezTo>
                  <a:pt x="14090" y="8983"/>
                  <a:pt x="14534" y="9161"/>
                  <a:pt x="14843" y="9514"/>
                </a:cubicBezTo>
                <a:cubicBezTo>
                  <a:pt x="15151" y="9869"/>
                  <a:pt x="15305" y="10384"/>
                  <a:pt x="15305" y="11057"/>
                </a:cubicBezTo>
                <a:close/>
                <a:moveTo>
                  <a:pt x="14137" y="11128"/>
                </a:moveTo>
                <a:cubicBezTo>
                  <a:pt x="14137" y="10318"/>
                  <a:pt x="13835" y="9914"/>
                  <a:pt x="13229" y="9914"/>
                </a:cubicBezTo>
                <a:cubicBezTo>
                  <a:pt x="13120" y="9914"/>
                  <a:pt x="13002" y="9927"/>
                  <a:pt x="12876" y="9956"/>
                </a:cubicBezTo>
                <a:cubicBezTo>
                  <a:pt x="12749" y="9985"/>
                  <a:pt x="12641" y="10027"/>
                  <a:pt x="12547" y="10078"/>
                </a:cubicBezTo>
                <a:lnTo>
                  <a:pt x="12547" y="11834"/>
                </a:lnTo>
                <a:cubicBezTo>
                  <a:pt x="12547" y="12078"/>
                  <a:pt x="12767" y="12200"/>
                  <a:pt x="13204" y="12200"/>
                </a:cubicBezTo>
                <a:cubicBezTo>
                  <a:pt x="13826" y="12200"/>
                  <a:pt x="14137" y="11843"/>
                  <a:pt x="14137" y="11128"/>
                </a:cubicBezTo>
                <a:close/>
                <a:moveTo>
                  <a:pt x="19698" y="11379"/>
                </a:moveTo>
                <a:lnTo>
                  <a:pt x="17081" y="11379"/>
                </a:lnTo>
                <a:cubicBezTo>
                  <a:pt x="17180" y="11927"/>
                  <a:pt x="17549" y="12200"/>
                  <a:pt x="18186" y="12200"/>
                </a:cubicBezTo>
                <a:cubicBezTo>
                  <a:pt x="18379" y="12200"/>
                  <a:pt x="18568" y="12174"/>
                  <a:pt x="18754" y="12118"/>
                </a:cubicBezTo>
                <a:cubicBezTo>
                  <a:pt x="18939" y="12063"/>
                  <a:pt x="19136" y="11992"/>
                  <a:pt x="19345" y="11903"/>
                </a:cubicBezTo>
                <a:lnTo>
                  <a:pt x="19345" y="12906"/>
                </a:lnTo>
                <a:cubicBezTo>
                  <a:pt x="18916" y="13084"/>
                  <a:pt x="18437" y="13173"/>
                  <a:pt x="17904" y="13173"/>
                </a:cubicBezTo>
                <a:cubicBezTo>
                  <a:pt x="17502" y="13173"/>
                  <a:pt x="17149" y="13090"/>
                  <a:pt x="16847" y="12926"/>
                </a:cubicBezTo>
                <a:cubicBezTo>
                  <a:pt x="16543" y="12762"/>
                  <a:pt x="16308" y="12524"/>
                  <a:pt x="16141" y="12216"/>
                </a:cubicBezTo>
                <a:cubicBezTo>
                  <a:pt x="15975" y="11907"/>
                  <a:pt x="15891" y="11545"/>
                  <a:pt x="15891" y="11128"/>
                </a:cubicBezTo>
                <a:cubicBezTo>
                  <a:pt x="15891" y="10438"/>
                  <a:pt x="16062" y="9905"/>
                  <a:pt x="16403" y="9525"/>
                </a:cubicBezTo>
                <a:cubicBezTo>
                  <a:pt x="16745" y="9148"/>
                  <a:pt x="17232" y="8959"/>
                  <a:pt x="17864" y="8959"/>
                </a:cubicBezTo>
                <a:cubicBezTo>
                  <a:pt x="19101" y="8959"/>
                  <a:pt x="19713" y="9765"/>
                  <a:pt x="19698" y="11379"/>
                </a:cubicBezTo>
                <a:close/>
                <a:moveTo>
                  <a:pt x="17074" y="10635"/>
                </a:moveTo>
                <a:lnTo>
                  <a:pt x="18537" y="10635"/>
                </a:lnTo>
                <a:cubicBezTo>
                  <a:pt x="18501" y="10353"/>
                  <a:pt x="18428" y="10151"/>
                  <a:pt x="18315" y="10031"/>
                </a:cubicBezTo>
                <a:cubicBezTo>
                  <a:pt x="18202" y="9911"/>
                  <a:pt x="18037" y="9851"/>
                  <a:pt x="17818" y="9851"/>
                </a:cubicBezTo>
                <a:cubicBezTo>
                  <a:pt x="17400" y="9851"/>
                  <a:pt x="17152" y="10113"/>
                  <a:pt x="17074" y="10635"/>
                </a:cubicBezTo>
                <a:close/>
                <a:moveTo>
                  <a:pt x="3210" y="3163"/>
                </a:moveTo>
                <a:lnTo>
                  <a:pt x="2544" y="1190"/>
                </a:lnTo>
                <a:lnTo>
                  <a:pt x="1887" y="3163"/>
                </a:lnTo>
                <a:lnTo>
                  <a:pt x="3210" y="3163"/>
                </a:lnTo>
                <a:close/>
                <a:moveTo>
                  <a:pt x="5827" y="3711"/>
                </a:moveTo>
                <a:lnTo>
                  <a:pt x="5827" y="1261"/>
                </a:lnTo>
                <a:lnTo>
                  <a:pt x="6993" y="1261"/>
                </a:lnTo>
                <a:lnTo>
                  <a:pt x="6993" y="3618"/>
                </a:lnTo>
                <a:cubicBezTo>
                  <a:pt x="6993" y="3869"/>
                  <a:pt x="7048" y="4056"/>
                  <a:pt x="7162" y="4178"/>
                </a:cubicBezTo>
                <a:cubicBezTo>
                  <a:pt x="7275" y="4300"/>
                  <a:pt x="7452" y="4362"/>
                  <a:pt x="7699" y="4362"/>
                </a:cubicBezTo>
                <a:cubicBezTo>
                  <a:pt x="7945" y="4362"/>
                  <a:pt x="8123" y="4300"/>
                  <a:pt x="8236" y="4178"/>
                </a:cubicBezTo>
                <a:cubicBezTo>
                  <a:pt x="8347" y="4056"/>
                  <a:pt x="8403" y="3869"/>
                  <a:pt x="8403" y="3618"/>
                </a:cubicBezTo>
                <a:lnTo>
                  <a:pt x="8403" y="1261"/>
                </a:lnTo>
                <a:lnTo>
                  <a:pt x="9499" y="1261"/>
                </a:lnTo>
                <a:lnTo>
                  <a:pt x="9499" y="3711"/>
                </a:lnTo>
                <a:cubicBezTo>
                  <a:pt x="9499" y="4260"/>
                  <a:pt x="9342" y="4668"/>
                  <a:pt x="9026" y="4937"/>
                </a:cubicBezTo>
                <a:cubicBezTo>
                  <a:pt x="8711" y="5206"/>
                  <a:pt x="8265" y="5341"/>
                  <a:pt x="7690" y="5341"/>
                </a:cubicBezTo>
                <a:cubicBezTo>
                  <a:pt x="7111" y="5341"/>
                  <a:pt x="6655" y="5206"/>
                  <a:pt x="6325" y="4932"/>
                </a:cubicBezTo>
                <a:cubicBezTo>
                  <a:pt x="5994" y="4662"/>
                  <a:pt x="5827" y="4255"/>
                  <a:pt x="5827" y="3711"/>
                </a:cubicBezTo>
                <a:close/>
                <a:moveTo>
                  <a:pt x="10423" y="5050"/>
                </a:moveTo>
                <a:lnTo>
                  <a:pt x="10423" y="4024"/>
                </a:lnTo>
                <a:cubicBezTo>
                  <a:pt x="10847" y="4342"/>
                  <a:pt x="11291" y="4502"/>
                  <a:pt x="11755" y="4502"/>
                </a:cubicBezTo>
                <a:cubicBezTo>
                  <a:pt x="11932" y="4502"/>
                  <a:pt x="12061" y="4471"/>
                  <a:pt x="12143" y="4411"/>
                </a:cubicBezTo>
                <a:cubicBezTo>
                  <a:pt x="12223" y="4351"/>
                  <a:pt x="12263" y="4271"/>
                  <a:pt x="12263" y="4167"/>
                </a:cubicBezTo>
                <a:cubicBezTo>
                  <a:pt x="12263" y="4047"/>
                  <a:pt x="12199" y="3958"/>
                  <a:pt x="12068" y="3900"/>
                </a:cubicBezTo>
                <a:cubicBezTo>
                  <a:pt x="11937" y="3842"/>
                  <a:pt x="11728" y="3780"/>
                  <a:pt x="11442" y="3711"/>
                </a:cubicBezTo>
                <a:cubicBezTo>
                  <a:pt x="11138" y="3649"/>
                  <a:pt x="10889" y="3525"/>
                  <a:pt x="10694" y="3336"/>
                </a:cubicBezTo>
                <a:cubicBezTo>
                  <a:pt x="10498" y="3148"/>
                  <a:pt x="10401" y="2875"/>
                  <a:pt x="10401" y="2513"/>
                </a:cubicBezTo>
                <a:cubicBezTo>
                  <a:pt x="10401" y="2204"/>
                  <a:pt x="10478" y="1951"/>
                  <a:pt x="10636" y="1753"/>
                </a:cubicBezTo>
                <a:cubicBezTo>
                  <a:pt x="10794" y="1556"/>
                  <a:pt x="10991" y="1409"/>
                  <a:pt x="11229" y="1318"/>
                </a:cubicBezTo>
                <a:cubicBezTo>
                  <a:pt x="11466" y="1227"/>
                  <a:pt x="11710" y="1183"/>
                  <a:pt x="11966" y="1183"/>
                </a:cubicBezTo>
                <a:cubicBezTo>
                  <a:pt x="12279" y="1183"/>
                  <a:pt x="12534" y="1210"/>
                  <a:pt x="12732" y="1265"/>
                </a:cubicBezTo>
                <a:cubicBezTo>
                  <a:pt x="12927" y="1321"/>
                  <a:pt x="13118" y="1405"/>
                  <a:pt x="13307" y="1518"/>
                </a:cubicBezTo>
                <a:lnTo>
                  <a:pt x="13307" y="2435"/>
                </a:lnTo>
                <a:cubicBezTo>
                  <a:pt x="13040" y="2288"/>
                  <a:pt x="12834" y="2184"/>
                  <a:pt x="12687" y="2122"/>
                </a:cubicBezTo>
                <a:cubicBezTo>
                  <a:pt x="12541" y="2060"/>
                  <a:pt x="12372" y="2029"/>
                  <a:pt x="12179" y="2029"/>
                </a:cubicBezTo>
                <a:cubicBezTo>
                  <a:pt x="11986" y="2029"/>
                  <a:pt x="11841" y="2058"/>
                  <a:pt x="11748" y="2118"/>
                </a:cubicBezTo>
                <a:cubicBezTo>
                  <a:pt x="11653" y="2177"/>
                  <a:pt x="11606" y="2264"/>
                  <a:pt x="11606" y="2373"/>
                </a:cubicBezTo>
                <a:cubicBezTo>
                  <a:pt x="11606" y="2504"/>
                  <a:pt x="11659" y="2597"/>
                  <a:pt x="11764" y="2657"/>
                </a:cubicBezTo>
                <a:cubicBezTo>
                  <a:pt x="11868" y="2717"/>
                  <a:pt x="12034" y="2779"/>
                  <a:pt x="12263" y="2843"/>
                </a:cubicBezTo>
                <a:cubicBezTo>
                  <a:pt x="12525" y="2910"/>
                  <a:pt x="12732" y="2977"/>
                  <a:pt x="12883" y="3041"/>
                </a:cubicBezTo>
                <a:cubicBezTo>
                  <a:pt x="13033" y="3108"/>
                  <a:pt x="13169" y="3221"/>
                  <a:pt x="13291" y="3378"/>
                </a:cubicBezTo>
                <a:cubicBezTo>
                  <a:pt x="13411" y="3538"/>
                  <a:pt x="13471" y="3763"/>
                  <a:pt x="13471" y="4049"/>
                </a:cubicBezTo>
                <a:cubicBezTo>
                  <a:pt x="13460" y="4497"/>
                  <a:pt x="13291" y="4824"/>
                  <a:pt x="12962" y="5030"/>
                </a:cubicBezTo>
                <a:cubicBezTo>
                  <a:pt x="12632" y="5237"/>
                  <a:pt x="12214" y="5341"/>
                  <a:pt x="11708" y="5341"/>
                </a:cubicBezTo>
                <a:cubicBezTo>
                  <a:pt x="11457" y="5341"/>
                  <a:pt x="11240" y="5317"/>
                  <a:pt x="11051" y="5268"/>
                </a:cubicBezTo>
                <a:cubicBezTo>
                  <a:pt x="10862" y="5217"/>
                  <a:pt x="10654" y="5146"/>
                  <a:pt x="10423" y="5050"/>
                </a:cubicBezTo>
                <a:close/>
              </a:path>
            </a:pathLst>
          </a:custGeom>
          <a:solidFill>
            <a:schemeClr val="tx1"/>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41" y="6056904"/>
            <a:ext cx="425583" cy="425556"/>
          </a:xfrm>
          <a:prstGeom prst="rect">
            <a:avLst/>
          </a:prstGeom>
        </p:spPr>
      </p:pic>
      <p:sp>
        <p:nvSpPr>
          <p:cNvPr id="11" name="Superzeichen">
            <a:extLst>
              <a:ext uri="{FF2B5EF4-FFF2-40B4-BE49-F238E27FC236}">
                <a16:creationId xmlns:a16="http://schemas.microsoft.com/office/drawing/2014/main" id="{ECB045B2-5DF4-4673-A514-F07FC4A3EC77}"/>
              </a:ext>
            </a:extLst>
          </p:cNvPr>
          <p:cNvSpPr>
            <a:spLocks noChangeAspect="1" noEditPoints="1"/>
          </p:cNvSpPr>
          <p:nvPr userDrawn="1"/>
        </p:nvSpPr>
        <p:spPr bwMode="auto">
          <a:xfrm>
            <a:off x="2520322" y="2547144"/>
            <a:ext cx="1724137" cy="1723232"/>
          </a:xfrm>
          <a:custGeom>
            <a:avLst/>
            <a:gdLst>
              <a:gd name="T0" fmla="*/ 4789 w 9578"/>
              <a:gd name="T1" fmla="*/ 4789 h 9578"/>
              <a:gd name="T2" fmla="*/ 0 w 9578"/>
              <a:gd name="T3" fmla="*/ 2925 h 9578"/>
              <a:gd name="T4" fmla="*/ 1804 w 9578"/>
              <a:gd name="T5" fmla="*/ 4789 h 9578"/>
              <a:gd name="T6" fmla="*/ 0 w 9578"/>
              <a:gd name="T7" fmla="*/ 6652 h 9578"/>
              <a:gd name="T8" fmla="*/ 4789 w 9578"/>
              <a:gd name="T9" fmla="*/ 4789 h 9578"/>
              <a:gd name="T10" fmla="*/ 4789 w 9578"/>
              <a:gd name="T11" fmla="*/ 4789 h 9578"/>
              <a:gd name="T12" fmla="*/ 9578 w 9578"/>
              <a:gd name="T13" fmla="*/ 6652 h 9578"/>
              <a:gd name="T14" fmla="*/ 7774 w 9578"/>
              <a:gd name="T15" fmla="*/ 4789 h 9578"/>
              <a:gd name="T16" fmla="*/ 9578 w 9578"/>
              <a:gd name="T17" fmla="*/ 2925 h 9578"/>
              <a:gd name="T18" fmla="*/ 4789 w 9578"/>
              <a:gd name="T19" fmla="*/ 4789 h 9578"/>
              <a:gd name="T20" fmla="*/ 4789 w 9578"/>
              <a:gd name="T21" fmla="*/ 4789 h 9578"/>
              <a:gd name="T22" fmla="*/ 2925 w 9578"/>
              <a:gd name="T23" fmla="*/ 9578 h 9578"/>
              <a:gd name="T24" fmla="*/ 4789 w 9578"/>
              <a:gd name="T25" fmla="*/ 7774 h 9578"/>
              <a:gd name="T26" fmla="*/ 6653 w 9578"/>
              <a:gd name="T27" fmla="*/ 9578 h 9578"/>
              <a:gd name="T28" fmla="*/ 4789 w 9578"/>
              <a:gd name="T29" fmla="*/ 4789 h 9578"/>
              <a:gd name="T30" fmla="*/ 4789 w 9578"/>
              <a:gd name="T31" fmla="*/ 4789 h 9578"/>
              <a:gd name="T32" fmla="*/ 6653 w 9578"/>
              <a:gd name="T33" fmla="*/ 0 h 9578"/>
              <a:gd name="T34" fmla="*/ 4789 w 9578"/>
              <a:gd name="T35" fmla="*/ 1803 h 9578"/>
              <a:gd name="T36" fmla="*/ 2925 w 9578"/>
              <a:gd name="T37" fmla="*/ 0 h 9578"/>
              <a:gd name="T38" fmla="*/ 4789 w 9578"/>
              <a:gd name="T39" fmla="*/ 4789 h 95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78" h="9578">
                <a:moveTo>
                  <a:pt x="4789" y="4789"/>
                </a:moveTo>
                <a:lnTo>
                  <a:pt x="0" y="2925"/>
                </a:lnTo>
                <a:lnTo>
                  <a:pt x="1804" y="4789"/>
                </a:lnTo>
                <a:lnTo>
                  <a:pt x="0" y="6652"/>
                </a:lnTo>
                <a:lnTo>
                  <a:pt x="4789" y="4789"/>
                </a:lnTo>
                <a:close/>
                <a:moveTo>
                  <a:pt x="4789" y="4789"/>
                </a:moveTo>
                <a:lnTo>
                  <a:pt x="9578" y="6652"/>
                </a:lnTo>
                <a:lnTo>
                  <a:pt x="7774" y="4789"/>
                </a:lnTo>
                <a:lnTo>
                  <a:pt x="9578" y="2925"/>
                </a:lnTo>
                <a:lnTo>
                  <a:pt x="4789" y="4789"/>
                </a:lnTo>
                <a:close/>
                <a:moveTo>
                  <a:pt x="4789" y="4789"/>
                </a:moveTo>
                <a:lnTo>
                  <a:pt x="2925" y="9578"/>
                </a:lnTo>
                <a:lnTo>
                  <a:pt x="4789" y="7774"/>
                </a:lnTo>
                <a:lnTo>
                  <a:pt x="6653" y="9578"/>
                </a:lnTo>
                <a:lnTo>
                  <a:pt x="4789" y="4789"/>
                </a:lnTo>
                <a:close/>
                <a:moveTo>
                  <a:pt x="4789" y="4789"/>
                </a:moveTo>
                <a:lnTo>
                  <a:pt x="6653" y="0"/>
                </a:lnTo>
                <a:lnTo>
                  <a:pt x="4789" y="1803"/>
                </a:lnTo>
                <a:lnTo>
                  <a:pt x="2925" y="0"/>
                </a:lnTo>
                <a:lnTo>
                  <a:pt x="4789" y="4789"/>
                </a:lnTo>
                <a:close/>
              </a:path>
            </a:pathLst>
          </a:custGeom>
          <a:solidFill>
            <a:schemeClr val="tx1"/>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spTree>
    <p:extLst>
      <p:ext uri="{BB962C8B-B14F-4D97-AF65-F5344CB8AC3E}">
        <p14:creationId xmlns:p14="http://schemas.microsoft.com/office/powerpoint/2010/main" val="218190043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2" pos="14720">
          <p15:clr>
            <a:srgbClr val="FBAE40"/>
          </p15:clr>
        </p15:guide>
        <p15:guide id="3" pos="641">
          <p15:clr>
            <a:srgbClr val="FBAE4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reserve="1" userDrawn="1">
  <p:cSld name="Cover Aus Liebe zum Leben (B)">
    <p:bg>
      <p:bgRef idx="1001">
        <a:schemeClr val="bg2"/>
      </p:bgRef>
    </p:bg>
    <p:spTree>
      <p:nvGrpSpPr>
        <p:cNvPr id="1" name=""/>
        <p:cNvGrpSpPr/>
        <p:nvPr/>
      </p:nvGrpSpPr>
      <p:grpSpPr>
        <a:xfrm>
          <a:off x="0" y="0"/>
          <a:ext cx="0" cy="0"/>
          <a:chOff x="0" y="0"/>
          <a:chExt cx="0" cy="0"/>
        </a:xfrm>
      </p:grpSpPr>
      <p:sp>
        <p:nvSpPr>
          <p:cNvPr id="9" name="Fläche">
            <a:extLst>
              <a:ext uri="{FF2B5EF4-FFF2-40B4-BE49-F238E27FC236}">
                <a16:creationId xmlns:a16="http://schemas.microsoft.com/office/drawing/2014/main" id="{AE5461E8-69D8-4CF4-8D10-F1E16D2CB372}"/>
              </a:ext>
            </a:extLst>
          </p:cNvPr>
          <p:cNvSpPr>
            <a:spLocks noChangeAspect="1"/>
          </p:cNvSpPr>
          <p:nvPr userDrawn="1"/>
        </p:nvSpPr>
        <p:spPr bwMode="auto">
          <a:xfrm>
            <a:off x="5503428" y="0"/>
            <a:ext cx="6688573" cy="6858000"/>
          </a:xfrm>
          <a:custGeom>
            <a:avLst/>
            <a:gdLst>
              <a:gd name="T0" fmla="*/ 14766 w 37129"/>
              <a:gd name="T1" fmla="*/ 0 h 38100"/>
              <a:gd name="T2" fmla="*/ 0 w 37129"/>
              <a:gd name="T3" fmla="*/ 38100 h 38100"/>
              <a:gd name="T4" fmla="*/ 37129 w 37129"/>
              <a:gd name="T5" fmla="*/ 38100 h 38100"/>
              <a:gd name="T6" fmla="*/ 37129 w 37129"/>
              <a:gd name="T7" fmla="*/ 0 h 38100"/>
              <a:gd name="T8" fmla="*/ 14766 w 37129"/>
              <a:gd name="T9" fmla="*/ 0 h 38100"/>
            </a:gdLst>
            <a:ahLst/>
            <a:cxnLst>
              <a:cxn ang="0">
                <a:pos x="T0" y="T1"/>
              </a:cxn>
              <a:cxn ang="0">
                <a:pos x="T2" y="T3"/>
              </a:cxn>
              <a:cxn ang="0">
                <a:pos x="T4" y="T5"/>
              </a:cxn>
              <a:cxn ang="0">
                <a:pos x="T6" y="T7"/>
              </a:cxn>
              <a:cxn ang="0">
                <a:pos x="T8" y="T9"/>
              </a:cxn>
            </a:cxnLst>
            <a:rect l="0" t="0" r="r" b="b"/>
            <a:pathLst>
              <a:path w="37129" h="38100">
                <a:moveTo>
                  <a:pt x="14766" y="0"/>
                </a:moveTo>
                <a:lnTo>
                  <a:pt x="0" y="38100"/>
                </a:lnTo>
                <a:lnTo>
                  <a:pt x="37129" y="38100"/>
                </a:lnTo>
                <a:lnTo>
                  <a:pt x="37129" y="0"/>
                </a:lnTo>
                <a:lnTo>
                  <a:pt x="14766" y="0"/>
                </a:lnTo>
                <a:close/>
              </a:path>
            </a:pathLst>
          </a:custGeom>
          <a:solidFill>
            <a:schemeClr val="bg1"/>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sp>
        <p:nvSpPr>
          <p:cNvPr id="13" name="Foliennummer">
            <a:extLst>
              <a:ext uri="{FF2B5EF4-FFF2-40B4-BE49-F238E27FC236}">
                <a16:creationId xmlns:a16="http://schemas.microsoft.com/office/drawing/2014/main" id="{A25E2954-9776-4E73-BDD2-9AE179423E45}"/>
              </a:ext>
            </a:extLst>
          </p:cNvPr>
          <p:cNvSpPr>
            <a:spLocks noGrp="1"/>
          </p:cNvSpPr>
          <p:nvPr>
            <p:ph type="sldNum" sz="quarter" idx="10"/>
          </p:nvPr>
        </p:nvSpPr>
        <p:spPr>
          <a:xfrm>
            <a:off x="11144975" y="6312581"/>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41" y="6056904"/>
            <a:ext cx="425583" cy="425556"/>
          </a:xfrm>
          <a:prstGeom prst="rect">
            <a:avLst/>
          </a:prstGeom>
        </p:spPr>
      </p:pic>
      <p:sp>
        <p:nvSpPr>
          <p:cNvPr id="10" name="Aus Liebe zum Leben">
            <a:extLst>
              <a:ext uri="{FF2B5EF4-FFF2-40B4-BE49-F238E27FC236}">
                <a16:creationId xmlns:a16="http://schemas.microsoft.com/office/drawing/2014/main" id="{6D7735CA-9E5D-4111-A1A2-FEEF4D3923DF}"/>
              </a:ext>
            </a:extLst>
          </p:cNvPr>
          <p:cNvSpPr>
            <a:spLocks noChangeAspect="1" noEditPoints="1"/>
          </p:cNvSpPr>
          <p:nvPr userDrawn="1"/>
        </p:nvSpPr>
        <p:spPr bwMode="auto">
          <a:xfrm>
            <a:off x="507240" y="457995"/>
            <a:ext cx="8722293" cy="5159375"/>
          </a:xfrm>
          <a:custGeom>
            <a:avLst/>
            <a:gdLst>
              <a:gd name="T0" fmla="*/ 84 w 48420"/>
              <a:gd name="T1" fmla="*/ 7335 h 28661"/>
              <a:gd name="T2" fmla="*/ 5364 w 48420"/>
              <a:gd name="T3" fmla="*/ 7335 h 28661"/>
              <a:gd name="T4" fmla="*/ 1819 w 48420"/>
              <a:gd name="T5" fmla="*/ 27158 h 28661"/>
              <a:gd name="T6" fmla="*/ 103 w 48420"/>
              <a:gd name="T7" fmla="*/ 21443 h 28661"/>
              <a:gd name="T8" fmla="*/ 9499 w 48420"/>
              <a:gd name="T9" fmla="*/ 27236 h 28661"/>
              <a:gd name="T10" fmla="*/ 6922 w 48420"/>
              <a:gd name="T11" fmla="*/ 28328 h 28661"/>
              <a:gd name="T12" fmla="*/ 8296 w 48420"/>
              <a:gd name="T13" fmla="*/ 22967 h 28661"/>
              <a:gd name="T14" fmla="*/ 8905 w 48420"/>
              <a:gd name="T15" fmla="*/ 24416 h 28661"/>
              <a:gd name="T16" fmla="*/ 14329 w 48420"/>
              <a:gd name="T17" fmla="*/ 28661 h 28661"/>
              <a:gd name="T18" fmla="*/ 13420 w 48420"/>
              <a:gd name="T19" fmla="*/ 23336 h 28661"/>
              <a:gd name="T20" fmla="*/ 17146 w 48420"/>
              <a:gd name="T21" fmla="*/ 25802 h 28661"/>
              <a:gd name="T22" fmla="*/ 13420 w 48420"/>
              <a:gd name="T23" fmla="*/ 24479 h 28661"/>
              <a:gd name="T24" fmla="*/ 23083 w 48420"/>
              <a:gd name="T25" fmla="*/ 26237 h 28661"/>
              <a:gd name="T26" fmla="*/ 22606 w 48420"/>
              <a:gd name="T27" fmla="*/ 26945 h 28661"/>
              <a:gd name="T28" fmla="*/ 18277 w 48420"/>
              <a:gd name="T29" fmla="*/ 27368 h 28661"/>
              <a:gd name="T30" fmla="*/ 23083 w 48420"/>
              <a:gd name="T31" fmla="*/ 26237 h 28661"/>
              <a:gd name="T32" fmla="*/ 20542 w 48420"/>
              <a:gd name="T33" fmla="*/ 24173 h 28661"/>
              <a:gd name="T34" fmla="*/ 29233 w 48420"/>
              <a:gd name="T35" fmla="*/ 24905 h 28661"/>
              <a:gd name="T36" fmla="*/ 26617 w 48420"/>
              <a:gd name="T37" fmla="*/ 24299 h 28661"/>
              <a:gd name="T38" fmla="*/ 24184 w 48420"/>
              <a:gd name="T39" fmla="*/ 28502 h 28661"/>
              <a:gd name="T40" fmla="*/ 4254 w 48420"/>
              <a:gd name="T41" fmla="*/ 13791 h 28661"/>
              <a:gd name="T42" fmla="*/ 0 w 48420"/>
              <a:gd name="T43" fmla="*/ 17919 h 28661"/>
              <a:gd name="T44" fmla="*/ 63 w 48420"/>
              <a:gd name="T45" fmla="*/ 12564 h 28661"/>
              <a:gd name="T46" fmla="*/ 5430 w 48420"/>
              <a:gd name="T47" fmla="*/ 12564 h 28661"/>
              <a:gd name="T48" fmla="*/ 7959 w 48420"/>
              <a:gd name="T49" fmla="*/ 16755 h 28661"/>
              <a:gd name="T50" fmla="*/ 10392 w 48420"/>
              <a:gd name="T51" fmla="*/ 12564 h 28661"/>
              <a:gd name="T52" fmla="*/ 6102 w 48420"/>
              <a:gd name="T53" fmla="*/ 17526 h 28661"/>
              <a:gd name="T54" fmla="*/ 18510 w 48420"/>
              <a:gd name="T55" fmla="*/ 17919 h 28661"/>
              <a:gd name="T56" fmla="*/ 16764 w 48420"/>
              <a:gd name="T57" fmla="*/ 14322 h 28661"/>
              <a:gd name="T58" fmla="*/ 14151 w 48420"/>
              <a:gd name="T59" fmla="*/ 13716 h 28661"/>
              <a:gd name="T60" fmla="*/ 11790 w 48420"/>
              <a:gd name="T61" fmla="*/ 13020 h 28661"/>
              <a:gd name="T62" fmla="*/ 17013 w 48420"/>
              <a:gd name="T63" fmla="*/ 12516 h 28661"/>
              <a:gd name="T64" fmla="*/ 4422 w 48420"/>
              <a:gd name="T65" fmla="*/ 4551 h 28661"/>
              <a:gd name="T66" fmla="*/ 7959 w 48420"/>
              <a:gd name="T67" fmla="*/ 5292 h 28661"/>
              <a:gd name="T68" fmla="*/ 9762 w 48420"/>
              <a:gd name="T69" fmla="*/ 5922 h 28661"/>
              <a:gd name="T70" fmla="*/ 11439 w 48420"/>
              <a:gd name="T71" fmla="*/ 1980 h 28661"/>
              <a:gd name="T72" fmla="*/ 10476 w 48420"/>
              <a:gd name="T73" fmla="*/ 7494 h 28661"/>
              <a:gd name="T74" fmla="*/ 14169 w 48420"/>
              <a:gd name="T75" fmla="*/ 5715 h 28661"/>
              <a:gd name="T76" fmla="*/ 16392 w 48420"/>
              <a:gd name="T77" fmla="*/ 5547 h 28661"/>
              <a:gd name="T78" fmla="*/ 14457 w 48420"/>
              <a:gd name="T79" fmla="*/ 2646 h 28661"/>
              <a:gd name="T80" fmla="*/ 18066 w 48420"/>
              <a:gd name="T81" fmla="*/ 2328 h 28661"/>
              <a:gd name="T82" fmla="*/ 15960 w 48420"/>
              <a:gd name="T83" fmla="*/ 3138 h 28661"/>
              <a:gd name="T84" fmla="*/ 17493 w 48420"/>
              <a:gd name="T85" fmla="*/ 4386 h 28661"/>
              <a:gd name="T86" fmla="*/ 15906 w 48420"/>
              <a:gd name="T87" fmla="*/ 7494 h 28661"/>
              <a:gd name="T88" fmla="*/ 24108 w 48420"/>
              <a:gd name="T89" fmla="*/ 276 h 28661"/>
              <a:gd name="T90" fmla="*/ 22392 w 48420"/>
              <a:gd name="T91" fmla="*/ 7335 h 28661"/>
              <a:gd name="T92" fmla="*/ 29844 w 48420"/>
              <a:gd name="T93" fmla="*/ 1251 h 28661"/>
              <a:gd name="T94" fmla="*/ 29823 w 48420"/>
              <a:gd name="T95" fmla="*/ 2055 h 28661"/>
              <a:gd name="T96" fmla="*/ 36090 w 48420"/>
              <a:gd name="T97" fmla="*/ 5070 h 28661"/>
              <a:gd name="T98" fmla="*/ 35613 w 48420"/>
              <a:gd name="T99" fmla="*/ 5778 h 28661"/>
              <a:gd name="T100" fmla="*/ 31284 w 48420"/>
              <a:gd name="T101" fmla="*/ 6201 h 28661"/>
              <a:gd name="T102" fmla="*/ 36090 w 48420"/>
              <a:gd name="T103" fmla="*/ 5070 h 28661"/>
              <a:gd name="T104" fmla="*/ 33549 w 48420"/>
              <a:gd name="T105" fmla="*/ 3006 h 28661"/>
              <a:gd name="T106" fmla="*/ 37191 w 48420"/>
              <a:gd name="T107" fmla="*/ 6096 h 28661"/>
              <a:gd name="T108" fmla="*/ 39387 w 48420"/>
              <a:gd name="T109" fmla="*/ 1917 h 28661"/>
              <a:gd name="T110" fmla="*/ 40884 w 48420"/>
              <a:gd name="T111" fmla="*/ 4731 h 28661"/>
              <a:gd name="T112" fmla="*/ 38736 w 48420"/>
              <a:gd name="T113" fmla="*/ 5685 h 28661"/>
              <a:gd name="T114" fmla="*/ 44862 w 48420"/>
              <a:gd name="T115" fmla="*/ 5070 h 28661"/>
              <a:gd name="T116" fmla="*/ 47922 w 48420"/>
              <a:gd name="T117" fmla="*/ 7134 h 28661"/>
              <a:gd name="T118" fmla="*/ 43254 w 48420"/>
              <a:gd name="T119" fmla="*/ 4731 h 28661"/>
              <a:gd name="T120" fmla="*/ 44853 w 48420"/>
              <a:gd name="T121" fmla="*/ 4065 h 28661"/>
              <a:gd name="T122" fmla="*/ 44853 w 48420"/>
              <a:gd name="T123" fmla="*/ 4065 h 286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8420" h="28661">
                <a:moveTo>
                  <a:pt x="4845" y="5811"/>
                </a:moveTo>
                <a:lnTo>
                  <a:pt x="2211" y="5811"/>
                </a:lnTo>
                <a:lnTo>
                  <a:pt x="1704" y="7335"/>
                </a:lnTo>
                <a:lnTo>
                  <a:pt x="84" y="7335"/>
                </a:lnTo>
                <a:lnTo>
                  <a:pt x="2751" y="276"/>
                </a:lnTo>
                <a:lnTo>
                  <a:pt x="4623" y="276"/>
                </a:lnTo>
                <a:lnTo>
                  <a:pt x="7122" y="7335"/>
                </a:lnTo>
                <a:lnTo>
                  <a:pt x="5364" y="7335"/>
                </a:lnTo>
                <a:lnTo>
                  <a:pt x="4845" y="5811"/>
                </a:lnTo>
                <a:close/>
                <a:moveTo>
                  <a:pt x="103" y="21443"/>
                </a:moveTo>
                <a:lnTo>
                  <a:pt x="1819" y="21443"/>
                </a:lnTo>
                <a:lnTo>
                  <a:pt x="1819" y="27158"/>
                </a:lnTo>
                <a:lnTo>
                  <a:pt x="4888" y="27158"/>
                </a:lnTo>
                <a:lnTo>
                  <a:pt x="4888" y="28502"/>
                </a:lnTo>
                <a:lnTo>
                  <a:pt x="103" y="28502"/>
                </a:lnTo>
                <a:lnTo>
                  <a:pt x="103" y="21443"/>
                </a:lnTo>
                <a:close/>
                <a:moveTo>
                  <a:pt x="10774" y="26237"/>
                </a:moveTo>
                <a:lnTo>
                  <a:pt x="7237" y="26237"/>
                </a:lnTo>
                <a:cubicBezTo>
                  <a:pt x="7372" y="26978"/>
                  <a:pt x="7870" y="27347"/>
                  <a:pt x="8731" y="27347"/>
                </a:cubicBezTo>
                <a:cubicBezTo>
                  <a:pt x="8992" y="27347"/>
                  <a:pt x="9247" y="27311"/>
                  <a:pt x="9499" y="27236"/>
                </a:cubicBezTo>
                <a:cubicBezTo>
                  <a:pt x="9748" y="27161"/>
                  <a:pt x="10015" y="27065"/>
                  <a:pt x="10297" y="26945"/>
                </a:cubicBezTo>
                <a:lnTo>
                  <a:pt x="10297" y="28301"/>
                </a:lnTo>
                <a:cubicBezTo>
                  <a:pt x="9718" y="28541"/>
                  <a:pt x="9070" y="28661"/>
                  <a:pt x="8350" y="28661"/>
                </a:cubicBezTo>
                <a:cubicBezTo>
                  <a:pt x="7807" y="28661"/>
                  <a:pt x="7330" y="28550"/>
                  <a:pt x="6922" y="28328"/>
                </a:cubicBezTo>
                <a:cubicBezTo>
                  <a:pt x="6511" y="28106"/>
                  <a:pt x="6193" y="27785"/>
                  <a:pt x="5968" y="27368"/>
                </a:cubicBezTo>
                <a:cubicBezTo>
                  <a:pt x="5743" y="26951"/>
                  <a:pt x="5629" y="26462"/>
                  <a:pt x="5629" y="25898"/>
                </a:cubicBezTo>
                <a:cubicBezTo>
                  <a:pt x="5629" y="24965"/>
                  <a:pt x="5860" y="24245"/>
                  <a:pt x="6322" y="23732"/>
                </a:cubicBezTo>
                <a:cubicBezTo>
                  <a:pt x="6784" y="23222"/>
                  <a:pt x="7441" y="22967"/>
                  <a:pt x="8296" y="22967"/>
                </a:cubicBezTo>
                <a:cubicBezTo>
                  <a:pt x="9967" y="22967"/>
                  <a:pt x="10795" y="24056"/>
                  <a:pt x="10774" y="26237"/>
                </a:cubicBezTo>
                <a:close/>
                <a:moveTo>
                  <a:pt x="7228" y="25232"/>
                </a:moveTo>
                <a:lnTo>
                  <a:pt x="9205" y="25232"/>
                </a:lnTo>
                <a:cubicBezTo>
                  <a:pt x="9157" y="24851"/>
                  <a:pt x="9058" y="24578"/>
                  <a:pt x="8905" y="24416"/>
                </a:cubicBezTo>
                <a:cubicBezTo>
                  <a:pt x="8752" y="24254"/>
                  <a:pt x="8530" y="24173"/>
                  <a:pt x="8233" y="24173"/>
                </a:cubicBezTo>
                <a:cubicBezTo>
                  <a:pt x="7669" y="24173"/>
                  <a:pt x="7333" y="24527"/>
                  <a:pt x="7228" y="25232"/>
                </a:cubicBezTo>
                <a:close/>
                <a:moveTo>
                  <a:pt x="17146" y="25802"/>
                </a:moveTo>
                <a:cubicBezTo>
                  <a:pt x="17137" y="27707"/>
                  <a:pt x="16198" y="28661"/>
                  <a:pt x="14329" y="28661"/>
                </a:cubicBezTo>
                <a:cubicBezTo>
                  <a:pt x="12694" y="28661"/>
                  <a:pt x="11875" y="28196"/>
                  <a:pt x="11875" y="27263"/>
                </a:cubicBezTo>
                <a:lnTo>
                  <a:pt x="11875" y="21167"/>
                </a:lnTo>
                <a:lnTo>
                  <a:pt x="13420" y="21167"/>
                </a:lnTo>
                <a:lnTo>
                  <a:pt x="13420" y="23336"/>
                </a:lnTo>
                <a:cubicBezTo>
                  <a:pt x="13609" y="23225"/>
                  <a:pt x="13828" y="23141"/>
                  <a:pt x="14071" y="23084"/>
                </a:cubicBezTo>
                <a:cubicBezTo>
                  <a:pt x="14314" y="23027"/>
                  <a:pt x="14533" y="23000"/>
                  <a:pt x="14722" y="23000"/>
                </a:cubicBezTo>
                <a:cubicBezTo>
                  <a:pt x="15505" y="23000"/>
                  <a:pt x="16105" y="23240"/>
                  <a:pt x="16522" y="23717"/>
                </a:cubicBezTo>
                <a:cubicBezTo>
                  <a:pt x="16939" y="24197"/>
                  <a:pt x="17146" y="24893"/>
                  <a:pt x="17146" y="25802"/>
                </a:cubicBezTo>
                <a:close/>
                <a:moveTo>
                  <a:pt x="15568" y="25898"/>
                </a:moveTo>
                <a:cubicBezTo>
                  <a:pt x="15568" y="24803"/>
                  <a:pt x="15160" y="24257"/>
                  <a:pt x="14341" y="24257"/>
                </a:cubicBezTo>
                <a:cubicBezTo>
                  <a:pt x="14194" y="24257"/>
                  <a:pt x="14035" y="24275"/>
                  <a:pt x="13864" y="24314"/>
                </a:cubicBezTo>
                <a:cubicBezTo>
                  <a:pt x="13693" y="24353"/>
                  <a:pt x="13546" y="24410"/>
                  <a:pt x="13420" y="24479"/>
                </a:cubicBezTo>
                <a:lnTo>
                  <a:pt x="13420" y="26852"/>
                </a:lnTo>
                <a:cubicBezTo>
                  <a:pt x="13420" y="27182"/>
                  <a:pt x="13717" y="27347"/>
                  <a:pt x="14308" y="27347"/>
                </a:cubicBezTo>
                <a:cubicBezTo>
                  <a:pt x="15148" y="27347"/>
                  <a:pt x="15568" y="26864"/>
                  <a:pt x="15568" y="25898"/>
                </a:cubicBezTo>
                <a:close/>
                <a:moveTo>
                  <a:pt x="23083" y="26237"/>
                </a:moveTo>
                <a:lnTo>
                  <a:pt x="19546" y="26237"/>
                </a:lnTo>
                <a:cubicBezTo>
                  <a:pt x="19681" y="26978"/>
                  <a:pt x="20179" y="27347"/>
                  <a:pt x="21040" y="27347"/>
                </a:cubicBezTo>
                <a:cubicBezTo>
                  <a:pt x="21301" y="27347"/>
                  <a:pt x="21556" y="27311"/>
                  <a:pt x="21808" y="27236"/>
                </a:cubicBezTo>
                <a:cubicBezTo>
                  <a:pt x="22057" y="27161"/>
                  <a:pt x="22324" y="27065"/>
                  <a:pt x="22606" y="26945"/>
                </a:cubicBezTo>
                <a:lnTo>
                  <a:pt x="22606" y="28301"/>
                </a:lnTo>
                <a:cubicBezTo>
                  <a:pt x="22027" y="28541"/>
                  <a:pt x="21379" y="28661"/>
                  <a:pt x="20659" y="28661"/>
                </a:cubicBezTo>
                <a:cubicBezTo>
                  <a:pt x="20116" y="28661"/>
                  <a:pt x="19639" y="28550"/>
                  <a:pt x="19231" y="28328"/>
                </a:cubicBezTo>
                <a:cubicBezTo>
                  <a:pt x="18820" y="28106"/>
                  <a:pt x="18502" y="27785"/>
                  <a:pt x="18277" y="27368"/>
                </a:cubicBezTo>
                <a:cubicBezTo>
                  <a:pt x="18052" y="26951"/>
                  <a:pt x="17938" y="26462"/>
                  <a:pt x="17938" y="25898"/>
                </a:cubicBezTo>
                <a:cubicBezTo>
                  <a:pt x="17938" y="24965"/>
                  <a:pt x="18169" y="24245"/>
                  <a:pt x="18631" y="23732"/>
                </a:cubicBezTo>
                <a:cubicBezTo>
                  <a:pt x="19093" y="23222"/>
                  <a:pt x="19750" y="22967"/>
                  <a:pt x="20605" y="22967"/>
                </a:cubicBezTo>
                <a:cubicBezTo>
                  <a:pt x="22276" y="22967"/>
                  <a:pt x="23104" y="24056"/>
                  <a:pt x="23083" y="26237"/>
                </a:cubicBezTo>
                <a:close/>
                <a:moveTo>
                  <a:pt x="19537" y="25232"/>
                </a:moveTo>
                <a:lnTo>
                  <a:pt x="21514" y="25232"/>
                </a:lnTo>
                <a:cubicBezTo>
                  <a:pt x="21466" y="24851"/>
                  <a:pt x="21367" y="24578"/>
                  <a:pt x="21214" y="24416"/>
                </a:cubicBezTo>
                <a:cubicBezTo>
                  <a:pt x="21061" y="24254"/>
                  <a:pt x="20839" y="24173"/>
                  <a:pt x="20542" y="24173"/>
                </a:cubicBezTo>
                <a:cubicBezTo>
                  <a:pt x="19978" y="24173"/>
                  <a:pt x="19642" y="24527"/>
                  <a:pt x="19537" y="25232"/>
                </a:cubicBezTo>
                <a:close/>
                <a:moveTo>
                  <a:pt x="26956" y="23000"/>
                </a:moveTo>
                <a:cubicBezTo>
                  <a:pt x="27712" y="23000"/>
                  <a:pt x="28282" y="23147"/>
                  <a:pt x="28663" y="23444"/>
                </a:cubicBezTo>
                <a:cubicBezTo>
                  <a:pt x="29044" y="23741"/>
                  <a:pt x="29233" y="24227"/>
                  <a:pt x="29233" y="24905"/>
                </a:cubicBezTo>
                <a:lnTo>
                  <a:pt x="29233" y="28502"/>
                </a:lnTo>
                <a:lnTo>
                  <a:pt x="27655" y="28502"/>
                </a:lnTo>
                <a:lnTo>
                  <a:pt x="27655" y="25220"/>
                </a:lnTo>
                <a:cubicBezTo>
                  <a:pt x="27655" y="24605"/>
                  <a:pt x="27310" y="24299"/>
                  <a:pt x="26617" y="24299"/>
                </a:cubicBezTo>
                <a:cubicBezTo>
                  <a:pt x="26464" y="24299"/>
                  <a:pt x="26305" y="24317"/>
                  <a:pt x="26143" y="24353"/>
                </a:cubicBezTo>
                <a:cubicBezTo>
                  <a:pt x="25978" y="24389"/>
                  <a:pt x="25852" y="24431"/>
                  <a:pt x="25759" y="24479"/>
                </a:cubicBezTo>
                <a:lnTo>
                  <a:pt x="25759" y="28502"/>
                </a:lnTo>
                <a:lnTo>
                  <a:pt x="24184" y="28502"/>
                </a:lnTo>
                <a:lnTo>
                  <a:pt x="24184" y="23603"/>
                </a:lnTo>
                <a:cubicBezTo>
                  <a:pt x="24457" y="23456"/>
                  <a:pt x="24877" y="23318"/>
                  <a:pt x="25444" y="23189"/>
                </a:cubicBezTo>
                <a:cubicBezTo>
                  <a:pt x="26008" y="23063"/>
                  <a:pt x="26512" y="23000"/>
                  <a:pt x="26956" y="23000"/>
                </a:cubicBezTo>
                <a:close/>
                <a:moveTo>
                  <a:pt x="4254" y="13791"/>
                </a:moveTo>
                <a:lnTo>
                  <a:pt x="1914" y="16659"/>
                </a:lnTo>
                <a:lnTo>
                  <a:pt x="4254" y="16659"/>
                </a:lnTo>
                <a:lnTo>
                  <a:pt x="4254" y="17919"/>
                </a:lnTo>
                <a:lnTo>
                  <a:pt x="0" y="17919"/>
                </a:lnTo>
                <a:lnTo>
                  <a:pt x="0" y="16671"/>
                </a:lnTo>
                <a:lnTo>
                  <a:pt x="2592" y="13749"/>
                </a:lnTo>
                <a:lnTo>
                  <a:pt x="63" y="13749"/>
                </a:lnTo>
                <a:lnTo>
                  <a:pt x="63" y="12564"/>
                </a:lnTo>
                <a:lnTo>
                  <a:pt x="4254" y="12564"/>
                </a:lnTo>
                <a:lnTo>
                  <a:pt x="4254" y="13791"/>
                </a:lnTo>
                <a:close/>
                <a:moveTo>
                  <a:pt x="5430" y="15876"/>
                </a:moveTo>
                <a:lnTo>
                  <a:pt x="5430" y="12564"/>
                </a:lnTo>
                <a:lnTo>
                  <a:pt x="7005" y="12564"/>
                </a:lnTo>
                <a:lnTo>
                  <a:pt x="7005" y="15750"/>
                </a:lnTo>
                <a:cubicBezTo>
                  <a:pt x="7005" y="16089"/>
                  <a:pt x="7080" y="16341"/>
                  <a:pt x="7233" y="16506"/>
                </a:cubicBezTo>
                <a:cubicBezTo>
                  <a:pt x="7386" y="16671"/>
                  <a:pt x="7626" y="16755"/>
                  <a:pt x="7959" y="16755"/>
                </a:cubicBezTo>
                <a:cubicBezTo>
                  <a:pt x="8292" y="16755"/>
                  <a:pt x="8532" y="16671"/>
                  <a:pt x="8685" y="16506"/>
                </a:cubicBezTo>
                <a:cubicBezTo>
                  <a:pt x="8835" y="16341"/>
                  <a:pt x="8910" y="16089"/>
                  <a:pt x="8910" y="15750"/>
                </a:cubicBezTo>
                <a:lnTo>
                  <a:pt x="8910" y="12564"/>
                </a:lnTo>
                <a:lnTo>
                  <a:pt x="10392" y="12564"/>
                </a:lnTo>
                <a:lnTo>
                  <a:pt x="10392" y="15876"/>
                </a:lnTo>
                <a:cubicBezTo>
                  <a:pt x="10392" y="16617"/>
                  <a:pt x="10179" y="17169"/>
                  <a:pt x="9753" y="17532"/>
                </a:cubicBezTo>
                <a:cubicBezTo>
                  <a:pt x="9327" y="17895"/>
                  <a:pt x="8724" y="18078"/>
                  <a:pt x="7947" y="18078"/>
                </a:cubicBezTo>
                <a:cubicBezTo>
                  <a:pt x="7164" y="18078"/>
                  <a:pt x="6549" y="17895"/>
                  <a:pt x="6102" y="17526"/>
                </a:cubicBezTo>
                <a:cubicBezTo>
                  <a:pt x="5655" y="17160"/>
                  <a:pt x="5430" y="16611"/>
                  <a:pt x="5430" y="15876"/>
                </a:cubicBezTo>
                <a:close/>
                <a:moveTo>
                  <a:pt x="20088" y="14322"/>
                </a:moveTo>
                <a:lnTo>
                  <a:pt x="20088" y="17919"/>
                </a:lnTo>
                <a:lnTo>
                  <a:pt x="18510" y="17919"/>
                </a:lnTo>
                <a:lnTo>
                  <a:pt x="18510" y="14637"/>
                </a:lnTo>
                <a:cubicBezTo>
                  <a:pt x="18510" y="14022"/>
                  <a:pt x="18165" y="13716"/>
                  <a:pt x="17472" y="13716"/>
                </a:cubicBezTo>
                <a:cubicBezTo>
                  <a:pt x="17184" y="13716"/>
                  <a:pt x="16941" y="13782"/>
                  <a:pt x="16743" y="13917"/>
                </a:cubicBezTo>
                <a:cubicBezTo>
                  <a:pt x="16758" y="14088"/>
                  <a:pt x="16764" y="14223"/>
                  <a:pt x="16764" y="14322"/>
                </a:cubicBezTo>
                <a:lnTo>
                  <a:pt x="16764" y="17919"/>
                </a:lnTo>
                <a:lnTo>
                  <a:pt x="15186" y="17919"/>
                </a:lnTo>
                <a:lnTo>
                  <a:pt x="15186" y="14637"/>
                </a:lnTo>
                <a:cubicBezTo>
                  <a:pt x="15186" y="14022"/>
                  <a:pt x="14841" y="13716"/>
                  <a:pt x="14151" y="13716"/>
                </a:cubicBezTo>
                <a:cubicBezTo>
                  <a:pt x="13866" y="13716"/>
                  <a:pt x="13605" y="13776"/>
                  <a:pt x="13365" y="13896"/>
                </a:cubicBezTo>
                <a:lnTo>
                  <a:pt x="13365" y="17919"/>
                </a:lnTo>
                <a:lnTo>
                  <a:pt x="11790" y="17919"/>
                </a:lnTo>
                <a:lnTo>
                  <a:pt x="11790" y="13020"/>
                </a:lnTo>
                <a:cubicBezTo>
                  <a:pt x="12063" y="12873"/>
                  <a:pt x="12483" y="12735"/>
                  <a:pt x="13050" y="12606"/>
                </a:cubicBezTo>
                <a:cubicBezTo>
                  <a:pt x="13614" y="12480"/>
                  <a:pt x="14118" y="12417"/>
                  <a:pt x="14562" y="12417"/>
                </a:cubicBezTo>
                <a:cubicBezTo>
                  <a:pt x="15273" y="12417"/>
                  <a:pt x="15801" y="12543"/>
                  <a:pt x="16140" y="12798"/>
                </a:cubicBezTo>
                <a:cubicBezTo>
                  <a:pt x="16413" y="12678"/>
                  <a:pt x="16704" y="12585"/>
                  <a:pt x="17013" y="12516"/>
                </a:cubicBezTo>
                <a:cubicBezTo>
                  <a:pt x="17319" y="12450"/>
                  <a:pt x="17610" y="12417"/>
                  <a:pt x="17886" y="12417"/>
                </a:cubicBezTo>
                <a:cubicBezTo>
                  <a:pt x="18633" y="12417"/>
                  <a:pt x="19188" y="12564"/>
                  <a:pt x="19548" y="12855"/>
                </a:cubicBezTo>
                <a:cubicBezTo>
                  <a:pt x="19908" y="13146"/>
                  <a:pt x="20088" y="13635"/>
                  <a:pt x="20088" y="14322"/>
                </a:cubicBezTo>
                <a:close/>
                <a:moveTo>
                  <a:pt x="4422" y="4551"/>
                </a:moveTo>
                <a:lnTo>
                  <a:pt x="3522" y="1884"/>
                </a:lnTo>
                <a:lnTo>
                  <a:pt x="2634" y="4551"/>
                </a:lnTo>
                <a:lnTo>
                  <a:pt x="4422" y="4551"/>
                </a:lnTo>
                <a:close/>
                <a:moveTo>
                  <a:pt x="7959" y="5292"/>
                </a:moveTo>
                <a:lnTo>
                  <a:pt x="7959" y="1980"/>
                </a:lnTo>
                <a:lnTo>
                  <a:pt x="9534" y="1980"/>
                </a:lnTo>
                <a:lnTo>
                  <a:pt x="9534" y="5166"/>
                </a:lnTo>
                <a:cubicBezTo>
                  <a:pt x="9534" y="5505"/>
                  <a:pt x="9609" y="5757"/>
                  <a:pt x="9762" y="5922"/>
                </a:cubicBezTo>
                <a:cubicBezTo>
                  <a:pt x="9915" y="6087"/>
                  <a:pt x="10155" y="6171"/>
                  <a:pt x="10488" y="6171"/>
                </a:cubicBezTo>
                <a:cubicBezTo>
                  <a:pt x="10821" y="6171"/>
                  <a:pt x="11061" y="6087"/>
                  <a:pt x="11214" y="5922"/>
                </a:cubicBezTo>
                <a:cubicBezTo>
                  <a:pt x="11364" y="5757"/>
                  <a:pt x="11439" y="5505"/>
                  <a:pt x="11439" y="5166"/>
                </a:cubicBezTo>
                <a:lnTo>
                  <a:pt x="11439" y="1980"/>
                </a:lnTo>
                <a:lnTo>
                  <a:pt x="12921" y="1980"/>
                </a:lnTo>
                <a:lnTo>
                  <a:pt x="12921" y="5292"/>
                </a:lnTo>
                <a:cubicBezTo>
                  <a:pt x="12921" y="6033"/>
                  <a:pt x="12708" y="6585"/>
                  <a:pt x="12282" y="6948"/>
                </a:cubicBezTo>
                <a:cubicBezTo>
                  <a:pt x="11856" y="7311"/>
                  <a:pt x="11253" y="7494"/>
                  <a:pt x="10476" y="7494"/>
                </a:cubicBezTo>
                <a:cubicBezTo>
                  <a:pt x="9693" y="7494"/>
                  <a:pt x="9078" y="7311"/>
                  <a:pt x="8631" y="6942"/>
                </a:cubicBezTo>
                <a:cubicBezTo>
                  <a:pt x="8184" y="6576"/>
                  <a:pt x="7959" y="6027"/>
                  <a:pt x="7959" y="5292"/>
                </a:cubicBezTo>
                <a:close/>
                <a:moveTo>
                  <a:pt x="14169" y="7101"/>
                </a:moveTo>
                <a:lnTo>
                  <a:pt x="14169" y="5715"/>
                </a:lnTo>
                <a:cubicBezTo>
                  <a:pt x="14742" y="6144"/>
                  <a:pt x="15342" y="6360"/>
                  <a:pt x="15969" y="6360"/>
                </a:cubicBezTo>
                <a:cubicBezTo>
                  <a:pt x="16209" y="6360"/>
                  <a:pt x="16383" y="6318"/>
                  <a:pt x="16494" y="6237"/>
                </a:cubicBezTo>
                <a:cubicBezTo>
                  <a:pt x="16602" y="6156"/>
                  <a:pt x="16656" y="6048"/>
                  <a:pt x="16656" y="5907"/>
                </a:cubicBezTo>
                <a:cubicBezTo>
                  <a:pt x="16656" y="5745"/>
                  <a:pt x="16569" y="5625"/>
                  <a:pt x="16392" y="5547"/>
                </a:cubicBezTo>
                <a:cubicBezTo>
                  <a:pt x="16215" y="5469"/>
                  <a:pt x="15933" y="5385"/>
                  <a:pt x="15546" y="5292"/>
                </a:cubicBezTo>
                <a:cubicBezTo>
                  <a:pt x="15135" y="5208"/>
                  <a:pt x="14799" y="5040"/>
                  <a:pt x="14535" y="4785"/>
                </a:cubicBezTo>
                <a:cubicBezTo>
                  <a:pt x="14271" y="4530"/>
                  <a:pt x="14139" y="4161"/>
                  <a:pt x="14139" y="3672"/>
                </a:cubicBezTo>
                <a:cubicBezTo>
                  <a:pt x="14139" y="3255"/>
                  <a:pt x="14244" y="2913"/>
                  <a:pt x="14457" y="2646"/>
                </a:cubicBezTo>
                <a:cubicBezTo>
                  <a:pt x="14670" y="2379"/>
                  <a:pt x="14937" y="2181"/>
                  <a:pt x="15258" y="2058"/>
                </a:cubicBezTo>
                <a:cubicBezTo>
                  <a:pt x="15579" y="1935"/>
                  <a:pt x="15909" y="1875"/>
                  <a:pt x="16254" y="1875"/>
                </a:cubicBezTo>
                <a:cubicBezTo>
                  <a:pt x="16677" y="1875"/>
                  <a:pt x="17022" y="1911"/>
                  <a:pt x="17289" y="1986"/>
                </a:cubicBezTo>
                <a:cubicBezTo>
                  <a:pt x="17553" y="2061"/>
                  <a:pt x="17811" y="2175"/>
                  <a:pt x="18066" y="2328"/>
                </a:cubicBezTo>
                <a:lnTo>
                  <a:pt x="18066" y="3567"/>
                </a:lnTo>
                <a:cubicBezTo>
                  <a:pt x="17706" y="3369"/>
                  <a:pt x="17427" y="3228"/>
                  <a:pt x="17229" y="3144"/>
                </a:cubicBezTo>
                <a:cubicBezTo>
                  <a:pt x="17031" y="3060"/>
                  <a:pt x="16803" y="3018"/>
                  <a:pt x="16542" y="3018"/>
                </a:cubicBezTo>
                <a:cubicBezTo>
                  <a:pt x="16281" y="3018"/>
                  <a:pt x="16086" y="3057"/>
                  <a:pt x="15960" y="3138"/>
                </a:cubicBezTo>
                <a:cubicBezTo>
                  <a:pt x="15831" y="3219"/>
                  <a:pt x="15768" y="3336"/>
                  <a:pt x="15768" y="3483"/>
                </a:cubicBezTo>
                <a:cubicBezTo>
                  <a:pt x="15768" y="3660"/>
                  <a:pt x="15840" y="3786"/>
                  <a:pt x="15981" y="3867"/>
                </a:cubicBezTo>
                <a:cubicBezTo>
                  <a:pt x="16122" y="3948"/>
                  <a:pt x="16347" y="4032"/>
                  <a:pt x="16656" y="4119"/>
                </a:cubicBezTo>
                <a:cubicBezTo>
                  <a:pt x="17010" y="4209"/>
                  <a:pt x="17289" y="4299"/>
                  <a:pt x="17493" y="4386"/>
                </a:cubicBezTo>
                <a:cubicBezTo>
                  <a:pt x="17697" y="4476"/>
                  <a:pt x="17880" y="4629"/>
                  <a:pt x="18045" y="4842"/>
                </a:cubicBezTo>
                <a:cubicBezTo>
                  <a:pt x="18207" y="5058"/>
                  <a:pt x="18288" y="5361"/>
                  <a:pt x="18288" y="5748"/>
                </a:cubicBezTo>
                <a:cubicBezTo>
                  <a:pt x="18273" y="6354"/>
                  <a:pt x="18045" y="6795"/>
                  <a:pt x="17601" y="7074"/>
                </a:cubicBezTo>
                <a:cubicBezTo>
                  <a:pt x="17154" y="7353"/>
                  <a:pt x="16590" y="7494"/>
                  <a:pt x="15906" y="7494"/>
                </a:cubicBezTo>
                <a:cubicBezTo>
                  <a:pt x="15567" y="7494"/>
                  <a:pt x="15273" y="7461"/>
                  <a:pt x="15018" y="7395"/>
                </a:cubicBezTo>
                <a:cubicBezTo>
                  <a:pt x="14763" y="7326"/>
                  <a:pt x="14481" y="7230"/>
                  <a:pt x="14169" y="7101"/>
                </a:cubicBezTo>
                <a:close/>
                <a:moveTo>
                  <a:pt x="22392" y="276"/>
                </a:moveTo>
                <a:lnTo>
                  <a:pt x="24108" y="276"/>
                </a:lnTo>
                <a:lnTo>
                  <a:pt x="24108" y="5991"/>
                </a:lnTo>
                <a:lnTo>
                  <a:pt x="27177" y="5991"/>
                </a:lnTo>
                <a:lnTo>
                  <a:pt x="27177" y="7335"/>
                </a:lnTo>
                <a:lnTo>
                  <a:pt x="22392" y="7335"/>
                </a:lnTo>
                <a:lnTo>
                  <a:pt x="22392" y="276"/>
                </a:lnTo>
                <a:close/>
                <a:moveTo>
                  <a:pt x="28215" y="33"/>
                </a:moveTo>
                <a:lnTo>
                  <a:pt x="29844" y="33"/>
                </a:lnTo>
                <a:lnTo>
                  <a:pt x="29844" y="1251"/>
                </a:lnTo>
                <a:lnTo>
                  <a:pt x="28215" y="1251"/>
                </a:lnTo>
                <a:lnTo>
                  <a:pt x="28215" y="33"/>
                </a:lnTo>
                <a:close/>
                <a:moveTo>
                  <a:pt x="28245" y="2055"/>
                </a:moveTo>
                <a:lnTo>
                  <a:pt x="29823" y="2055"/>
                </a:lnTo>
                <a:lnTo>
                  <a:pt x="29835" y="7335"/>
                </a:lnTo>
                <a:lnTo>
                  <a:pt x="28245" y="7335"/>
                </a:lnTo>
                <a:lnTo>
                  <a:pt x="28245" y="2055"/>
                </a:lnTo>
                <a:close/>
                <a:moveTo>
                  <a:pt x="36090" y="5070"/>
                </a:moveTo>
                <a:lnTo>
                  <a:pt x="32553" y="5070"/>
                </a:lnTo>
                <a:cubicBezTo>
                  <a:pt x="32688" y="5811"/>
                  <a:pt x="33186" y="6180"/>
                  <a:pt x="34047" y="6180"/>
                </a:cubicBezTo>
                <a:cubicBezTo>
                  <a:pt x="34308" y="6180"/>
                  <a:pt x="34563" y="6144"/>
                  <a:pt x="34815" y="6069"/>
                </a:cubicBezTo>
                <a:cubicBezTo>
                  <a:pt x="35064" y="5994"/>
                  <a:pt x="35331" y="5898"/>
                  <a:pt x="35613" y="5778"/>
                </a:cubicBezTo>
                <a:lnTo>
                  <a:pt x="35613" y="7134"/>
                </a:lnTo>
                <a:cubicBezTo>
                  <a:pt x="35034" y="7374"/>
                  <a:pt x="34386" y="7494"/>
                  <a:pt x="33666" y="7494"/>
                </a:cubicBezTo>
                <a:cubicBezTo>
                  <a:pt x="33123" y="7494"/>
                  <a:pt x="32646" y="7383"/>
                  <a:pt x="32238" y="7161"/>
                </a:cubicBezTo>
                <a:cubicBezTo>
                  <a:pt x="31827" y="6939"/>
                  <a:pt x="31509" y="6618"/>
                  <a:pt x="31284" y="6201"/>
                </a:cubicBezTo>
                <a:cubicBezTo>
                  <a:pt x="31059" y="5784"/>
                  <a:pt x="30945" y="5295"/>
                  <a:pt x="30945" y="4731"/>
                </a:cubicBezTo>
                <a:cubicBezTo>
                  <a:pt x="30945" y="3798"/>
                  <a:pt x="31176" y="3078"/>
                  <a:pt x="31638" y="2565"/>
                </a:cubicBezTo>
                <a:cubicBezTo>
                  <a:pt x="32100" y="2055"/>
                  <a:pt x="32757" y="1800"/>
                  <a:pt x="33612" y="1800"/>
                </a:cubicBezTo>
                <a:cubicBezTo>
                  <a:pt x="35283" y="1800"/>
                  <a:pt x="36111" y="2889"/>
                  <a:pt x="36090" y="5070"/>
                </a:cubicBezTo>
                <a:close/>
                <a:moveTo>
                  <a:pt x="32544" y="4065"/>
                </a:moveTo>
                <a:lnTo>
                  <a:pt x="34521" y="4065"/>
                </a:lnTo>
                <a:cubicBezTo>
                  <a:pt x="34473" y="3684"/>
                  <a:pt x="34374" y="3411"/>
                  <a:pt x="34221" y="3249"/>
                </a:cubicBezTo>
                <a:cubicBezTo>
                  <a:pt x="34068" y="3087"/>
                  <a:pt x="33846" y="3006"/>
                  <a:pt x="33549" y="3006"/>
                </a:cubicBezTo>
                <a:cubicBezTo>
                  <a:pt x="32985" y="3006"/>
                  <a:pt x="32649" y="3360"/>
                  <a:pt x="32544" y="4065"/>
                </a:cubicBezTo>
                <a:close/>
                <a:moveTo>
                  <a:pt x="42462" y="4635"/>
                </a:moveTo>
                <a:cubicBezTo>
                  <a:pt x="42453" y="6540"/>
                  <a:pt x="41514" y="7494"/>
                  <a:pt x="39645" y="7494"/>
                </a:cubicBezTo>
                <a:cubicBezTo>
                  <a:pt x="38010" y="7494"/>
                  <a:pt x="37191" y="7029"/>
                  <a:pt x="37191" y="6096"/>
                </a:cubicBezTo>
                <a:lnTo>
                  <a:pt x="37191" y="0"/>
                </a:lnTo>
                <a:lnTo>
                  <a:pt x="38736" y="0"/>
                </a:lnTo>
                <a:lnTo>
                  <a:pt x="38736" y="2169"/>
                </a:lnTo>
                <a:cubicBezTo>
                  <a:pt x="38925" y="2058"/>
                  <a:pt x="39144" y="1974"/>
                  <a:pt x="39387" y="1917"/>
                </a:cubicBezTo>
                <a:cubicBezTo>
                  <a:pt x="39630" y="1860"/>
                  <a:pt x="39849" y="1833"/>
                  <a:pt x="40038" y="1833"/>
                </a:cubicBezTo>
                <a:cubicBezTo>
                  <a:pt x="40821" y="1833"/>
                  <a:pt x="41421" y="2073"/>
                  <a:pt x="41838" y="2550"/>
                </a:cubicBezTo>
                <a:cubicBezTo>
                  <a:pt x="42255" y="3030"/>
                  <a:pt x="42462" y="3726"/>
                  <a:pt x="42462" y="4635"/>
                </a:cubicBezTo>
                <a:close/>
                <a:moveTo>
                  <a:pt x="40884" y="4731"/>
                </a:moveTo>
                <a:cubicBezTo>
                  <a:pt x="40884" y="3636"/>
                  <a:pt x="40476" y="3090"/>
                  <a:pt x="39657" y="3090"/>
                </a:cubicBezTo>
                <a:cubicBezTo>
                  <a:pt x="39510" y="3090"/>
                  <a:pt x="39351" y="3108"/>
                  <a:pt x="39180" y="3147"/>
                </a:cubicBezTo>
                <a:cubicBezTo>
                  <a:pt x="39009" y="3186"/>
                  <a:pt x="38862" y="3243"/>
                  <a:pt x="38736" y="3312"/>
                </a:cubicBezTo>
                <a:lnTo>
                  <a:pt x="38736" y="5685"/>
                </a:lnTo>
                <a:cubicBezTo>
                  <a:pt x="38736" y="6015"/>
                  <a:pt x="39033" y="6180"/>
                  <a:pt x="39624" y="6180"/>
                </a:cubicBezTo>
                <a:cubicBezTo>
                  <a:pt x="40464" y="6180"/>
                  <a:pt x="40884" y="5697"/>
                  <a:pt x="40884" y="4731"/>
                </a:cubicBezTo>
                <a:close/>
                <a:moveTo>
                  <a:pt x="48399" y="5070"/>
                </a:moveTo>
                <a:lnTo>
                  <a:pt x="44862" y="5070"/>
                </a:lnTo>
                <a:cubicBezTo>
                  <a:pt x="44997" y="5811"/>
                  <a:pt x="45495" y="6180"/>
                  <a:pt x="46356" y="6180"/>
                </a:cubicBezTo>
                <a:cubicBezTo>
                  <a:pt x="46617" y="6180"/>
                  <a:pt x="46872" y="6144"/>
                  <a:pt x="47124" y="6069"/>
                </a:cubicBezTo>
                <a:cubicBezTo>
                  <a:pt x="47373" y="5994"/>
                  <a:pt x="47640" y="5898"/>
                  <a:pt x="47922" y="5778"/>
                </a:cubicBezTo>
                <a:lnTo>
                  <a:pt x="47922" y="7134"/>
                </a:lnTo>
                <a:cubicBezTo>
                  <a:pt x="47343" y="7374"/>
                  <a:pt x="46695" y="7494"/>
                  <a:pt x="45975" y="7494"/>
                </a:cubicBezTo>
                <a:cubicBezTo>
                  <a:pt x="45432" y="7494"/>
                  <a:pt x="44955" y="7383"/>
                  <a:pt x="44547" y="7161"/>
                </a:cubicBezTo>
                <a:cubicBezTo>
                  <a:pt x="44136" y="6939"/>
                  <a:pt x="43818" y="6618"/>
                  <a:pt x="43593" y="6201"/>
                </a:cubicBezTo>
                <a:cubicBezTo>
                  <a:pt x="43368" y="5784"/>
                  <a:pt x="43254" y="5295"/>
                  <a:pt x="43254" y="4731"/>
                </a:cubicBezTo>
                <a:cubicBezTo>
                  <a:pt x="43254" y="3798"/>
                  <a:pt x="43485" y="3078"/>
                  <a:pt x="43947" y="2565"/>
                </a:cubicBezTo>
                <a:cubicBezTo>
                  <a:pt x="44409" y="2055"/>
                  <a:pt x="45066" y="1800"/>
                  <a:pt x="45921" y="1800"/>
                </a:cubicBezTo>
                <a:cubicBezTo>
                  <a:pt x="47592" y="1800"/>
                  <a:pt x="48420" y="2889"/>
                  <a:pt x="48399" y="5070"/>
                </a:cubicBezTo>
                <a:close/>
                <a:moveTo>
                  <a:pt x="44853" y="4065"/>
                </a:moveTo>
                <a:lnTo>
                  <a:pt x="46830" y="4065"/>
                </a:lnTo>
                <a:cubicBezTo>
                  <a:pt x="46782" y="3684"/>
                  <a:pt x="46683" y="3411"/>
                  <a:pt x="46530" y="3249"/>
                </a:cubicBezTo>
                <a:cubicBezTo>
                  <a:pt x="46377" y="3087"/>
                  <a:pt x="46155" y="3006"/>
                  <a:pt x="45858" y="3006"/>
                </a:cubicBezTo>
                <a:cubicBezTo>
                  <a:pt x="45294" y="3006"/>
                  <a:pt x="44958" y="3360"/>
                  <a:pt x="44853" y="4065"/>
                </a:cubicBezTo>
                <a:close/>
              </a:path>
            </a:pathLst>
          </a:custGeom>
          <a:solidFill>
            <a:schemeClr val="tx1"/>
          </a:solidFill>
          <a:ln w="9525">
            <a:noFill/>
            <a:round/>
            <a:headEnd/>
            <a:tailEnd/>
          </a:ln>
        </p:spPr>
        <p:txBody>
          <a:bodyPr vert="horz" wrap="square" lIns="45717" tIns="22859" rIns="45717" bIns="22859" numCol="1" anchor="t" anchorCtr="0" compatLnSpc="1">
            <a:prstTxWarp prst="textNoShape">
              <a:avLst/>
            </a:prstTxWarp>
          </a:bodyPr>
          <a:lstStyle/>
          <a:p>
            <a:endParaRPr lang="de-DE" sz="900"/>
          </a:p>
        </p:txBody>
      </p:sp>
    </p:spTree>
    <p:extLst>
      <p:ext uri="{BB962C8B-B14F-4D97-AF65-F5344CB8AC3E}">
        <p14:creationId xmlns:p14="http://schemas.microsoft.com/office/powerpoint/2010/main" val="233804992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2" pos="14720">
          <p15:clr>
            <a:srgbClr val="FBAE40"/>
          </p15:clr>
        </p15:guide>
        <p15:guide id="3" pos="641">
          <p15:clr>
            <a:srgbClr val="FBAE4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preserve="1" userDrawn="1">
  <p:cSld name="Cover Johanniter">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9DCE5CE9-A68C-4D9E-9622-77ACDA268BFA}"/>
              </a:ext>
            </a:extLst>
          </p:cNvPr>
          <p:cNvSpPr>
            <a:spLocks noGrp="1"/>
          </p:cNvSpPr>
          <p:nvPr>
            <p:ph type="sldNum" sz="quarter" idx="10"/>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7" name="Aus Liebe zum Leben">
            <a:extLst>
              <a:ext uri="{FF2B5EF4-FFF2-40B4-BE49-F238E27FC236}">
                <a16:creationId xmlns:a16="http://schemas.microsoft.com/office/drawing/2014/main" id="{3AD435CF-69DC-4B5A-9253-26A0243E05DB}"/>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pic>
        <p:nvPicPr>
          <p:cNvPr id="5" name="Johanniter Logo">
            <a:extLst>
              <a:ext uri="{FF2B5EF4-FFF2-40B4-BE49-F238E27FC236}">
                <a16:creationId xmlns:a16="http://schemas.microsoft.com/office/drawing/2014/main" id="{70094C41-9A88-423E-860C-79A68059271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839650" y="2876403"/>
            <a:ext cx="4514695" cy="1019381"/>
          </a:xfrm>
          <a:prstGeom prst="rect">
            <a:avLst/>
          </a:prstGeom>
        </p:spPr>
      </p:pic>
    </p:spTree>
    <p:extLst>
      <p:ext uri="{BB962C8B-B14F-4D97-AF65-F5344CB8AC3E}">
        <p14:creationId xmlns:p14="http://schemas.microsoft.com/office/powerpoint/2010/main" val="1739811555"/>
      </p:ext>
    </p:extLst>
  </p:cSld>
  <p:clrMapOvr>
    <a:overrideClrMapping bg1="dk1" tx1="lt1" bg2="dk2" tx2="lt2" accent1="accent1" accent2="accent2" accent3="accent3" accent4="accent4" accent5="accent5" accent6="accent6" hlink="hlink" folHlink="folHlink"/>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preserve="1" userDrawn="1">
  <p:cSld name="Cover JUH">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9DCE5CE9-A68C-4D9E-9622-77ACDA268BFA}"/>
              </a:ext>
            </a:extLst>
          </p:cNvPr>
          <p:cNvSpPr>
            <a:spLocks noGrp="1"/>
          </p:cNvSpPr>
          <p:nvPr>
            <p:ph type="sldNum" sz="quarter" idx="10"/>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7" name="Aus Liebe zum Leben">
            <a:extLst>
              <a:ext uri="{FF2B5EF4-FFF2-40B4-BE49-F238E27FC236}">
                <a16:creationId xmlns:a16="http://schemas.microsoft.com/office/drawing/2014/main" id="{3AD435CF-69DC-4B5A-9253-26A0243E05DB}"/>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pic>
        <p:nvPicPr>
          <p:cNvPr id="5" name="JUH Logo">
            <a:extLst>
              <a:ext uri="{FF2B5EF4-FFF2-40B4-BE49-F238E27FC236}">
                <a16:creationId xmlns:a16="http://schemas.microsoft.com/office/drawing/2014/main" id="{70094C41-9A88-423E-860C-79A68059271C}"/>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3839650" y="2876403"/>
            <a:ext cx="4514695" cy="1019381"/>
          </a:xfrm>
          <a:prstGeom prst="rect">
            <a:avLst/>
          </a:prstGeom>
        </p:spPr>
      </p:pic>
    </p:spTree>
    <p:extLst>
      <p:ext uri="{BB962C8B-B14F-4D97-AF65-F5344CB8AC3E}">
        <p14:creationId xmlns:p14="http://schemas.microsoft.com/office/powerpoint/2010/main" val="203695481"/>
      </p:ext>
    </p:extLst>
  </p:cSld>
  <p:clrMapOvr>
    <a:overrideClrMapping bg1="dk1" tx1="lt1" bg2="dk2" tx2="lt2" accent1="accent1" accent2="accent2" accent3="accent3" accent4="accent4" accent5="accent5" accent6="accent6" hlink="hlink" folHlink="folHlink"/>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preserve="1" userDrawn="1">
  <p:cSld name="Titel mit Bild Johanniter">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97C92144-28F9-4DE6-B642-572CD27EB2D6}"/>
              </a:ext>
            </a:extLst>
          </p:cNvPr>
          <p:cNvGrpSpPr>
            <a:grpSpLocks noChangeAspect="1"/>
          </p:cNvGrpSpPr>
          <p:nvPr userDrawn="1"/>
        </p:nvGrpSpPr>
        <p:grpSpPr>
          <a:xfrm>
            <a:off x="-1926125" y="-396001"/>
            <a:ext cx="16057047" cy="3888001"/>
            <a:chOff x="-1650972" y="-253680"/>
            <a:chExt cx="15627840" cy="3784320"/>
          </a:xfrm>
        </p:grpSpPr>
        <p:sp>
          <p:nvSpPr>
            <p:cNvPr id="11" name="Hilfslinien">
              <a:extLst>
                <a:ext uri="{FF2B5EF4-FFF2-40B4-BE49-F238E27FC236}">
                  <a16:creationId xmlns:a16="http://schemas.microsoft.com/office/drawing/2014/main" id="{9ED36E01-21E3-4031-93DA-68E1727F437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26"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2" name="Zurücksetzen">
              <a:extLst>
                <a:ext uri="{FF2B5EF4-FFF2-40B4-BE49-F238E27FC236}">
                  <a16:creationId xmlns:a16="http://schemas.microsoft.com/office/drawing/2014/main" id="{5DCF7419-9046-49DF-A79D-59BEEAAFD675}"/>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5" name="Layoutwechsel">
              <a:extLst>
                <a:ext uri="{FF2B5EF4-FFF2-40B4-BE49-F238E27FC236}">
                  <a16:creationId xmlns:a16="http://schemas.microsoft.com/office/drawing/2014/main" id="{0CAF8BEC-7543-4284-9C9A-372F4667B2DF}"/>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6" name="Listenebenen">
              <a:extLst>
                <a:ext uri="{FF2B5EF4-FFF2-40B4-BE49-F238E27FC236}">
                  <a16:creationId xmlns:a16="http://schemas.microsoft.com/office/drawing/2014/main" id="{5AFB49F5-61F6-48A0-8EC1-6E512DAEC9DD}"/>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6DB10EDF-220D-477D-82B1-A70D54FED947}"/>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B9641BBB-D692-4DDB-A7D2-3EF60EDADE6D}"/>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20" name="Listenebenen">
                <a:extLst>
                  <a:ext uri="{FF2B5EF4-FFF2-40B4-BE49-F238E27FC236}">
                    <a16:creationId xmlns:a16="http://schemas.microsoft.com/office/drawing/2014/main" id="{D548896E-9A37-4E0B-82AB-069FDFA41B34}"/>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22" name="Bild // Listenebene verringern">
                <a:extLst>
                  <a:ext uri="{FF2B5EF4-FFF2-40B4-BE49-F238E27FC236}">
                    <a16:creationId xmlns:a16="http://schemas.microsoft.com/office/drawing/2014/main" id="{2C719A35-23CA-4F94-9951-6D58C33C2B0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3" name="Bild // Listenebene erhöhen">
                <a:extLst>
                  <a:ext uri="{FF2B5EF4-FFF2-40B4-BE49-F238E27FC236}">
                    <a16:creationId xmlns:a16="http://schemas.microsoft.com/office/drawing/2014/main" id="{CD90C955-48B4-49CC-ACF3-CB2763F83C43}"/>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7" y="7092000"/>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88BD3C41-170F-4F71-8EDF-9C31EC0AACF7}"/>
              </a:ext>
            </a:extLst>
          </p:cNvPr>
          <p:cNvSpPr>
            <a:spLocks noChangeAspect="1"/>
          </p:cNvSpPr>
          <p:nvPr userDrawn="1"/>
        </p:nvSpPr>
        <p:spPr bwMode="auto">
          <a:xfrm>
            <a:off x="3" y="0"/>
            <a:ext cx="9403375" cy="6858000"/>
          </a:xfrm>
          <a:custGeom>
            <a:avLst/>
            <a:gdLst>
              <a:gd name="T0" fmla="*/ 0 w 52219"/>
              <a:gd name="T1" fmla="*/ 0 h 38100"/>
              <a:gd name="T2" fmla="*/ 0 w 52219"/>
              <a:gd name="T3" fmla="*/ 38100 h 38100"/>
              <a:gd name="T4" fmla="*/ 37453 w 52219"/>
              <a:gd name="T5" fmla="*/ 38100 h 38100"/>
              <a:gd name="T6" fmla="*/ 39954 w 52219"/>
              <a:gd name="T7" fmla="*/ 31647 h 38100"/>
              <a:gd name="T8" fmla="*/ 41195 w 52219"/>
              <a:gd name="T9" fmla="*/ 31888 h 38100"/>
              <a:gd name="T10" fmla="*/ 44507 w 52219"/>
              <a:gd name="T11" fmla="*/ 28577 h 38100"/>
              <a:gd name="T12" fmla="*/ 44507 w 52219"/>
              <a:gd name="T13" fmla="*/ 28575 h 38100"/>
              <a:gd name="T14" fmla="*/ 42348 w 52219"/>
              <a:gd name="T15" fmla="*/ 25470 h 38100"/>
              <a:gd name="T16" fmla="*/ 52219 w 52219"/>
              <a:gd name="T17" fmla="*/ 0 h 38100"/>
              <a:gd name="T18" fmla="*/ 0 w 52219"/>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219" h="38100">
                <a:moveTo>
                  <a:pt x="0" y="0"/>
                </a:moveTo>
                <a:lnTo>
                  <a:pt x="0" y="38100"/>
                </a:lnTo>
                <a:lnTo>
                  <a:pt x="37453" y="38100"/>
                </a:lnTo>
                <a:lnTo>
                  <a:pt x="39954" y="31647"/>
                </a:lnTo>
                <a:cubicBezTo>
                  <a:pt x="40337" y="31803"/>
                  <a:pt x="40756" y="31888"/>
                  <a:pt x="41195" y="31888"/>
                </a:cubicBezTo>
                <a:cubicBezTo>
                  <a:pt x="43024" y="31888"/>
                  <a:pt x="44507" y="30406"/>
                  <a:pt x="44507" y="28577"/>
                </a:cubicBezTo>
                <a:lnTo>
                  <a:pt x="44507" y="28575"/>
                </a:lnTo>
                <a:cubicBezTo>
                  <a:pt x="44507" y="27152"/>
                  <a:pt x="43609" y="25938"/>
                  <a:pt x="42348" y="25470"/>
                </a:cubicBezTo>
                <a:lnTo>
                  <a:pt x="52219" y="0"/>
                </a:lnTo>
                <a:lnTo>
                  <a:pt x="0" y="0"/>
                </a:lnTo>
                <a:close/>
              </a:path>
            </a:pathLst>
          </a:custGeom>
          <a:solidFill>
            <a:schemeClr val="tx2"/>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08034" y="6058774"/>
            <a:ext cx="1884723" cy="425555"/>
          </a:xfrm>
          <a:prstGeom prst="rect">
            <a:avLst/>
          </a:prstGeom>
        </p:spPr>
      </p:pic>
      <p:sp>
        <p:nvSpPr>
          <p:cNvPr id="14" name="Superzeichen">
            <a:extLst>
              <a:ext uri="{FF2B5EF4-FFF2-40B4-BE49-F238E27FC236}">
                <a16:creationId xmlns:a16="http://schemas.microsoft.com/office/drawing/2014/main" id="{F18E309D-4024-4880-BDB1-63EF9E94321A}"/>
              </a:ext>
            </a:extLst>
          </p:cNvPr>
          <p:cNvSpPr>
            <a:spLocks noChangeAspect="1" noEditPoints="1"/>
          </p:cNvSpPr>
          <p:nvPr userDrawn="1"/>
        </p:nvSpPr>
        <p:spPr bwMode="auto">
          <a:xfrm>
            <a:off x="6936240" y="4661697"/>
            <a:ext cx="964469" cy="964407"/>
          </a:xfrm>
          <a:custGeom>
            <a:avLst/>
            <a:gdLst>
              <a:gd name="T0" fmla="*/ 2677 w 5355"/>
              <a:gd name="T1" fmla="*/ 2678 h 5356"/>
              <a:gd name="T2" fmla="*/ 0 w 5355"/>
              <a:gd name="T3" fmla="*/ 1636 h 5356"/>
              <a:gd name="T4" fmla="*/ 1008 w 5355"/>
              <a:gd name="T5" fmla="*/ 2678 h 5356"/>
              <a:gd name="T6" fmla="*/ 0 w 5355"/>
              <a:gd name="T7" fmla="*/ 3720 h 5356"/>
              <a:gd name="T8" fmla="*/ 2677 w 5355"/>
              <a:gd name="T9" fmla="*/ 2678 h 5356"/>
              <a:gd name="T10" fmla="*/ 2677 w 5355"/>
              <a:gd name="T11" fmla="*/ 2678 h 5356"/>
              <a:gd name="T12" fmla="*/ 5355 w 5355"/>
              <a:gd name="T13" fmla="*/ 3720 h 5356"/>
              <a:gd name="T14" fmla="*/ 4346 w 5355"/>
              <a:gd name="T15" fmla="*/ 2678 h 5356"/>
              <a:gd name="T16" fmla="*/ 5355 w 5355"/>
              <a:gd name="T17" fmla="*/ 1636 h 5356"/>
              <a:gd name="T18" fmla="*/ 2677 w 5355"/>
              <a:gd name="T19" fmla="*/ 2678 h 5356"/>
              <a:gd name="T20" fmla="*/ 2677 w 5355"/>
              <a:gd name="T21" fmla="*/ 2678 h 5356"/>
              <a:gd name="T22" fmla="*/ 1635 w 5355"/>
              <a:gd name="T23" fmla="*/ 5356 h 5356"/>
              <a:gd name="T24" fmla="*/ 2677 w 5355"/>
              <a:gd name="T25" fmla="*/ 4347 h 5356"/>
              <a:gd name="T26" fmla="*/ 3719 w 5355"/>
              <a:gd name="T27" fmla="*/ 5356 h 5356"/>
              <a:gd name="T28" fmla="*/ 2677 w 5355"/>
              <a:gd name="T29" fmla="*/ 2678 h 5356"/>
              <a:gd name="T30" fmla="*/ 2677 w 5355"/>
              <a:gd name="T31" fmla="*/ 2678 h 5356"/>
              <a:gd name="T32" fmla="*/ 3719 w 5355"/>
              <a:gd name="T33" fmla="*/ 0 h 5356"/>
              <a:gd name="T34" fmla="*/ 2677 w 5355"/>
              <a:gd name="T35" fmla="*/ 1009 h 5356"/>
              <a:gd name="T36" fmla="*/ 1635 w 5355"/>
              <a:gd name="T37" fmla="*/ 0 h 5356"/>
              <a:gd name="T38" fmla="*/ 2677 w 5355"/>
              <a:gd name="T39" fmla="*/ 2678 h 5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5" h="5356">
                <a:moveTo>
                  <a:pt x="2677" y="2678"/>
                </a:moveTo>
                <a:lnTo>
                  <a:pt x="0" y="1636"/>
                </a:lnTo>
                <a:lnTo>
                  <a:pt x="1008" y="2678"/>
                </a:lnTo>
                <a:lnTo>
                  <a:pt x="0" y="3720"/>
                </a:lnTo>
                <a:lnTo>
                  <a:pt x="2677" y="2678"/>
                </a:lnTo>
                <a:close/>
                <a:moveTo>
                  <a:pt x="2677" y="2678"/>
                </a:moveTo>
                <a:lnTo>
                  <a:pt x="5355" y="3720"/>
                </a:lnTo>
                <a:lnTo>
                  <a:pt x="4346" y="2678"/>
                </a:lnTo>
                <a:lnTo>
                  <a:pt x="5355" y="1636"/>
                </a:lnTo>
                <a:lnTo>
                  <a:pt x="2677" y="2678"/>
                </a:lnTo>
                <a:close/>
                <a:moveTo>
                  <a:pt x="2677" y="2678"/>
                </a:moveTo>
                <a:lnTo>
                  <a:pt x="1635" y="5356"/>
                </a:lnTo>
                <a:lnTo>
                  <a:pt x="2677" y="4347"/>
                </a:lnTo>
                <a:lnTo>
                  <a:pt x="3719" y="5356"/>
                </a:lnTo>
                <a:lnTo>
                  <a:pt x="2677" y="2678"/>
                </a:lnTo>
                <a:close/>
                <a:moveTo>
                  <a:pt x="2677" y="2678"/>
                </a:moveTo>
                <a:lnTo>
                  <a:pt x="3719" y="0"/>
                </a:lnTo>
                <a:lnTo>
                  <a:pt x="2677" y="1009"/>
                </a:lnTo>
                <a:lnTo>
                  <a:pt x="1635" y="0"/>
                </a:lnTo>
                <a:lnTo>
                  <a:pt x="2677" y="2678"/>
                </a:lnTo>
                <a:close/>
              </a:path>
            </a:pathLst>
          </a:custGeom>
          <a:solidFill>
            <a:schemeClr val="bg1"/>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6744379" y="0"/>
            <a:ext cx="5447623" cy="6858000"/>
          </a:xfrm>
          <a:custGeom>
            <a:avLst/>
            <a:gdLst>
              <a:gd name="connsiteX0" fmla="*/ 5317649 w 10894537"/>
              <a:gd name="connsiteY0" fmla="*/ 0 h 13716000"/>
              <a:gd name="connsiteX1" fmla="*/ 10894537 w 10894537"/>
              <a:gd name="connsiteY1" fmla="*/ 0 h 13716000"/>
              <a:gd name="connsiteX2" fmla="*/ 10894537 w 10894537"/>
              <a:gd name="connsiteY2" fmla="*/ 13716000 h 13716000"/>
              <a:gd name="connsiteX3" fmla="*/ 0 w 10894537"/>
              <a:gd name="connsiteY3" fmla="*/ 13716000 h 13716000"/>
              <a:gd name="connsiteX4" fmla="*/ 900680 w 10894537"/>
              <a:gd name="connsiteY4" fmla="*/ 11392920 h 13716000"/>
              <a:gd name="connsiteX5" fmla="*/ 1347599 w 10894537"/>
              <a:gd name="connsiteY5" fmla="*/ 11479680 h 13716000"/>
              <a:gd name="connsiteX6" fmla="*/ 2540343 w 10894537"/>
              <a:gd name="connsiteY6" fmla="*/ 10287720 h 13716000"/>
              <a:gd name="connsiteX7" fmla="*/ 2540343 w 10894537"/>
              <a:gd name="connsiteY7" fmla="*/ 10287000 h 13716000"/>
              <a:gd name="connsiteX8" fmla="*/ 1762826 w 10894537"/>
              <a:gd name="connsiteY8" fmla="*/ 91692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94537" h="13716000">
                <a:moveTo>
                  <a:pt x="5317649" y="0"/>
                </a:moveTo>
                <a:lnTo>
                  <a:pt x="10894537" y="0"/>
                </a:lnTo>
                <a:lnTo>
                  <a:pt x="10894537" y="13716000"/>
                </a:lnTo>
                <a:lnTo>
                  <a:pt x="0" y="13716000"/>
                </a:lnTo>
                <a:lnTo>
                  <a:pt x="900680" y="11392920"/>
                </a:lnTo>
                <a:cubicBezTo>
                  <a:pt x="1038609" y="11449080"/>
                  <a:pt x="1189503" y="11479680"/>
                  <a:pt x="1347599" y="11479680"/>
                </a:cubicBezTo>
                <a:cubicBezTo>
                  <a:pt x="2006273" y="11479680"/>
                  <a:pt x="2540343" y="10946160"/>
                  <a:pt x="2540343" y="10287720"/>
                </a:cubicBezTo>
                <a:lnTo>
                  <a:pt x="2540343" y="10287000"/>
                </a:lnTo>
                <a:cubicBezTo>
                  <a:pt x="2540343" y="9774720"/>
                  <a:pt x="2216948" y="9337680"/>
                  <a:pt x="1762826" y="9169200"/>
                </a:cubicBez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a:t>
            </a:r>
            <a:br>
              <a:rPr lang="de-DE" dirty="0"/>
            </a:br>
            <a:r>
              <a:rPr lang="de-DE" dirty="0"/>
              <a:t> </a:t>
            </a:r>
            <a:br>
              <a:rPr lang="de-DE" dirty="0"/>
            </a:br>
            <a:r>
              <a:rPr lang="de-DE" dirty="0"/>
              <a:t>einfügen</a:t>
            </a:r>
          </a:p>
        </p:txBody>
      </p:sp>
      <p:sp>
        <p:nvSpPr>
          <p:cNvPr id="25" name="Aus Liebe zum Leben">
            <a:extLst>
              <a:ext uri="{FF2B5EF4-FFF2-40B4-BE49-F238E27FC236}">
                <a16:creationId xmlns:a16="http://schemas.microsoft.com/office/drawing/2014/main" id="{DB29C47A-56BE-4239-9CD4-CE1D6C36DEFE}"/>
              </a:ext>
            </a:extLst>
          </p:cNvPr>
          <p:cNvSpPr>
            <a:spLocks noGrp="1" noChangeAspect="1"/>
          </p:cNvSpPr>
          <p:nvPr>
            <p:ph type="body" sz="quarter" idx="15" hasCustomPrompt="1"/>
          </p:nvPr>
        </p:nvSpPr>
        <p:spPr>
          <a:xfrm>
            <a:off x="10127134" y="6241819"/>
            <a:ext cx="1548101" cy="117000"/>
          </a:xfrm>
          <a:blipFill>
            <a:blip r:embed="rId5"/>
            <a:stretch>
              <a:fillRect/>
            </a:stretch>
          </a:blipFill>
        </p:spPr>
        <p:txBody>
          <a:bodyPr wrap="none" tIns="2412000"/>
          <a:lstStyle>
            <a:lvl1pPr marL="0" indent="0">
              <a:lnSpc>
                <a:spcPct val="100000"/>
              </a:lnSpc>
              <a:spcAft>
                <a:spcPts val="0"/>
              </a:spcAft>
              <a:buFont typeface="Arial" panose="020B0604020202020204" pitchFamily="34" charset="0"/>
              <a:buNone/>
              <a:defRPr sz="675">
                <a:solidFill>
                  <a:schemeClr val="tx1"/>
                </a:solidFill>
                <a:latin typeface="+mj-lt"/>
              </a:defRPr>
            </a:lvl1pPr>
            <a:lvl2pPr marL="0" indent="0">
              <a:lnSpc>
                <a:spcPct val="100000"/>
              </a:lnSpc>
              <a:spcAft>
                <a:spcPts val="0"/>
              </a:spcAft>
              <a:buFont typeface="Arial" panose="020B0604020202020204" pitchFamily="34" charset="0"/>
              <a:buNone/>
              <a:defRPr sz="675">
                <a:solidFill>
                  <a:schemeClr val="tx1"/>
                </a:solidFill>
                <a:latin typeface="+mj-lt"/>
              </a:defRPr>
            </a:lvl2pPr>
            <a:lvl3pPr marL="0" indent="0">
              <a:lnSpc>
                <a:spcPct val="100000"/>
              </a:lnSpc>
              <a:spcAft>
                <a:spcPts val="0"/>
              </a:spcAft>
              <a:buNone/>
              <a:defRPr sz="675">
                <a:solidFill>
                  <a:schemeClr val="tx1"/>
                </a:solidFill>
                <a:latin typeface="+mj-lt"/>
              </a:defRPr>
            </a:lvl3pPr>
            <a:lvl4pPr marL="0" indent="0">
              <a:lnSpc>
                <a:spcPct val="100000"/>
              </a:lnSpc>
              <a:spcAft>
                <a:spcPts val="0"/>
              </a:spcAft>
              <a:buNone/>
              <a:defRPr sz="675">
                <a:solidFill>
                  <a:schemeClr val="tx1"/>
                </a:solidFill>
                <a:latin typeface="+mj-lt"/>
              </a:defRPr>
            </a:lvl4pPr>
            <a:lvl5pPr marL="0" indent="0">
              <a:lnSpc>
                <a:spcPct val="100000"/>
              </a:lnSpc>
              <a:spcAft>
                <a:spcPts val="0"/>
              </a:spcAft>
              <a:buFont typeface="Arial" panose="020B0604020202020204" pitchFamily="34" charset="0"/>
              <a:buNone/>
              <a:defRPr sz="675">
                <a:solidFill>
                  <a:schemeClr val="tx1"/>
                </a:solidFill>
                <a:latin typeface="+mj-lt"/>
              </a:defRPr>
            </a:lvl5pPr>
            <a:lvl6pPr marL="0" indent="0">
              <a:lnSpc>
                <a:spcPct val="100000"/>
              </a:lnSpc>
              <a:spcAft>
                <a:spcPts val="0"/>
              </a:spcAft>
              <a:buFont typeface="Arial" panose="020B0604020202020204" pitchFamily="34" charset="0"/>
              <a:buNone/>
              <a:defRPr sz="675">
                <a:solidFill>
                  <a:schemeClr val="tx1"/>
                </a:solidFill>
                <a:latin typeface="+mj-lt"/>
              </a:defRPr>
            </a:lvl6pPr>
            <a:lvl7pPr marL="0" indent="0">
              <a:lnSpc>
                <a:spcPct val="100000"/>
              </a:lnSpc>
              <a:spcAft>
                <a:spcPts val="0"/>
              </a:spcAft>
              <a:buFont typeface="Arial" panose="020B0604020202020204" pitchFamily="34" charset="0"/>
              <a:buNone/>
              <a:defRPr sz="675">
                <a:solidFill>
                  <a:schemeClr val="tx1"/>
                </a:solidFill>
                <a:latin typeface="+mj-lt"/>
              </a:defRPr>
            </a:lvl7pPr>
            <a:lvl8pPr marL="0" indent="0">
              <a:lnSpc>
                <a:spcPct val="100000"/>
              </a:lnSpc>
              <a:spcAft>
                <a:spcPts val="0"/>
              </a:spcAft>
              <a:buFont typeface="Arial" panose="020B0604020202020204" pitchFamily="34" charset="0"/>
              <a:buNone/>
              <a:defRPr sz="675">
                <a:solidFill>
                  <a:schemeClr val="tx1"/>
                </a:solidFill>
                <a:latin typeface="+mj-lt"/>
              </a:defRPr>
            </a:lvl8pPr>
            <a:lvl9pPr marL="0" indent="0">
              <a:lnSpc>
                <a:spcPct val="100000"/>
              </a:lnSpc>
              <a:spcAft>
                <a:spcPts val="0"/>
              </a:spcAft>
              <a:buFont typeface="Arial" panose="020B0604020202020204" pitchFamily="34" charset="0"/>
              <a:buNone/>
              <a:defRPr sz="675">
                <a:solidFill>
                  <a:schemeClr val="tx1"/>
                </a:solidFill>
                <a:latin typeface="+mj-lt"/>
              </a:defRPr>
            </a:lvl9pPr>
          </a:lstStyle>
          <a:p>
            <a:pPr lvl="0"/>
            <a:r>
              <a:rPr lang="de-DE" dirty="0"/>
              <a:t>Bitte nicht löschen/verschieben</a:t>
            </a:r>
          </a:p>
        </p:txBody>
      </p:sp>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5" y="3251994"/>
            <a:ext cx="5587967" cy="1620000"/>
          </a:xfrm>
        </p:spPr>
        <p:txBody>
          <a:bodyPr/>
          <a:lstStyle>
            <a:lvl1pPr marL="0" indent="0" algn="l">
              <a:lnSpc>
                <a:spcPct val="107000"/>
              </a:lnSpc>
              <a:spcAft>
                <a:spcPts val="0"/>
              </a:spcAft>
              <a:buNone/>
              <a:defRPr sz="1313">
                <a:solidFill>
                  <a:schemeClr val="bg1"/>
                </a:solidFill>
                <a:latin typeface="+mj-lt"/>
              </a:defRPr>
            </a:lvl1pPr>
            <a:lvl2pPr marL="0" indent="0" algn="l">
              <a:lnSpc>
                <a:spcPct val="100000"/>
              </a:lnSpc>
              <a:spcBef>
                <a:spcPts val="1163"/>
              </a:spcBef>
              <a:spcAft>
                <a:spcPts val="0"/>
              </a:spcAft>
              <a:buNone/>
              <a:defRPr sz="938">
                <a:solidFill>
                  <a:schemeClr val="bg1"/>
                </a:solidFill>
                <a:latin typeface="+mj-lt"/>
              </a:defRPr>
            </a:lvl2pPr>
            <a:lvl3pPr marL="0" indent="0" algn="l">
              <a:lnSpc>
                <a:spcPct val="100000"/>
              </a:lnSpc>
              <a:spcBef>
                <a:spcPts val="1163"/>
              </a:spcBef>
              <a:spcAft>
                <a:spcPts val="0"/>
              </a:spcAft>
              <a:buNone/>
              <a:defRPr sz="938">
                <a:solidFill>
                  <a:schemeClr val="bg1"/>
                </a:solidFill>
                <a:latin typeface="+mj-lt"/>
              </a:defRPr>
            </a:lvl3pPr>
            <a:lvl4pPr marL="0" indent="0" algn="l">
              <a:lnSpc>
                <a:spcPct val="100000"/>
              </a:lnSpc>
              <a:spcBef>
                <a:spcPts val="1163"/>
              </a:spcBef>
              <a:spcAft>
                <a:spcPts val="0"/>
              </a:spcAft>
              <a:buNone/>
              <a:defRPr sz="938">
                <a:solidFill>
                  <a:schemeClr val="bg1"/>
                </a:solidFill>
                <a:latin typeface="+mj-lt"/>
              </a:defRPr>
            </a:lvl4pPr>
            <a:lvl5pPr marL="0" indent="0" algn="l">
              <a:lnSpc>
                <a:spcPct val="100000"/>
              </a:lnSpc>
              <a:spcBef>
                <a:spcPts val="1163"/>
              </a:spcBef>
              <a:spcAft>
                <a:spcPts val="0"/>
              </a:spcAft>
              <a:buNone/>
              <a:defRPr sz="938">
                <a:solidFill>
                  <a:schemeClr val="bg1"/>
                </a:solidFill>
                <a:latin typeface="+mj-lt"/>
              </a:defRPr>
            </a:lvl5pPr>
            <a:lvl6pPr marL="0" indent="0" algn="l">
              <a:lnSpc>
                <a:spcPct val="100000"/>
              </a:lnSpc>
              <a:spcBef>
                <a:spcPts val="1163"/>
              </a:spcBef>
              <a:spcAft>
                <a:spcPts val="0"/>
              </a:spcAft>
              <a:buNone/>
              <a:defRPr sz="938">
                <a:solidFill>
                  <a:schemeClr val="bg1"/>
                </a:solidFill>
                <a:latin typeface="+mj-lt"/>
              </a:defRPr>
            </a:lvl6pPr>
            <a:lvl7pPr marL="0" indent="0" algn="l">
              <a:lnSpc>
                <a:spcPct val="100000"/>
              </a:lnSpc>
              <a:spcBef>
                <a:spcPts val="1163"/>
              </a:spcBef>
              <a:spcAft>
                <a:spcPts val="0"/>
              </a:spcAft>
              <a:buNone/>
              <a:defRPr sz="938">
                <a:solidFill>
                  <a:schemeClr val="bg1"/>
                </a:solidFill>
                <a:latin typeface="+mj-lt"/>
              </a:defRPr>
            </a:lvl7pPr>
            <a:lvl8pPr marL="0" indent="0" algn="l">
              <a:lnSpc>
                <a:spcPct val="100000"/>
              </a:lnSpc>
              <a:spcBef>
                <a:spcPts val="1163"/>
              </a:spcBef>
              <a:spcAft>
                <a:spcPts val="0"/>
              </a:spcAft>
              <a:buNone/>
              <a:defRPr sz="938">
                <a:solidFill>
                  <a:schemeClr val="bg1"/>
                </a:solidFill>
                <a:latin typeface="+mj-lt"/>
              </a:defRPr>
            </a:lvl8pPr>
            <a:lvl9pPr marL="0" indent="0" algn="l">
              <a:lnSpc>
                <a:spcPct val="100000"/>
              </a:lnSpc>
              <a:spcBef>
                <a:spcPts val="1163"/>
              </a:spcBef>
              <a:spcAft>
                <a:spcPts val="0"/>
              </a:spcAft>
              <a:buNone/>
              <a:defRPr sz="938">
                <a:solidFill>
                  <a:schemeClr val="bg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a:p>
            <a:pPr lvl="2"/>
            <a:endParaRPr lang="de-DE" dirty="0"/>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3"/>
            <a:ext cx="7380480" cy="2595563"/>
          </a:xfrm>
        </p:spPr>
        <p:txBody>
          <a:bodyPr anchor="t" anchorCtr="0"/>
          <a:lstStyle>
            <a:lvl1pPr algn="l">
              <a:lnSpc>
                <a:spcPct val="100000"/>
              </a:lnSpc>
              <a:defRPr sz="3750" b="1" spc="-11" baseline="0">
                <a:solidFill>
                  <a:schemeClr val="bg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1300298649"/>
      </p:ext>
    </p:extLst>
  </p:cSld>
  <p:clrMapOvr>
    <a:masterClrMapping/>
  </p:clrMapOvr>
  <p:extLst mod="1">
    <p:ext uri="{DCECCB84-F9BA-43D5-87BE-67443E8EF086}">
      <p15:sldGuideLst xmlns:p15="http://schemas.microsoft.com/office/powerpoint/2012/main">
        <p15:guide id="1" pos="853">
          <p15:clr>
            <a:srgbClr val="FBAE40"/>
          </p15:clr>
        </p15:guide>
        <p15:guide id="2" pos="19627">
          <p15:clr>
            <a:srgbClr val="FBAE40"/>
          </p15:clr>
        </p15:guide>
        <p15:guide id="3" orient="horz" pos="827">
          <p15:clr>
            <a:srgbClr val="FBAE40"/>
          </p15:clr>
        </p15:guide>
        <p15:guide id="4" orient="horz" pos="4097">
          <p15:clr>
            <a:srgbClr val="FBAE4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preserve="1" userDrawn="1">
  <p:cSld name="Titel mit Bild JUH">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544C593B-86CB-44AB-ACF2-71BFE5A193C4}"/>
              </a:ext>
            </a:extLst>
          </p:cNvPr>
          <p:cNvGrpSpPr>
            <a:grpSpLocks noChangeAspect="1"/>
          </p:cNvGrpSpPr>
          <p:nvPr userDrawn="1"/>
        </p:nvGrpSpPr>
        <p:grpSpPr>
          <a:xfrm>
            <a:off x="-1926125" y="-396001"/>
            <a:ext cx="16057047" cy="3888001"/>
            <a:chOff x="-1650972" y="-253680"/>
            <a:chExt cx="15627840" cy="3784320"/>
          </a:xfrm>
        </p:grpSpPr>
        <p:sp>
          <p:nvSpPr>
            <p:cNvPr id="11" name="Hilfslinien">
              <a:extLst>
                <a:ext uri="{FF2B5EF4-FFF2-40B4-BE49-F238E27FC236}">
                  <a16:creationId xmlns:a16="http://schemas.microsoft.com/office/drawing/2014/main" id="{B8D33170-5A67-4A1B-92CE-36C6E23B8E62}"/>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26"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2" name="Zurücksetzen">
              <a:extLst>
                <a:ext uri="{FF2B5EF4-FFF2-40B4-BE49-F238E27FC236}">
                  <a16:creationId xmlns:a16="http://schemas.microsoft.com/office/drawing/2014/main" id="{0E8987C7-6C7C-4B22-9665-0DF7CABACAB5}"/>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5" name="Layoutwechsel">
              <a:extLst>
                <a:ext uri="{FF2B5EF4-FFF2-40B4-BE49-F238E27FC236}">
                  <a16:creationId xmlns:a16="http://schemas.microsoft.com/office/drawing/2014/main" id="{6175C32B-A93B-48F8-BFEA-164D61FB8494}"/>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6" name="Listenebenen">
              <a:extLst>
                <a:ext uri="{FF2B5EF4-FFF2-40B4-BE49-F238E27FC236}">
                  <a16:creationId xmlns:a16="http://schemas.microsoft.com/office/drawing/2014/main" id="{268DD417-5405-45D1-B0B9-FCC597BF4528}"/>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0AADBAA2-3714-4DBC-A49C-C295FB25F6C8}"/>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01F37F69-0421-4CC3-8E09-0E0A37A77344}"/>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20" name="Listenebenen">
                <a:extLst>
                  <a:ext uri="{FF2B5EF4-FFF2-40B4-BE49-F238E27FC236}">
                    <a16:creationId xmlns:a16="http://schemas.microsoft.com/office/drawing/2014/main" id="{81DBE44A-CB10-4A86-92E5-FACF7C56E75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22" name="Bild // Listenebene verringern">
                <a:extLst>
                  <a:ext uri="{FF2B5EF4-FFF2-40B4-BE49-F238E27FC236}">
                    <a16:creationId xmlns:a16="http://schemas.microsoft.com/office/drawing/2014/main" id="{9A6E93DA-E333-4840-821D-864476134377}"/>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3" name="Bild // Listenebene erhöhen">
                <a:extLst>
                  <a:ext uri="{FF2B5EF4-FFF2-40B4-BE49-F238E27FC236}">
                    <a16:creationId xmlns:a16="http://schemas.microsoft.com/office/drawing/2014/main" id="{BC05E06C-D591-483B-B8D1-AA96BD48B396}"/>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7" y="7092000"/>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88BD3C41-170F-4F71-8EDF-9C31EC0AACF7}"/>
              </a:ext>
            </a:extLst>
          </p:cNvPr>
          <p:cNvSpPr>
            <a:spLocks noChangeAspect="1"/>
          </p:cNvSpPr>
          <p:nvPr userDrawn="1"/>
        </p:nvSpPr>
        <p:spPr bwMode="auto">
          <a:xfrm>
            <a:off x="3" y="0"/>
            <a:ext cx="9403375" cy="6858000"/>
          </a:xfrm>
          <a:custGeom>
            <a:avLst/>
            <a:gdLst>
              <a:gd name="T0" fmla="*/ 0 w 52219"/>
              <a:gd name="T1" fmla="*/ 0 h 38100"/>
              <a:gd name="T2" fmla="*/ 0 w 52219"/>
              <a:gd name="T3" fmla="*/ 38100 h 38100"/>
              <a:gd name="T4" fmla="*/ 37453 w 52219"/>
              <a:gd name="T5" fmla="*/ 38100 h 38100"/>
              <a:gd name="T6" fmla="*/ 39954 w 52219"/>
              <a:gd name="T7" fmla="*/ 31647 h 38100"/>
              <a:gd name="T8" fmla="*/ 41195 w 52219"/>
              <a:gd name="T9" fmla="*/ 31888 h 38100"/>
              <a:gd name="T10" fmla="*/ 44507 w 52219"/>
              <a:gd name="T11" fmla="*/ 28577 h 38100"/>
              <a:gd name="T12" fmla="*/ 44507 w 52219"/>
              <a:gd name="T13" fmla="*/ 28575 h 38100"/>
              <a:gd name="T14" fmla="*/ 42348 w 52219"/>
              <a:gd name="T15" fmla="*/ 25470 h 38100"/>
              <a:gd name="T16" fmla="*/ 52219 w 52219"/>
              <a:gd name="T17" fmla="*/ 0 h 38100"/>
              <a:gd name="T18" fmla="*/ 0 w 52219"/>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219" h="38100">
                <a:moveTo>
                  <a:pt x="0" y="0"/>
                </a:moveTo>
                <a:lnTo>
                  <a:pt x="0" y="38100"/>
                </a:lnTo>
                <a:lnTo>
                  <a:pt x="37453" y="38100"/>
                </a:lnTo>
                <a:lnTo>
                  <a:pt x="39954" y="31647"/>
                </a:lnTo>
                <a:cubicBezTo>
                  <a:pt x="40337" y="31803"/>
                  <a:pt x="40756" y="31888"/>
                  <a:pt x="41195" y="31888"/>
                </a:cubicBezTo>
                <a:cubicBezTo>
                  <a:pt x="43024" y="31888"/>
                  <a:pt x="44507" y="30406"/>
                  <a:pt x="44507" y="28577"/>
                </a:cubicBezTo>
                <a:lnTo>
                  <a:pt x="44507" y="28575"/>
                </a:lnTo>
                <a:cubicBezTo>
                  <a:pt x="44507" y="27152"/>
                  <a:pt x="43609" y="25938"/>
                  <a:pt x="42348" y="25470"/>
                </a:cubicBezTo>
                <a:lnTo>
                  <a:pt x="52219" y="0"/>
                </a:lnTo>
                <a:lnTo>
                  <a:pt x="0" y="0"/>
                </a:lnTo>
                <a:close/>
              </a:path>
            </a:pathLst>
          </a:custGeom>
          <a:solidFill>
            <a:schemeClr val="tx2"/>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pic>
        <p:nvPicPr>
          <p:cNvPr id="29" name="JUH Logo">
            <a:extLst>
              <a:ext uri="{FF2B5EF4-FFF2-40B4-BE49-F238E27FC236}">
                <a16:creationId xmlns:a16="http://schemas.microsoft.com/office/drawing/2014/main" id="{1D0A5A8F-4933-4FD9-AEA2-2136E37ECDDC}"/>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508034" y="6058774"/>
            <a:ext cx="1884723" cy="425555"/>
          </a:xfrm>
          <a:prstGeom prst="rect">
            <a:avLst/>
          </a:prstGeom>
        </p:spPr>
      </p:pic>
      <p:sp>
        <p:nvSpPr>
          <p:cNvPr id="14" name="Superzeichen">
            <a:extLst>
              <a:ext uri="{FF2B5EF4-FFF2-40B4-BE49-F238E27FC236}">
                <a16:creationId xmlns:a16="http://schemas.microsoft.com/office/drawing/2014/main" id="{F18E309D-4024-4880-BDB1-63EF9E94321A}"/>
              </a:ext>
            </a:extLst>
          </p:cNvPr>
          <p:cNvSpPr>
            <a:spLocks noChangeAspect="1" noEditPoints="1"/>
          </p:cNvSpPr>
          <p:nvPr userDrawn="1"/>
        </p:nvSpPr>
        <p:spPr bwMode="auto">
          <a:xfrm>
            <a:off x="6936240" y="4661697"/>
            <a:ext cx="964469" cy="964407"/>
          </a:xfrm>
          <a:custGeom>
            <a:avLst/>
            <a:gdLst>
              <a:gd name="T0" fmla="*/ 2677 w 5355"/>
              <a:gd name="T1" fmla="*/ 2678 h 5356"/>
              <a:gd name="T2" fmla="*/ 0 w 5355"/>
              <a:gd name="T3" fmla="*/ 1636 h 5356"/>
              <a:gd name="T4" fmla="*/ 1008 w 5355"/>
              <a:gd name="T5" fmla="*/ 2678 h 5356"/>
              <a:gd name="T6" fmla="*/ 0 w 5355"/>
              <a:gd name="T7" fmla="*/ 3720 h 5356"/>
              <a:gd name="T8" fmla="*/ 2677 w 5355"/>
              <a:gd name="T9" fmla="*/ 2678 h 5356"/>
              <a:gd name="T10" fmla="*/ 2677 w 5355"/>
              <a:gd name="T11" fmla="*/ 2678 h 5356"/>
              <a:gd name="T12" fmla="*/ 5355 w 5355"/>
              <a:gd name="T13" fmla="*/ 3720 h 5356"/>
              <a:gd name="T14" fmla="*/ 4346 w 5355"/>
              <a:gd name="T15" fmla="*/ 2678 h 5356"/>
              <a:gd name="T16" fmla="*/ 5355 w 5355"/>
              <a:gd name="T17" fmla="*/ 1636 h 5356"/>
              <a:gd name="T18" fmla="*/ 2677 w 5355"/>
              <a:gd name="T19" fmla="*/ 2678 h 5356"/>
              <a:gd name="T20" fmla="*/ 2677 w 5355"/>
              <a:gd name="T21" fmla="*/ 2678 h 5356"/>
              <a:gd name="T22" fmla="*/ 1635 w 5355"/>
              <a:gd name="T23" fmla="*/ 5356 h 5356"/>
              <a:gd name="T24" fmla="*/ 2677 w 5355"/>
              <a:gd name="T25" fmla="*/ 4347 h 5356"/>
              <a:gd name="T26" fmla="*/ 3719 w 5355"/>
              <a:gd name="T27" fmla="*/ 5356 h 5356"/>
              <a:gd name="T28" fmla="*/ 2677 w 5355"/>
              <a:gd name="T29" fmla="*/ 2678 h 5356"/>
              <a:gd name="T30" fmla="*/ 2677 w 5355"/>
              <a:gd name="T31" fmla="*/ 2678 h 5356"/>
              <a:gd name="T32" fmla="*/ 3719 w 5355"/>
              <a:gd name="T33" fmla="*/ 0 h 5356"/>
              <a:gd name="T34" fmla="*/ 2677 w 5355"/>
              <a:gd name="T35" fmla="*/ 1009 h 5356"/>
              <a:gd name="T36" fmla="*/ 1635 w 5355"/>
              <a:gd name="T37" fmla="*/ 0 h 5356"/>
              <a:gd name="T38" fmla="*/ 2677 w 5355"/>
              <a:gd name="T39" fmla="*/ 2678 h 5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5" h="5356">
                <a:moveTo>
                  <a:pt x="2677" y="2678"/>
                </a:moveTo>
                <a:lnTo>
                  <a:pt x="0" y="1636"/>
                </a:lnTo>
                <a:lnTo>
                  <a:pt x="1008" y="2678"/>
                </a:lnTo>
                <a:lnTo>
                  <a:pt x="0" y="3720"/>
                </a:lnTo>
                <a:lnTo>
                  <a:pt x="2677" y="2678"/>
                </a:lnTo>
                <a:close/>
                <a:moveTo>
                  <a:pt x="2677" y="2678"/>
                </a:moveTo>
                <a:lnTo>
                  <a:pt x="5355" y="3720"/>
                </a:lnTo>
                <a:lnTo>
                  <a:pt x="4346" y="2678"/>
                </a:lnTo>
                <a:lnTo>
                  <a:pt x="5355" y="1636"/>
                </a:lnTo>
                <a:lnTo>
                  <a:pt x="2677" y="2678"/>
                </a:lnTo>
                <a:close/>
                <a:moveTo>
                  <a:pt x="2677" y="2678"/>
                </a:moveTo>
                <a:lnTo>
                  <a:pt x="1635" y="5356"/>
                </a:lnTo>
                <a:lnTo>
                  <a:pt x="2677" y="4347"/>
                </a:lnTo>
                <a:lnTo>
                  <a:pt x="3719" y="5356"/>
                </a:lnTo>
                <a:lnTo>
                  <a:pt x="2677" y="2678"/>
                </a:lnTo>
                <a:close/>
                <a:moveTo>
                  <a:pt x="2677" y="2678"/>
                </a:moveTo>
                <a:lnTo>
                  <a:pt x="3719" y="0"/>
                </a:lnTo>
                <a:lnTo>
                  <a:pt x="2677" y="1009"/>
                </a:lnTo>
                <a:lnTo>
                  <a:pt x="1635" y="0"/>
                </a:lnTo>
                <a:lnTo>
                  <a:pt x="2677" y="2678"/>
                </a:lnTo>
                <a:close/>
              </a:path>
            </a:pathLst>
          </a:custGeom>
          <a:solidFill>
            <a:schemeClr val="bg1"/>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6744379" y="0"/>
            <a:ext cx="5447623" cy="6858000"/>
          </a:xfrm>
          <a:custGeom>
            <a:avLst/>
            <a:gdLst>
              <a:gd name="connsiteX0" fmla="*/ 5317649 w 10894537"/>
              <a:gd name="connsiteY0" fmla="*/ 0 h 13716000"/>
              <a:gd name="connsiteX1" fmla="*/ 10894537 w 10894537"/>
              <a:gd name="connsiteY1" fmla="*/ 0 h 13716000"/>
              <a:gd name="connsiteX2" fmla="*/ 10894537 w 10894537"/>
              <a:gd name="connsiteY2" fmla="*/ 13716000 h 13716000"/>
              <a:gd name="connsiteX3" fmla="*/ 0 w 10894537"/>
              <a:gd name="connsiteY3" fmla="*/ 13716000 h 13716000"/>
              <a:gd name="connsiteX4" fmla="*/ 900680 w 10894537"/>
              <a:gd name="connsiteY4" fmla="*/ 11392920 h 13716000"/>
              <a:gd name="connsiteX5" fmla="*/ 1347599 w 10894537"/>
              <a:gd name="connsiteY5" fmla="*/ 11479680 h 13716000"/>
              <a:gd name="connsiteX6" fmla="*/ 2540343 w 10894537"/>
              <a:gd name="connsiteY6" fmla="*/ 10287720 h 13716000"/>
              <a:gd name="connsiteX7" fmla="*/ 2540343 w 10894537"/>
              <a:gd name="connsiteY7" fmla="*/ 10287000 h 13716000"/>
              <a:gd name="connsiteX8" fmla="*/ 1762826 w 10894537"/>
              <a:gd name="connsiteY8" fmla="*/ 91692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94537" h="13716000">
                <a:moveTo>
                  <a:pt x="5317649" y="0"/>
                </a:moveTo>
                <a:lnTo>
                  <a:pt x="10894537" y="0"/>
                </a:lnTo>
                <a:lnTo>
                  <a:pt x="10894537" y="13716000"/>
                </a:lnTo>
                <a:lnTo>
                  <a:pt x="0" y="13716000"/>
                </a:lnTo>
                <a:lnTo>
                  <a:pt x="900680" y="11392920"/>
                </a:lnTo>
                <a:cubicBezTo>
                  <a:pt x="1038609" y="11449080"/>
                  <a:pt x="1189503" y="11479680"/>
                  <a:pt x="1347599" y="11479680"/>
                </a:cubicBezTo>
                <a:cubicBezTo>
                  <a:pt x="2006273" y="11479680"/>
                  <a:pt x="2540343" y="10946160"/>
                  <a:pt x="2540343" y="10287720"/>
                </a:cubicBezTo>
                <a:lnTo>
                  <a:pt x="2540343" y="10287000"/>
                </a:lnTo>
                <a:cubicBezTo>
                  <a:pt x="2540343" y="9774720"/>
                  <a:pt x="2216948" y="9337680"/>
                  <a:pt x="1762826" y="9169200"/>
                </a:cubicBez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25" name="Aus Liebe zum Leben">
            <a:extLst>
              <a:ext uri="{FF2B5EF4-FFF2-40B4-BE49-F238E27FC236}">
                <a16:creationId xmlns:a16="http://schemas.microsoft.com/office/drawing/2014/main" id="{DB29C47A-56BE-4239-9CD4-CE1D6C36DEFE}"/>
              </a:ext>
            </a:extLst>
          </p:cNvPr>
          <p:cNvSpPr>
            <a:spLocks noGrp="1" noChangeAspect="1"/>
          </p:cNvSpPr>
          <p:nvPr>
            <p:ph type="body" sz="quarter" idx="15" hasCustomPrompt="1"/>
          </p:nvPr>
        </p:nvSpPr>
        <p:spPr>
          <a:xfrm>
            <a:off x="10127134" y="6241819"/>
            <a:ext cx="1548101" cy="117000"/>
          </a:xfrm>
          <a:blipFill>
            <a:blip r:embed="rId5"/>
            <a:stretch>
              <a:fillRect/>
            </a:stretch>
          </a:blipFill>
        </p:spPr>
        <p:txBody>
          <a:bodyPr wrap="none" tIns="2412000"/>
          <a:lstStyle>
            <a:lvl1pPr marL="0" indent="0">
              <a:lnSpc>
                <a:spcPct val="100000"/>
              </a:lnSpc>
              <a:spcAft>
                <a:spcPts val="0"/>
              </a:spcAft>
              <a:buFont typeface="Arial" panose="020B0604020202020204" pitchFamily="34" charset="0"/>
              <a:buNone/>
              <a:defRPr sz="675">
                <a:solidFill>
                  <a:schemeClr val="tx1"/>
                </a:solidFill>
                <a:latin typeface="+mj-lt"/>
              </a:defRPr>
            </a:lvl1pPr>
            <a:lvl2pPr marL="0" indent="0">
              <a:lnSpc>
                <a:spcPct val="100000"/>
              </a:lnSpc>
              <a:spcAft>
                <a:spcPts val="0"/>
              </a:spcAft>
              <a:buFont typeface="Arial" panose="020B0604020202020204" pitchFamily="34" charset="0"/>
              <a:buNone/>
              <a:defRPr sz="675">
                <a:solidFill>
                  <a:schemeClr val="tx1"/>
                </a:solidFill>
                <a:latin typeface="+mj-lt"/>
              </a:defRPr>
            </a:lvl2pPr>
            <a:lvl3pPr marL="0" indent="0">
              <a:lnSpc>
                <a:spcPct val="100000"/>
              </a:lnSpc>
              <a:spcAft>
                <a:spcPts val="0"/>
              </a:spcAft>
              <a:buNone/>
              <a:defRPr sz="675">
                <a:solidFill>
                  <a:schemeClr val="tx1"/>
                </a:solidFill>
                <a:latin typeface="+mj-lt"/>
              </a:defRPr>
            </a:lvl3pPr>
            <a:lvl4pPr marL="0" indent="0">
              <a:lnSpc>
                <a:spcPct val="100000"/>
              </a:lnSpc>
              <a:spcAft>
                <a:spcPts val="0"/>
              </a:spcAft>
              <a:buNone/>
              <a:defRPr sz="675">
                <a:solidFill>
                  <a:schemeClr val="tx1"/>
                </a:solidFill>
                <a:latin typeface="+mj-lt"/>
              </a:defRPr>
            </a:lvl4pPr>
            <a:lvl5pPr marL="0" indent="0">
              <a:lnSpc>
                <a:spcPct val="100000"/>
              </a:lnSpc>
              <a:spcAft>
                <a:spcPts val="0"/>
              </a:spcAft>
              <a:buFont typeface="Arial" panose="020B0604020202020204" pitchFamily="34" charset="0"/>
              <a:buNone/>
              <a:defRPr sz="675">
                <a:solidFill>
                  <a:schemeClr val="tx1"/>
                </a:solidFill>
                <a:latin typeface="+mj-lt"/>
              </a:defRPr>
            </a:lvl5pPr>
            <a:lvl6pPr marL="0" indent="0">
              <a:lnSpc>
                <a:spcPct val="100000"/>
              </a:lnSpc>
              <a:spcAft>
                <a:spcPts val="0"/>
              </a:spcAft>
              <a:buFont typeface="Arial" panose="020B0604020202020204" pitchFamily="34" charset="0"/>
              <a:buNone/>
              <a:defRPr sz="675">
                <a:solidFill>
                  <a:schemeClr val="tx1"/>
                </a:solidFill>
                <a:latin typeface="+mj-lt"/>
              </a:defRPr>
            </a:lvl6pPr>
            <a:lvl7pPr marL="0" indent="0">
              <a:lnSpc>
                <a:spcPct val="100000"/>
              </a:lnSpc>
              <a:spcAft>
                <a:spcPts val="0"/>
              </a:spcAft>
              <a:buFont typeface="Arial" panose="020B0604020202020204" pitchFamily="34" charset="0"/>
              <a:buNone/>
              <a:defRPr sz="675">
                <a:solidFill>
                  <a:schemeClr val="tx1"/>
                </a:solidFill>
                <a:latin typeface="+mj-lt"/>
              </a:defRPr>
            </a:lvl7pPr>
            <a:lvl8pPr marL="0" indent="0">
              <a:lnSpc>
                <a:spcPct val="100000"/>
              </a:lnSpc>
              <a:spcAft>
                <a:spcPts val="0"/>
              </a:spcAft>
              <a:buFont typeface="Arial" panose="020B0604020202020204" pitchFamily="34" charset="0"/>
              <a:buNone/>
              <a:defRPr sz="675">
                <a:solidFill>
                  <a:schemeClr val="tx1"/>
                </a:solidFill>
                <a:latin typeface="+mj-lt"/>
              </a:defRPr>
            </a:lvl8pPr>
            <a:lvl9pPr marL="0" indent="0">
              <a:lnSpc>
                <a:spcPct val="100000"/>
              </a:lnSpc>
              <a:spcAft>
                <a:spcPts val="0"/>
              </a:spcAft>
              <a:buFont typeface="Arial" panose="020B0604020202020204" pitchFamily="34" charset="0"/>
              <a:buNone/>
              <a:defRPr sz="675">
                <a:solidFill>
                  <a:schemeClr val="tx1"/>
                </a:solidFill>
                <a:latin typeface="+mj-lt"/>
              </a:defRPr>
            </a:lvl9pPr>
          </a:lstStyle>
          <a:p>
            <a:pPr lvl="0"/>
            <a:r>
              <a:rPr lang="de-DE" dirty="0"/>
              <a:t>Bitte nicht löschen/verschieben</a:t>
            </a:r>
          </a:p>
        </p:txBody>
      </p:sp>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5" y="3251994"/>
            <a:ext cx="5587967" cy="1620000"/>
          </a:xfrm>
        </p:spPr>
        <p:txBody>
          <a:bodyPr/>
          <a:lstStyle>
            <a:lvl1pPr marL="0" indent="0" algn="l">
              <a:lnSpc>
                <a:spcPct val="107000"/>
              </a:lnSpc>
              <a:spcAft>
                <a:spcPts val="0"/>
              </a:spcAft>
              <a:buNone/>
              <a:defRPr sz="1313">
                <a:solidFill>
                  <a:schemeClr val="bg1"/>
                </a:solidFill>
                <a:latin typeface="+mj-lt"/>
              </a:defRPr>
            </a:lvl1pPr>
            <a:lvl2pPr marL="0" indent="0" algn="l">
              <a:lnSpc>
                <a:spcPct val="100000"/>
              </a:lnSpc>
              <a:spcBef>
                <a:spcPts val="1163"/>
              </a:spcBef>
              <a:spcAft>
                <a:spcPts val="0"/>
              </a:spcAft>
              <a:buNone/>
              <a:defRPr sz="938">
                <a:solidFill>
                  <a:schemeClr val="bg1"/>
                </a:solidFill>
                <a:latin typeface="+mj-lt"/>
              </a:defRPr>
            </a:lvl2pPr>
            <a:lvl3pPr marL="0" indent="0" algn="l">
              <a:lnSpc>
                <a:spcPct val="100000"/>
              </a:lnSpc>
              <a:spcBef>
                <a:spcPts val="1163"/>
              </a:spcBef>
              <a:spcAft>
                <a:spcPts val="0"/>
              </a:spcAft>
              <a:buNone/>
              <a:defRPr sz="938">
                <a:solidFill>
                  <a:schemeClr val="bg1"/>
                </a:solidFill>
                <a:latin typeface="+mj-lt"/>
              </a:defRPr>
            </a:lvl3pPr>
            <a:lvl4pPr marL="0" indent="0" algn="l">
              <a:lnSpc>
                <a:spcPct val="100000"/>
              </a:lnSpc>
              <a:spcBef>
                <a:spcPts val="1163"/>
              </a:spcBef>
              <a:spcAft>
                <a:spcPts val="0"/>
              </a:spcAft>
              <a:buNone/>
              <a:defRPr sz="938">
                <a:solidFill>
                  <a:schemeClr val="bg1"/>
                </a:solidFill>
                <a:latin typeface="+mj-lt"/>
              </a:defRPr>
            </a:lvl4pPr>
            <a:lvl5pPr marL="0" indent="0" algn="l">
              <a:lnSpc>
                <a:spcPct val="100000"/>
              </a:lnSpc>
              <a:spcBef>
                <a:spcPts val="1163"/>
              </a:spcBef>
              <a:spcAft>
                <a:spcPts val="0"/>
              </a:spcAft>
              <a:buNone/>
              <a:defRPr sz="938">
                <a:solidFill>
                  <a:schemeClr val="bg1"/>
                </a:solidFill>
                <a:latin typeface="+mj-lt"/>
              </a:defRPr>
            </a:lvl5pPr>
            <a:lvl6pPr marL="0" indent="0" algn="l">
              <a:lnSpc>
                <a:spcPct val="100000"/>
              </a:lnSpc>
              <a:spcBef>
                <a:spcPts val="1163"/>
              </a:spcBef>
              <a:spcAft>
                <a:spcPts val="0"/>
              </a:spcAft>
              <a:buNone/>
              <a:defRPr sz="938">
                <a:solidFill>
                  <a:schemeClr val="bg1"/>
                </a:solidFill>
                <a:latin typeface="+mj-lt"/>
              </a:defRPr>
            </a:lvl6pPr>
            <a:lvl7pPr marL="0" indent="0" algn="l">
              <a:lnSpc>
                <a:spcPct val="100000"/>
              </a:lnSpc>
              <a:spcBef>
                <a:spcPts val="1163"/>
              </a:spcBef>
              <a:spcAft>
                <a:spcPts val="0"/>
              </a:spcAft>
              <a:buNone/>
              <a:defRPr sz="938">
                <a:solidFill>
                  <a:schemeClr val="bg1"/>
                </a:solidFill>
                <a:latin typeface="+mj-lt"/>
              </a:defRPr>
            </a:lvl7pPr>
            <a:lvl8pPr marL="0" indent="0" algn="l">
              <a:lnSpc>
                <a:spcPct val="100000"/>
              </a:lnSpc>
              <a:spcBef>
                <a:spcPts val="1163"/>
              </a:spcBef>
              <a:spcAft>
                <a:spcPts val="0"/>
              </a:spcAft>
              <a:buNone/>
              <a:defRPr sz="938">
                <a:solidFill>
                  <a:schemeClr val="bg1"/>
                </a:solidFill>
                <a:latin typeface="+mj-lt"/>
              </a:defRPr>
            </a:lvl8pPr>
            <a:lvl9pPr marL="0" indent="0" algn="l">
              <a:lnSpc>
                <a:spcPct val="100000"/>
              </a:lnSpc>
              <a:spcBef>
                <a:spcPts val="1163"/>
              </a:spcBef>
              <a:spcAft>
                <a:spcPts val="0"/>
              </a:spcAft>
              <a:buNone/>
              <a:defRPr sz="938">
                <a:solidFill>
                  <a:schemeClr val="bg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a:p>
            <a:pPr lvl="2"/>
            <a:endParaRPr lang="de-DE" dirty="0"/>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3"/>
            <a:ext cx="7380480" cy="2595563"/>
          </a:xfrm>
        </p:spPr>
        <p:txBody>
          <a:bodyPr anchor="t" anchorCtr="0"/>
          <a:lstStyle>
            <a:lvl1pPr algn="l">
              <a:lnSpc>
                <a:spcPct val="100000"/>
              </a:lnSpc>
              <a:defRPr sz="3750" b="1" spc="-11" baseline="0">
                <a:solidFill>
                  <a:schemeClr val="bg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2483760361"/>
      </p:ext>
    </p:extLst>
  </p:cSld>
  <p:clrMapOvr>
    <a:masterClrMapping/>
  </p:clrMapOvr>
  <p:extLst mod="1">
    <p:ext uri="{DCECCB84-F9BA-43D5-87BE-67443E8EF086}">
      <p15:sldGuideLst xmlns:p15="http://schemas.microsoft.com/office/powerpoint/2012/main">
        <p15:guide id="1" pos="853">
          <p15:clr>
            <a:srgbClr val="FBAE40"/>
          </p15:clr>
        </p15:guide>
        <p15:guide id="2" pos="19627">
          <p15:clr>
            <a:srgbClr val="FBAE40"/>
          </p15:clr>
        </p15:guide>
        <p15:guide id="3" orient="horz" pos="827">
          <p15:clr>
            <a:srgbClr val="FBAE40"/>
          </p15:clr>
        </p15:guide>
        <p15:guide id="4" orient="horz" pos="4097">
          <p15:clr>
            <a:srgbClr val="FBAE4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preserve="1" userDrawn="1">
  <p:cSld name="Titel Johanniter">
    <p:bg>
      <p:bgRef idx="1001">
        <a:schemeClr val="bg1"/>
      </p:bgRef>
    </p:bg>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CD7F07F6-B58D-4C77-B1C2-2CD0E064F667}"/>
              </a:ext>
            </a:extLst>
          </p:cNvPr>
          <p:cNvGrpSpPr>
            <a:grpSpLocks noChangeAspect="1"/>
          </p:cNvGrpSpPr>
          <p:nvPr userDrawn="1"/>
        </p:nvGrpSpPr>
        <p:grpSpPr>
          <a:xfrm>
            <a:off x="-1926125" y="-396001"/>
            <a:ext cx="16057047" cy="3888001"/>
            <a:chOff x="-1650972" y="-253680"/>
            <a:chExt cx="15627840" cy="3784320"/>
          </a:xfrm>
        </p:grpSpPr>
        <p:sp>
          <p:nvSpPr>
            <p:cNvPr id="12" name="Hilfslinien">
              <a:extLst>
                <a:ext uri="{FF2B5EF4-FFF2-40B4-BE49-F238E27FC236}">
                  <a16:creationId xmlns:a16="http://schemas.microsoft.com/office/drawing/2014/main" id="{BCA36815-3546-44FB-B6F6-0947C473173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26"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3" name="Zurücksetzen">
              <a:extLst>
                <a:ext uri="{FF2B5EF4-FFF2-40B4-BE49-F238E27FC236}">
                  <a16:creationId xmlns:a16="http://schemas.microsoft.com/office/drawing/2014/main" id="{AFACDDD9-C609-4637-8A07-D227C0116507}"/>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4" name="Layoutwechsel">
              <a:extLst>
                <a:ext uri="{FF2B5EF4-FFF2-40B4-BE49-F238E27FC236}">
                  <a16:creationId xmlns:a16="http://schemas.microsoft.com/office/drawing/2014/main" id="{45EF3854-CCA2-4DFF-A006-926FF43BE6DE}"/>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F1A60363-1E2A-4705-862D-045EF7F6FCC8}"/>
                </a:ext>
              </a:extLst>
            </p:cNvPr>
            <p:cNvGrpSpPr/>
            <p:nvPr userDrawn="1"/>
          </p:nvGrpSpPr>
          <p:grpSpPr>
            <a:xfrm>
              <a:off x="-1650972" y="2032315"/>
              <a:ext cx="1752000" cy="1498325"/>
              <a:chOff x="-1650972" y="2032315"/>
              <a:chExt cx="1752000" cy="1498325"/>
            </a:xfrm>
          </p:grpSpPr>
          <p:sp>
            <p:nvSpPr>
              <p:cNvPr id="16" name="Text // Listenebene erhöhen">
                <a:extLst>
                  <a:ext uri="{FF2B5EF4-FFF2-40B4-BE49-F238E27FC236}">
                    <a16:creationId xmlns:a16="http://schemas.microsoft.com/office/drawing/2014/main" id="{0D618021-9BF1-4F51-B692-612EB6FA501E}"/>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7" name="Text // Listenebene verringern">
                <a:extLst>
                  <a:ext uri="{FF2B5EF4-FFF2-40B4-BE49-F238E27FC236}">
                    <a16:creationId xmlns:a16="http://schemas.microsoft.com/office/drawing/2014/main" id="{C7A6782E-CEB6-4183-B84C-F04DE7B111A9}"/>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18" name="Listenebenen">
                <a:extLst>
                  <a:ext uri="{FF2B5EF4-FFF2-40B4-BE49-F238E27FC236}">
                    <a16:creationId xmlns:a16="http://schemas.microsoft.com/office/drawing/2014/main" id="{14879D48-CCB7-4B54-91AD-9C3958B10A4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19" name="Bild // Listenebene verringern">
                <a:extLst>
                  <a:ext uri="{FF2B5EF4-FFF2-40B4-BE49-F238E27FC236}">
                    <a16:creationId xmlns:a16="http://schemas.microsoft.com/office/drawing/2014/main" id="{B3FB5B41-0961-49E7-BADB-51E27DF07C94}"/>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0" name="Bild // Listenebene erhöhen">
                <a:extLst>
                  <a:ext uri="{FF2B5EF4-FFF2-40B4-BE49-F238E27FC236}">
                    <a16:creationId xmlns:a16="http://schemas.microsoft.com/office/drawing/2014/main" id="{3F6248C1-4813-4438-9465-8379AC9206AB}"/>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1" name="Aus Liebe zum Leben">
            <a:extLst>
              <a:ext uri="{FF2B5EF4-FFF2-40B4-BE49-F238E27FC236}">
                <a16:creationId xmlns:a16="http://schemas.microsoft.com/office/drawing/2014/main" id="{FE29ED0E-297B-434B-BF81-F3900BF036D4}"/>
              </a:ext>
            </a:extLst>
          </p:cNvPr>
          <p:cNvPicPr preferRelativeResize="0">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sp>
        <p:nvSpPr>
          <p:cNvPr id="8" name="Fläche">
            <a:extLst>
              <a:ext uri="{FF2B5EF4-FFF2-40B4-BE49-F238E27FC236}">
                <a16:creationId xmlns:a16="http://schemas.microsoft.com/office/drawing/2014/main" id="{63E9DF70-8BBB-4935-A4F3-681BD08DE8A2}"/>
              </a:ext>
            </a:extLst>
          </p:cNvPr>
          <p:cNvSpPr>
            <a:spLocks noChangeAspect="1"/>
          </p:cNvSpPr>
          <p:nvPr userDrawn="1"/>
        </p:nvSpPr>
        <p:spPr bwMode="auto">
          <a:xfrm>
            <a:off x="0" y="3"/>
            <a:ext cx="12192000" cy="6018213"/>
          </a:xfrm>
          <a:custGeom>
            <a:avLst/>
            <a:gdLst>
              <a:gd name="T0" fmla="*/ 53088 w 67733"/>
              <a:gd name="T1" fmla="*/ 27766 h 33442"/>
              <a:gd name="T2" fmla="*/ 49691 w 67733"/>
              <a:gd name="T3" fmla="*/ 30061 h 33442"/>
              <a:gd name="T4" fmla="*/ 46030 w 67733"/>
              <a:gd name="T5" fmla="*/ 26400 h 33442"/>
              <a:gd name="T6" fmla="*/ 46260 w 67733"/>
              <a:gd name="T7" fmla="*/ 25120 h 33442"/>
              <a:gd name="T8" fmla="*/ 0 w 67733"/>
              <a:gd name="T9" fmla="*/ 7192 h 33442"/>
              <a:gd name="T10" fmla="*/ 0 w 67733"/>
              <a:gd name="T11" fmla="*/ 0 h 33442"/>
              <a:gd name="T12" fmla="*/ 67733 w 67733"/>
              <a:gd name="T13" fmla="*/ 0 h 33442"/>
              <a:gd name="T14" fmla="*/ 67733 w 67733"/>
              <a:gd name="T15" fmla="*/ 33442 h 33442"/>
              <a:gd name="T16" fmla="*/ 53088 w 67733"/>
              <a:gd name="T17" fmla="*/ 27766 h 33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33" h="33442">
                <a:moveTo>
                  <a:pt x="53088" y="27766"/>
                </a:moveTo>
                <a:cubicBezTo>
                  <a:pt x="52547" y="29111"/>
                  <a:pt x="51230" y="30061"/>
                  <a:pt x="49691" y="30061"/>
                </a:cubicBezTo>
                <a:cubicBezTo>
                  <a:pt x="47669" y="30061"/>
                  <a:pt x="46030" y="28422"/>
                  <a:pt x="46030" y="26400"/>
                </a:cubicBezTo>
                <a:cubicBezTo>
                  <a:pt x="46030" y="25949"/>
                  <a:pt x="46111" y="25518"/>
                  <a:pt x="46260" y="25120"/>
                </a:cubicBezTo>
                <a:lnTo>
                  <a:pt x="0" y="7192"/>
                </a:lnTo>
                <a:lnTo>
                  <a:pt x="0" y="0"/>
                </a:lnTo>
                <a:lnTo>
                  <a:pt x="67733" y="0"/>
                </a:lnTo>
                <a:lnTo>
                  <a:pt x="67733" y="33442"/>
                </a:lnTo>
                <a:lnTo>
                  <a:pt x="53088" y="27766"/>
                </a:lnTo>
                <a:close/>
              </a:path>
            </a:pathLst>
          </a:custGeom>
          <a:solidFill>
            <a:srgbClr val="EB00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34288" tIns="17144" rIns="34288" bIns="17144" numCol="1" anchor="t" anchorCtr="0" compatLnSpc="1">
            <a:prstTxWarp prst="textNoShape">
              <a:avLst/>
            </a:prstTxWarp>
          </a:bodyPr>
          <a:lstStyle/>
          <a:p>
            <a:endParaRPr lang="de-DE" sz="675"/>
          </a:p>
        </p:txBody>
      </p:sp>
      <p:sp>
        <p:nvSpPr>
          <p:cNvPr id="9" name="Superzeichen">
            <a:extLst>
              <a:ext uri="{FF2B5EF4-FFF2-40B4-BE49-F238E27FC236}">
                <a16:creationId xmlns:a16="http://schemas.microsoft.com/office/drawing/2014/main" id="{1FD856E5-A04B-4503-B8BA-710E36A08BEC}"/>
              </a:ext>
            </a:extLst>
          </p:cNvPr>
          <p:cNvSpPr>
            <a:spLocks noChangeAspect="1" noEditPoints="1"/>
          </p:cNvSpPr>
          <p:nvPr userDrawn="1"/>
        </p:nvSpPr>
        <p:spPr bwMode="auto">
          <a:xfrm>
            <a:off x="8411918" y="4217991"/>
            <a:ext cx="1065283" cy="1066007"/>
          </a:xfrm>
          <a:custGeom>
            <a:avLst/>
            <a:gdLst>
              <a:gd name="T0" fmla="*/ 2960 w 5919"/>
              <a:gd name="T1" fmla="*/ 2960 h 5920"/>
              <a:gd name="T2" fmla="*/ 0 w 5919"/>
              <a:gd name="T3" fmla="*/ 1808 h 5920"/>
              <a:gd name="T4" fmla="*/ 1115 w 5919"/>
              <a:gd name="T5" fmla="*/ 2960 h 5920"/>
              <a:gd name="T6" fmla="*/ 0 w 5919"/>
              <a:gd name="T7" fmla="*/ 4112 h 5920"/>
              <a:gd name="T8" fmla="*/ 2960 w 5919"/>
              <a:gd name="T9" fmla="*/ 2960 h 5920"/>
              <a:gd name="T10" fmla="*/ 2960 w 5919"/>
              <a:gd name="T11" fmla="*/ 2960 h 5920"/>
              <a:gd name="T12" fmla="*/ 5919 w 5919"/>
              <a:gd name="T13" fmla="*/ 4112 h 5920"/>
              <a:gd name="T14" fmla="*/ 4805 w 5919"/>
              <a:gd name="T15" fmla="*/ 2960 h 5920"/>
              <a:gd name="T16" fmla="*/ 5919 w 5919"/>
              <a:gd name="T17" fmla="*/ 1808 h 5920"/>
              <a:gd name="T18" fmla="*/ 2960 w 5919"/>
              <a:gd name="T19" fmla="*/ 2960 h 5920"/>
              <a:gd name="T20" fmla="*/ 2960 w 5919"/>
              <a:gd name="T21" fmla="*/ 2960 h 5920"/>
              <a:gd name="T22" fmla="*/ 1808 w 5919"/>
              <a:gd name="T23" fmla="*/ 5920 h 5920"/>
              <a:gd name="T24" fmla="*/ 2960 w 5919"/>
              <a:gd name="T25" fmla="*/ 4805 h 5920"/>
              <a:gd name="T26" fmla="*/ 4111 w 5919"/>
              <a:gd name="T27" fmla="*/ 5920 h 5920"/>
              <a:gd name="T28" fmla="*/ 2960 w 5919"/>
              <a:gd name="T29" fmla="*/ 2960 h 5920"/>
              <a:gd name="T30" fmla="*/ 2960 w 5919"/>
              <a:gd name="T31" fmla="*/ 2960 h 5920"/>
              <a:gd name="T32" fmla="*/ 4111 w 5919"/>
              <a:gd name="T33" fmla="*/ 0 h 5920"/>
              <a:gd name="T34" fmla="*/ 2960 w 5919"/>
              <a:gd name="T35" fmla="*/ 1115 h 5920"/>
              <a:gd name="T36" fmla="*/ 1808 w 5919"/>
              <a:gd name="T37" fmla="*/ 0 h 5920"/>
              <a:gd name="T38" fmla="*/ 2960 w 5919"/>
              <a:gd name="T39" fmla="*/ 2960 h 59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919" h="5920">
                <a:moveTo>
                  <a:pt x="2960" y="2960"/>
                </a:moveTo>
                <a:lnTo>
                  <a:pt x="0" y="1808"/>
                </a:lnTo>
                <a:lnTo>
                  <a:pt x="1115" y="2960"/>
                </a:lnTo>
                <a:lnTo>
                  <a:pt x="0" y="4112"/>
                </a:lnTo>
                <a:lnTo>
                  <a:pt x="2960" y="2960"/>
                </a:lnTo>
                <a:close/>
                <a:moveTo>
                  <a:pt x="2960" y="2960"/>
                </a:moveTo>
                <a:lnTo>
                  <a:pt x="5919" y="4112"/>
                </a:lnTo>
                <a:lnTo>
                  <a:pt x="4805" y="2960"/>
                </a:lnTo>
                <a:lnTo>
                  <a:pt x="5919" y="1808"/>
                </a:lnTo>
                <a:lnTo>
                  <a:pt x="2960" y="2960"/>
                </a:lnTo>
                <a:close/>
                <a:moveTo>
                  <a:pt x="2960" y="2960"/>
                </a:moveTo>
                <a:lnTo>
                  <a:pt x="1808" y="5920"/>
                </a:lnTo>
                <a:lnTo>
                  <a:pt x="2960" y="4805"/>
                </a:lnTo>
                <a:lnTo>
                  <a:pt x="4111" y="5920"/>
                </a:lnTo>
                <a:lnTo>
                  <a:pt x="2960" y="2960"/>
                </a:lnTo>
                <a:close/>
                <a:moveTo>
                  <a:pt x="2960" y="2960"/>
                </a:moveTo>
                <a:lnTo>
                  <a:pt x="4111" y="0"/>
                </a:lnTo>
                <a:lnTo>
                  <a:pt x="2960" y="1115"/>
                </a:lnTo>
                <a:lnTo>
                  <a:pt x="1808" y="0"/>
                </a:lnTo>
                <a:lnTo>
                  <a:pt x="2960" y="29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34288" tIns="17144" rIns="34288" bIns="17144" numCol="1" anchor="t" anchorCtr="0" compatLnSpc="1">
            <a:prstTxWarp prst="textNoShape">
              <a:avLst/>
            </a:prstTxWarp>
          </a:bodyPr>
          <a:lstStyle/>
          <a:p>
            <a:endParaRPr lang="de-DE" sz="675"/>
          </a:p>
        </p:txBody>
      </p:sp>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08034" y="6058774"/>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3" y="3251994"/>
            <a:ext cx="7200469" cy="1620000"/>
          </a:xfrm>
        </p:spPr>
        <p:txBody>
          <a:bodyPr/>
          <a:lstStyle>
            <a:lvl1pPr marL="0" indent="0" algn="l">
              <a:lnSpc>
                <a:spcPct val="107000"/>
              </a:lnSpc>
              <a:spcAft>
                <a:spcPts val="0"/>
              </a:spcAft>
              <a:buNone/>
              <a:defRPr sz="1313">
                <a:solidFill>
                  <a:schemeClr val="tx1"/>
                </a:solidFill>
                <a:latin typeface="+mj-lt"/>
              </a:defRPr>
            </a:lvl1pPr>
            <a:lvl2pPr marL="0" indent="0" algn="l">
              <a:lnSpc>
                <a:spcPct val="100000"/>
              </a:lnSpc>
              <a:spcBef>
                <a:spcPts val="1163"/>
              </a:spcBef>
              <a:spcAft>
                <a:spcPts val="0"/>
              </a:spcAft>
              <a:buNone/>
              <a:defRPr sz="938">
                <a:solidFill>
                  <a:schemeClr val="tx1"/>
                </a:solidFill>
                <a:latin typeface="+mj-lt"/>
              </a:defRPr>
            </a:lvl2pPr>
            <a:lvl3pPr marL="0" indent="0" algn="l">
              <a:lnSpc>
                <a:spcPct val="100000"/>
              </a:lnSpc>
              <a:spcBef>
                <a:spcPts val="1163"/>
              </a:spcBef>
              <a:spcAft>
                <a:spcPts val="0"/>
              </a:spcAft>
              <a:buNone/>
              <a:defRPr sz="938">
                <a:solidFill>
                  <a:schemeClr val="tx1"/>
                </a:solidFill>
                <a:latin typeface="+mj-lt"/>
              </a:defRPr>
            </a:lvl3pPr>
            <a:lvl4pPr marL="0" indent="0" algn="l">
              <a:lnSpc>
                <a:spcPct val="100000"/>
              </a:lnSpc>
              <a:spcBef>
                <a:spcPts val="1163"/>
              </a:spcBef>
              <a:spcAft>
                <a:spcPts val="0"/>
              </a:spcAft>
              <a:buNone/>
              <a:defRPr sz="938">
                <a:solidFill>
                  <a:schemeClr val="tx1"/>
                </a:solidFill>
                <a:latin typeface="+mj-lt"/>
              </a:defRPr>
            </a:lvl4pPr>
            <a:lvl5pPr marL="0" indent="0" algn="l">
              <a:lnSpc>
                <a:spcPct val="100000"/>
              </a:lnSpc>
              <a:spcBef>
                <a:spcPts val="1163"/>
              </a:spcBef>
              <a:spcAft>
                <a:spcPts val="0"/>
              </a:spcAft>
              <a:buNone/>
              <a:defRPr sz="938">
                <a:solidFill>
                  <a:schemeClr val="tx1"/>
                </a:solidFill>
                <a:latin typeface="+mj-lt"/>
              </a:defRPr>
            </a:lvl5pPr>
            <a:lvl6pPr marL="0" indent="0" algn="l">
              <a:lnSpc>
                <a:spcPct val="100000"/>
              </a:lnSpc>
              <a:spcBef>
                <a:spcPts val="1163"/>
              </a:spcBef>
              <a:spcAft>
                <a:spcPts val="0"/>
              </a:spcAft>
              <a:buNone/>
              <a:defRPr sz="938">
                <a:solidFill>
                  <a:schemeClr val="tx1"/>
                </a:solidFill>
                <a:latin typeface="+mj-lt"/>
              </a:defRPr>
            </a:lvl6pPr>
            <a:lvl7pPr marL="0" indent="0" algn="l">
              <a:lnSpc>
                <a:spcPct val="100000"/>
              </a:lnSpc>
              <a:spcBef>
                <a:spcPts val="1163"/>
              </a:spcBef>
              <a:spcAft>
                <a:spcPts val="0"/>
              </a:spcAft>
              <a:buNone/>
              <a:defRPr sz="938">
                <a:solidFill>
                  <a:schemeClr val="tx1"/>
                </a:solidFill>
                <a:latin typeface="+mj-lt"/>
              </a:defRPr>
            </a:lvl7pPr>
            <a:lvl8pPr marL="0" indent="0" algn="l">
              <a:lnSpc>
                <a:spcPct val="100000"/>
              </a:lnSpc>
              <a:spcBef>
                <a:spcPts val="1163"/>
              </a:spcBef>
              <a:spcAft>
                <a:spcPts val="0"/>
              </a:spcAft>
              <a:buNone/>
              <a:defRPr sz="938">
                <a:solidFill>
                  <a:schemeClr val="tx1"/>
                </a:solidFill>
                <a:latin typeface="+mj-lt"/>
              </a:defRPr>
            </a:lvl8pPr>
            <a:lvl9pPr marL="0" indent="0" algn="l">
              <a:lnSpc>
                <a:spcPct val="100000"/>
              </a:lnSpc>
              <a:spcBef>
                <a:spcPts val="1163"/>
              </a:spcBef>
              <a:spcAft>
                <a:spcPts val="0"/>
              </a:spcAft>
              <a:buNone/>
              <a:defRPr sz="938">
                <a:solidFill>
                  <a:schemeClr val="tx1"/>
                </a:solidFill>
                <a:latin typeface="+mj-lt"/>
              </a:defRPr>
            </a:lvl9pPr>
          </a:lstStyle>
          <a:p>
            <a:pPr lvl="0"/>
            <a:r>
              <a:rPr lang="de-DE" dirty="0"/>
              <a:t>Erste Ebene Text (Max. 2-Zeilig,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5" y="656433"/>
            <a:ext cx="11176727" cy="2595563"/>
          </a:xfrm>
        </p:spPr>
        <p:txBody>
          <a:bodyPr anchor="t" anchorCtr="0"/>
          <a:lstStyle>
            <a:lvl1pPr algn="l">
              <a:lnSpc>
                <a:spcPct val="100000"/>
              </a:lnSpc>
              <a:defRPr sz="3750" b="1" spc="-11"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2554346777"/>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pos="853">
          <p15:clr>
            <a:srgbClr val="FBAE40"/>
          </p15:clr>
        </p15:guide>
        <p15:guide id="2" pos="19627">
          <p15:clr>
            <a:srgbClr val="FBAE40"/>
          </p15:clr>
        </p15:guide>
        <p15:guide id="3" orient="horz" pos="827">
          <p15:clr>
            <a:srgbClr val="FBAE40"/>
          </p15:clr>
        </p15:guide>
        <p15:guide id="4" orient="horz" pos="4097">
          <p15:clr>
            <a:srgbClr val="FBAE4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preserve="1" userDrawn="1">
  <p:cSld name="Titel JUH">
    <p:bg>
      <p:bgRef idx="1001">
        <a:schemeClr val="bg1"/>
      </p:bgRef>
    </p:bg>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76D934B8-2682-4539-98EA-153218967CA3}"/>
              </a:ext>
            </a:extLst>
          </p:cNvPr>
          <p:cNvGrpSpPr>
            <a:grpSpLocks noChangeAspect="1"/>
          </p:cNvGrpSpPr>
          <p:nvPr userDrawn="1"/>
        </p:nvGrpSpPr>
        <p:grpSpPr>
          <a:xfrm>
            <a:off x="-1926125" y="-396001"/>
            <a:ext cx="16057047" cy="3888001"/>
            <a:chOff x="-1650972" y="-253680"/>
            <a:chExt cx="15627840" cy="3784320"/>
          </a:xfrm>
        </p:grpSpPr>
        <p:sp>
          <p:nvSpPr>
            <p:cNvPr id="12" name="Hilfslinien">
              <a:extLst>
                <a:ext uri="{FF2B5EF4-FFF2-40B4-BE49-F238E27FC236}">
                  <a16:creationId xmlns:a16="http://schemas.microsoft.com/office/drawing/2014/main" id="{FC579F6D-11E4-4885-8F33-0E851824E896}"/>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26"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3" name="Zurücksetzen">
              <a:extLst>
                <a:ext uri="{FF2B5EF4-FFF2-40B4-BE49-F238E27FC236}">
                  <a16:creationId xmlns:a16="http://schemas.microsoft.com/office/drawing/2014/main" id="{39019F36-3F83-4D6F-811E-67209E268C06}"/>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4" name="Layoutwechsel">
              <a:extLst>
                <a:ext uri="{FF2B5EF4-FFF2-40B4-BE49-F238E27FC236}">
                  <a16:creationId xmlns:a16="http://schemas.microsoft.com/office/drawing/2014/main" id="{6FB1DA58-3279-426A-8B4B-208DFF9D45E8}"/>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6A5AAE1E-A7EF-484C-93E8-AC02A6C20ED0}"/>
                </a:ext>
              </a:extLst>
            </p:cNvPr>
            <p:cNvGrpSpPr/>
            <p:nvPr userDrawn="1"/>
          </p:nvGrpSpPr>
          <p:grpSpPr>
            <a:xfrm>
              <a:off x="-1650972" y="2032315"/>
              <a:ext cx="1752000" cy="1498325"/>
              <a:chOff x="-1650972" y="2032315"/>
              <a:chExt cx="1752000" cy="1498325"/>
            </a:xfrm>
          </p:grpSpPr>
          <p:sp>
            <p:nvSpPr>
              <p:cNvPr id="16" name="Text // Listenebene erhöhen">
                <a:extLst>
                  <a:ext uri="{FF2B5EF4-FFF2-40B4-BE49-F238E27FC236}">
                    <a16:creationId xmlns:a16="http://schemas.microsoft.com/office/drawing/2014/main" id="{0E312D88-089B-47AA-82C9-995D1DD1EEE8}"/>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7" name="Text // Listenebene verringern">
                <a:extLst>
                  <a:ext uri="{FF2B5EF4-FFF2-40B4-BE49-F238E27FC236}">
                    <a16:creationId xmlns:a16="http://schemas.microsoft.com/office/drawing/2014/main" id="{86567421-3D92-4648-8D2D-25C85AB17AC4}"/>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18" name="Listenebenen">
                <a:extLst>
                  <a:ext uri="{FF2B5EF4-FFF2-40B4-BE49-F238E27FC236}">
                    <a16:creationId xmlns:a16="http://schemas.microsoft.com/office/drawing/2014/main" id="{87BB571F-9641-4E94-940B-D266E1C7260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19" name="Bild // Listenebene verringern">
                <a:extLst>
                  <a:ext uri="{FF2B5EF4-FFF2-40B4-BE49-F238E27FC236}">
                    <a16:creationId xmlns:a16="http://schemas.microsoft.com/office/drawing/2014/main" id="{FF9CBFBD-C9B9-47E7-B4F5-86C93F0FB4D3}"/>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0" name="Bild // Listenebene erhöhen">
                <a:extLst>
                  <a:ext uri="{FF2B5EF4-FFF2-40B4-BE49-F238E27FC236}">
                    <a16:creationId xmlns:a16="http://schemas.microsoft.com/office/drawing/2014/main" id="{11C4F173-C036-4E7B-BB47-2BDD8A6C9B16}"/>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1" name="Aus Liebe zum Leben">
            <a:extLst>
              <a:ext uri="{FF2B5EF4-FFF2-40B4-BE49-F238E27FC236}">
                <a16:creationId xmlns:a16="http://schemas.microsoft.com/office/drawing/2014/main" id="{FE29ED0E-297B-434B-BF81-F3900BF036D4}"/>
              </a:ext>
            </a:extLst>
          </p:cNvPr>
          <p:cNvPicPr preferRelativeResize="0">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sp>
        <p:nvSpPr>
          <p:cNvPr id="8" name="Fläche">
            <a:extLst>
              <a:ext uri="{FF2B5EF4-FFF2-40B4-BE49-F238E27FC236}">
                <a16:creationId xmlns:a16="http://schemas.microsoft.com/office/drawing/2014/main" id="{63E9DF70-8BBB-4935-A4F3-681BD08DE8A2}"/>
              </a:ext>
            </a:extLst>
          </p:cNvPr>
          <p:cNvSpPr>
            <a:spLocks noChangeAspect="1"/>
          </p:cNvSpPr>
          <p:nvPr userDrawn="1"/>
        </p:nvSpPr>
        <p:spPr bwMode="auto">
          <a:xfrm>
            <a:off x="0" y="3"/>
            <a:ext cx="12192000" cy="6018213"/>
          </a:xfrm>
          <a:custGeom>
            <a:avLst/>
            <a:gdLst>
              <a:gd name="T0" fmla="*/ 53088 w 67733"/>
              <a:gd name="T1" fmla="*/ 27766 h 33442"/>
              <a:gd name="T2" fmla="*/ 49691 w 67733"/>
              <a:gd name="T3" fmla="*/ 30061 h 33442"/>
              <a:gd name="T4" fmla="*/ 46030 w 67733"/>
              <a:gd name="T5" fmla="*/ 26400 h 33442"/>
              <a:gd name="T6" fmla="*/ 46260 w 67733"/>
              <a:gd name="T7" fmla="*/ 25120 h 33442"/>
              <a:gd name="T8" fmla="*/ 0 w 67733"/>
              <a:gd name="T9" fmla="*/ 7192 h 33442"/>
              <a:gd name="T10" fmla="*/ 0 w 67733"/>
              <a:gd name="T11" fmla="*/ 0 h 33442"/>
              <a:gd name="T12" fmla="*/ 67733 w 67733"/>
              <a:gd name="T13" fmla="*/ 0 h 33442"/>
              <a:gd name="T14" fmla="*/ 67733 w 67733"/>
              <a:gd name="T15" fmla="*/ 33442 h 33442"/>
              <a:gd name="T16" fmla="*/ 53088 w 67733"/>
              <a:gd name="T17" fmla="*/ 27766 h 33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33" h="33442">
                <a:moveTo>
                  <a:pt x="53088" y="27766"/>
                </a:moveTo>
                <a:cubicBezTo>
                  <a:pt x="52547" y="29111"/>
                  <a:pt x="51230" y="30061"/>
                  <a:pt x="49691" y="30061"/>
                </a:cubicBezTo>
                <a:cubicBezTo>
                  <a:pt x="47669" y="30061"/>
                  <a:pt x="46030" y="28422"/>
                  <a:pt x="46030" y="26400"/>
                </a:cubicBezTo>
                <a:cubicBezTo>
                  <a:pt x="46030" y="25949"/>
                  <a:pt x="46111" y="25518"/>
                  <a:pt x="46260" y="25120"/>
                </a:cubicBezTo>
                <a:lnTo>
                  <a:pt x="0" y="7192"/>
                </a:lnTo>
                <a:lnTo>
                  <a:pt x="0" y="0"/>
                </a:lnTo>
                <a:lnTo>
                  <a:pt x="67733" y="0"/>
                </a:lnTo>
                <a:lnTo>
                  <a:pt x="67733" y="33442"/>
                </a:lnTo>
                <a:lnTo>
                  <a:pt x="53088" y="27766"/>
                </a:lnTo>
                <a:close/>
              </a:path>
            </a:pathLst>
          </a:custGeom>
          <a:solidFill>
            <a:srgbClr val="EB00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34288" tIns="17144" rIns="34288" bIns="17144" numCol="1" anchor="t" anchorCtr="0" compatLnSpc="1">
            <a:prstTxWarp prst="textNoShape">
              <a:avLst/>
            </a:prstTxWarp>
          </a:bodyPr>
          <a:lstStyle/>
          <a:p>
            <a:endParaRPr lang="de-DE" sz="675"/>
          </a:p>
        </p:txBody>
      </p:sp>
      <p:sp>
        <p:nvSpPr>
          <p:cNvPr id="9" name="Superzeichen">
            <a:extLst>
              <a:ext uri="{FF2B5EF4-FFF2-40B4-BE49-F238E27FC236}">
                <a16:creationId xmlns:a16="http://schemas.microsoft.com/office/drawing/2014/main" id="{1FD856E5-A04B-4503-B8BA-710E36A08BEC}"/>
              </a:ext>
            </a:extLst>
          </p:cNvPr>
          <p:cNvSpPr>
            <a:spLocks noChangeAspect="1" noEditPoints="1"/>
          </p:cNvSpPr>
          <p:nvPr userDrawn="1"/>
        </p:nvSpPr>
        <p:spPr bwMode="auto">
          <a:xfrm>
            <a:off x="8411918" y="4217991"/>
            <a:ext cx="1065283" cy="1066007"/>
          </a:xfrm>
          <a:custGeom>
            <a:avLst/>
            <a:gdLst>
              <a:gd name="T0" fmla="*/ 2960 w 5919"/>
              <a:gd name="T1" fmla="*/ 2960 h 5920"/>
              <a:gd name="T2" fmla="*/ 0 w 5919"/>
              <a:gd name="T3" fmla="*/ 1808 h 5920"/>
              <a:gd name="T4" fmla="*/ 1115 w 5919"/>
              <a:gd name="T5" fmla="*/ 2960 h 5920"/>
              <a:gd name="T6" fmla="*/ 0 w 5919"/>
              <a:gd name="T7" fmla="*/ 4112 h 5920"/>
              <a:gd name="T8" fmla="*/ 2960 w 5919"/>
              <a:gd name="T9" fmla="*/ 2960 h 5920"/>
              <a:gd name="T10" fmla="*/ 2960 w 5919"/>
              <a:gd name="T11" fmla="*/ 2960 h 5920"/>
              <a:gd name="T12" fmla="*/ 5919 w 5919"/>
              <a:gd name="T13" fmla="*/ 4112 h 5920"/>
              <a:gd name="T14" fmla="*/ 4805 w 5919"/>
              <a:gd name="T15" fmla="*/ 2960 h 5920"/>
              <a:gd name="T16" fmla="*/ 5919 w 5919"/>
              <a:gd name="T17" fmla="*/ 1808 h 5920"/>
              <a:gd name="T18" fmla="*/ 2960 w 5919"/>
              <a:gd name="T19" fmla="*/ 2960 h 5920"/>
              <a:gd name="T20" fmla="*/ 2960 w 5919"/>
              <a:gd name="T21" fmla="*/ 2960 h 5920"/>
              <a:gd name="T22" fmla="*/ 1808 w 5919"/>
              <a:gd name="T23" fmla="*/ 5920 h 5920"/>
              <a:gd name="T24" fmla="*/ 2960 w 5919"/>
              <a:gd name="T25" fmla="*/ 4805 h 5920"/>
              <a:gd name="T26" fmla="*/ 4111 w 5919"/>
              <a:gd name="T27" fmla="*/ 5920 h 5920"/>
              <a:gd name="T28" fmla="*/ 2960 w 5919"/>
              <a:gd name="T29" fmla="*/ 2960 h 5920"/>
              <a:gd name="T30" fmla="*/ 2960 w 5919"/>
              <a:gd name="T31" fmla="*/ 2960 h 5920"/>
              <a:gd name="T32" fmla="*/ 4111 w 5919"/>
              <a:gd name="T33" fmla="*/ 0 h 5920"/>
              <a:gd name="T34" fmla="*/ 2960 w 5919"/>
              <a:gd name="T35" fmla="*/ 1115 h 5920"/>
              <a:gd name="T36" fmla="*/ 1808 w 5919"/>
              <a:gd name="T37" fmla="*/ 0 h 5920"/>
              <a:gd name="T38" fmla="*/ 2960 w 5919"/>
              <a:gd name="T39" fmla="*/ 2960 h 59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919" h="5920">
                <a:moveTo>
                  <a:pt x="2960" y="2960"/>
                </a:moveTo>
                <a:lnTo>
                  <a:pt x="0" y="1808"/>
                </a:lnTo>
                <a:lnTo>
                  <a:pt x="1115" y="2960"/>
                </a:lnTo>
                <a:lnTo>
                  <a:pt x="0" y="4112"/>
                </a:lnTo>
                <a:lnTo>
                  <a:pt x="2960" y="2960"/>
                </a:lnTo>
                <a:close/>
                <a:moveTo>
                  <a:pt x="2960" y="2960"/>
                </a:moveTo>
                <a:lnTo>
                  <a:pt x="5919" y="4112"/>
                </a:lnTo>
                <a:lnTo>
                  <a:pt x="4805" y="2960"/>
                </a:lnTo>
                <a:lnTo>
                  <a:pt x="5919" y="1808"/>
                </a:lnTo>
                <a:lnTo>
                  <a:pt x="2960" y="2960"/>
                </a:lnTo>
                <a:close/>
                <a:moveTo>
                  <a:pt x="2960" y="2960"/>
                </a:moveTo>
                <a:lnTo>
                  <a:pt x="1808" y="5920"/>
                </a:lnTo>
                <a:lnTo>
                  <a:pt x="2960" y="4805"/>
                </a:lnTo>
                <a:lnTo>
                  <a:pt x="4111" y="5920"/>
                </a:lnTo>
                <a:lnTo>
                  <a:pt x="2960" y="2960"/>
                </a:lnTo>
                <a:close/>
                <a:moveTo>
                  <a:pt x="2960" y="2960"/>
                </a:moveTo>
                <a:lnTo>
                  <a:pt x="4111" y="0"/>
                </a:lnTo>
                <a:lnTo>
                  <a:pt x="2960" y="1115"/>
                </a:lnTo>
                <a:lnTo>
                  <a:pt x="1808" y="0"/>
                </a:lnTo>
                <a:lnTo>
                  <a:pt x="2960" y="29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34288" tIns="17144" rIns="34288" bIns="17144" numCol="1" anchor="t" anchorCtr="0" compatLnSpc="1">
            <a:prstTxWarp prst="textNoShape">
              <a:avLst/>
            </a:prstTxWarp>
          </a:bodyPr>
          <a:lstStyle/>
          <a:p>
            <a:endParaRPr lang="de-DE" sz="675"/>
          </a:p>
        </p:txBody>
      </p:sp>
      <p:pic>
        <p:nvPicPr>
          <p:cNvPr id="4" name="JUH Logo">
            <a:extLst>
              <a:ext uri="{FF2B5EF4-FFF2-40B4-BE49-F238E27FC236}">
                <a16:creationId xmlns:a16="http://schemas.microsoft.com/office/drawing/2014/main" id="{F26A89EE-5A41-43B1-8BDD-A88003922E35}"/>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p:blipFill>
        <p:spPr>
          <a:xfrm>
            <a:off x="508034" y="6058774"/>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3" y="3251994"/>
            <a:ext cx="7200469" cy="1620000"/>
          </a:xfrm>
        </p:spPr>
        <p:txBody>
          <a:bodyPr/>
          <a:lstStyle>
            <a:lvl1pPr marL="0" indent="0" algn="l">
              <a:lnSpc>
                <a:spcPct val="107000"/>
              </a:lnSpc>
              <a:spcAft>
                <a:spcPts val="0"/>
              </a:spcAft>
              <a:buNone/>
              <a:defRPr sz="1313">
                <a:solidFill>
                  <a:schemeClr val="tx1"/>
                </a:solidFill>
                <a:latin typeface="+mj-lt"/>
              </a:defRPr>
            </a:lvl1pPr>
            <a:lvl2pPr marL="0" indent="0" algn="l">
              <a:lnSpc>
                <a:spcPct val="100000"/>
              </a:lnSpc>
              <a:spcBef>
                <a:spcPts val="1163"/>
              </a:spcBef>
              <a:spcAft>
                <a:spcPts val="0"/>
              </a:spcAft>
              <a:buNone/>
              <a:defRPr sz="938">
                <a:solidFill>
                  <a:schemeClr val="tx1"/>
                </a:solidFill>
                <a:latin typeface="+mj-lt"/>
              </a:defRPr>
            </a:lvl2pPr>
            <a:lvl3pPr marL="0" indent="0" algn="l">
              <a:lnSpc>
                <a:spcPct val="100000"/>
              </a:lnSpc>
              <a:spcBef>
                <a:spcPts val="1163"/>
              </a:spcBef>
              <a:spcAft>
                <a:spcPts val="0"/>
              </a:spcAft>
              <a:buNone/>
              <a:defRPr sz="938">
                <a:solidFill>
                  <a:schemeClr val="tx1"/>
                </a:solidFill>
                <a:latin typeface="+mj-lt"/>
              </a:defRPr>
            </a:lvl3pPr>
            <a:lvl4pPr marL="0" indent="0" algn="l">
              <a:lnSpc>
                <a:spcPct val="100000"/>
              </a:lnSpc>
              <a:spcBef>
                <a:spcPts val="1163"/>
              </a:spcBef>
              <a:spcAft>
                <a:spcPts val="0"/>
              </a:spcAft>
              <a:buNone/>
              <a:defRPr sz="938">
                <a:solidFill>
                  <a:schemeClr val="tx1"/>
                </a:solidFill>
                <a:latin typeface="+mj-lt"/>
              </a:defRPr>
            </a:lvl4pPr>
            <a:lvl5pPr marL="0" indent="0" algn="l">
              <a:lnSpc>
                <a:spcPct val="100000"/>
              </a:lnSpc>
              <a:spcBef>
                <a:spcPts val="1163"/>
              </a:spcBef>
              <a:spcAft>
                <a:spcPts val="0"/>
              </a:spcAft>
              <a:buNone/>
              <a:defRPr sz="938">
                <a:solidFill>
                  <a:schemeClr val="tx1"/>
                </a:solidFill>
                <a:latin typeface="+mj-lt"/>
              </a:defRPr>
            </a:lvl5pPr>
            <a:lvl6pPr marL="0" indent="0" algn="l">
              <a:lnSpc>
                <a:spcPct val="100000"/>
              </a:lnSpc>
              <a:spcBef>
                <a:spcPts val="1163"/>
              </a:spcBef>
              <a:spcAft>
                <a:spcPts val="0"/>
              </a:spcAft>
              <a:buNone/>
              <a:defRPr sz="938">
                <a:solidFill>
                  <a:schemeClr val="tx1"/>
                </a:solidFill>
                <a:latin typeface="+mj-lt"/>
              </a:defRPr>
            </a:lvl6pPr>
            <a:lvl7pPr marL="0" indent="0" algn="l">
              <a:lnSpc>
                <a:spcPct val="100000"/>
              </a:lnSpc>
              <a:spcBef>
                <a:spcPts val="1163"/>
              </a:spcBef>
              <a:spcAft>
                <a:spcPts val="0"/>
              </a:spcAft>
              <a:buNone/>
              <a:defRPr sz="938">
                <a:solidFill>
                  <a:schemeClr val="tx1"/>
                </a:solidFill>
                <a:latin typeface="+mj-lt"/>
              </a:defRPr>
            </a:lvl7pPr>
            <a:lvl8pPr marL="0" indent="0" algn="l">
              <a:lnSpc>
                <a:spcPct val="100000"/>
              </a:lnSpc>
              <a:spcBef>
                <a:spcPts val="1163"/>
              </a:spcBef>
              <a:spcAft>
                <a:spcPts val="0"/>
              </a:spcAft>
              <a:buNone/>
              <a:defRPr sz="938">
                <a:solidFill>
                  <a:schemeClr val="tx1"/>
                </a:solidFill>
                <a:latin typeface="+mj-lt"/>
              </a:defRPr>
            </a:lvl8pPr>
            <a:lvl9pPr marL="0" indent="0" algn="l">
              <a:lnSpc>
                <a:spcPct val="100000"/>
              </a:lnSpc>
              <a:spcBef>
                <a:spcPts val="1163"/>
              </a:spcBef>
              <a:spcAft>
                <a:spcPts val="0"/>
              </a:spcAft>
              <a:buNone/>
              <a:defRPr sz="938">
                <a:solidFill>
                  <a:schemeClr val="tx1"/>
                </a:solidFill>
                <a:latin typeface="+mj-lt"/>
              </a:defRPr>
            </a:lvl9pPr>
          </a:lstStyle>
          <a:p>
            <a:pPr lvl="0"/>
            <a:r>
              <a:rPr lang="de-DE" dirty="0"/>
              <a:t>Erste Ebene Text (Max. 2-Zeilig,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5" y="656433"/>
            <a:ext cx="11176727" cy="2595563"/>
          </a:xfrm>
        </p:spPr>
        <p:txBody>
          <a:bodyPr anchor="t" anchorCtr="0"/>
          <a:lstStyle>
            <a:lvl1pPr algn="l">
              <a:lnSpc>
                <a:spcPct val="100000"/>
              </a:lnSpc>
              <a:defRPr sz="3750" b="1" spc="-11"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1348110112"/>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pos="853">
          <p15:clr>
            <a:srgbClr val="FBAE40"/>
          </p15:clr>
        </p15:guide>
        <p15:guide id="2" pos="19627">
          <p15:clr>
            <a:srgbClr val="FBAE40"/>
          </p15:clr>
        </p15:guide>
        <p15:guide id="3" orient="horz" pos="827">
          <p15:clr>
            <a:srgbClr val="FBAE40"/>
          </p15:clr>
        </p15:guide>
        <p15:guide id="4" orient="horz" pos="4097">
          <p15:clr>
            <a:srgbClr val="FBAE4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preserve="1" userDrawn="1">
  <p:cSld name="Titel mit Grafik Johanniter">
    <p:bg>
      <p:bgPr>
        <a:solidFill>
          <a:srgbClr val="FF606E"/>
        </a:solidFill>
        <a:effectLst/>
      </p:bgPr>
    </p:bg>
    <p:spTree>
      <p:nvGrpSpPr>
        <p:cNvPr id="1" name=""/>
        <p:cNvGrpSpPr/>
        <p:nvPr/>
      </p:nvGrpSpPr>
      <p:grpSpPr>
        <a:xfrm>
          <a:off x="0" y="0"/>
          <a:ext cx="0" cy="0"/>
          <a:chOff x="0" y="0"/>
          <a:chExt cx="0" cy="0"/>
        </a:xfrm>
      </p:grpSpPr>
      <p:grpSp>
        <p:nvGrpSpPr>
          <p:cNvPr id="9" name="Regieanweisungen">
            <a:extLst>
              <a:ext uri="{FF2B5EF4-FFF2-40B4-BE49-F238E27FC236}">
                <a16:creationId xmlns:a16="http://schemas.microsoft.com/office/drawing/2014/main" id="{DF798D48-3279-4E33-82BA-51BB95EA9D1F}"/>
              </a:ext>
            </a:extLst>
          </p:cNvPr>
          <p:cNvGrpSpPr>
            <a:grpSpLocks noChangeAspect="1"/>
          </p:cNvGrpSpPr>
          <p:nvPr userDrawn="1"/>
        </p:nvGrpSpPr>
        <p:grpSpPr>
          <a:xfrm>
            <a:off x="-1926125" y="-396001"/>
            <a:ext cx="16057047" cy="3888001"/>
            <a:chOff x="-1650972" y="-253680"/>
            <a:chExt cx="15627840" cy="3784320"/>
          </a:xfrm>
        </p:grpSpPr>
        <p:sp>
          <p:nvSpPr>
            <p:cNvPr id="10" name="Hilfslinien">
              <a:extLst>
                <a:ext uri="{FF2B5EF4-FFF2-40B4-BE49-F238E27FC236}">
                  <a16:creationId xmlns:a16="http://schemas.microsoft.com/office/drawing/2014/main" id="{E0BD55B6-7ACF-445E-9602-AE343F93E22E}"/>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26"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1" name="Zurücksetzen">
              <a:extLst>
                <a:ext uri="{FF2B5EF4-FFF2-40B4-BE49-F238E27FC236}">
                  <a16:creationId xmlns:a16="http://schemas.microsoft.com/office/drawing/2014/main" id="{753E6100-CAFC-4A1A-BFBA-F263C916816B}"/>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2" name="Layoutwechsel">
              <a:extLst>
                <a:ext uri="{FF2B5EF4-FFF2-40B4-BE49-F238E27FC236}">
                  <a16:creationId xmlns:a16="http://schemas.microsoft.com/office/drawing/2014/main" id="{B16A3C6A-A538-4A76-B354-28B3C260E301}"/>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1C9012DD-1962-40A6-B9CE-80454CCD1B60}"/>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CC671556-6376-4E47-ACFE-6B51ACE6BFAC}"/>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E636190C-7668-47F5-BAB4-095E859F04AD}"/>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19" name="Listenebenen">
                <a:extLst>
                  <a:ext uri="{FF2B5EF4-FFF2-40B4-BE49-F238E27FC236}">
                    <a16:creationId xmlns:a16="http://schemas.microsoft.com/office/drawing/2014/main" id="{7444D378-28B5-4E9B-8EDE-2102569C1624}"/>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20" name="Bild // Listenebene verringern">
                <a:extLst>
                  <a:ext uri="{FF2B5EF4-FFF2-40B4-BE49-F238E27FC236}">
                    <a16:creationId xmlns:a16="http://schemas.microsoft.com/office/drawing/2014/main" id="{3EA57174-2845-4465-9FC4-1B5680A07313}"/>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2" name="Bild // Listenebene erhöhen">
                <a:extLst>
                  <a:ext uri="{FF2B5EF4-FFF2-40B4-BE49-F238E27FC236}">
                    <a16:creationId xmlns:a16="http://schemas.microsoft.com/office/drawing/2014/main" id="{5E8E0B16-F845-4D41-9C94-BC9F718BDBCB}"/>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userDrawn="1">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FC281791-E44D-41E7-9CDB-0E784E67E406}"/>
              </a:ext>
            </a:extLst>
          </p:cNvPr>
          <p:cNvSpPr>
            <a:spLocks noChangeAspect="1"/>
          </p:cNvSpPr>
          <p:nvPr userDrawn="1"/>
        </p:nvSpPr>
        <p:spPr bwMode="auto">
          <a:xfrm>
            <a:off x="1" y="0"/>
            <a:ext cx="10929061" cy="6858000"/>
          </a:xfrm>
          <a:custGeom>
            <a:avLst/>
            <a:gdLst>
              <a:gd name="T0" fmla="*/ 60181 w 60678"/>
              <a:gd name="T1" fmla="*/ 10170 h 38100"/>
              <a:gd name="T2" fmla="*/ 56869 w 60678"/>
              <a:gd name="T3" fmla="*/ 13480 h 38100"/>
              <a:gd name="T4" fmla="*/ 55558 w 60678"/>
              <a:gd name="T5" fmla="*/ 13210 h 38100"/>
              <a:gd name="T6" fmla="*/ 45912 w 60678"/>
              <a:gd name="T7" fmla="*/ 38100 h 38100"/>
              <a:gd name="T8" fmla="*/ 0 w 60678"/>
              <a:gd name="T9" fmla="*/ 38100 h 38100"/>
              <a:gd name="T10" fmla="*/ 0 w 60678"/>
              <a:gd name="T11" fmla="*/ 0 h 38100"/>
              <a:gd name="T12" fmla="*/ 60678 w 60678"/>
              <a:gd name="T13" fmla="*/ 0 h 38100"/>
              <a:gd name="T14" fmla="*/ 57951 w 60678"/>
              <a:gd name="T15" fmla="*/ 7036 h 38100"/>
              <a:gd name="T16" fmla="*/ 60181 w 60678"/>
              <a:gd name="T17" fmla="*/ 10165 h 38100"/>
              <a:gd name="T18" fmla="*/ 60181 w 60678"/>
              <a:gd name="T19" fmla="*/ 1017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0678" h="38100">
                <a:moveTo>
                  <a:pt x="60181" y="10170"/>
                </a:moveTo>
                <a:cubicBezTo>
                  <a:pt x="60180" y="11998"/>
                  <a:pt x="58697" y="13480"/>
                  <a:pt x="56869" y="13480"/>
                </a:cubicBezTo>
                <a:cubicBezTo>
                  <a:pt x="56403" y="13480"/>
                  <a:pt x="55960" y="13383"/>
                  <a:pt x="55558" y="13210"/>
                </a:cubicBezTo>
                <a:lnTo>
                  <a:pt x="45912" y="38100"/>
                </a:lnTo>
                <a:lnTo>
                  <a:pt x="0" y="38100"/>
                </a:lnTo>
                <a:lnTo>
                  <a:pt x="0" y="0"/>
                </a:lnTo>
                <a:lnTo>
                  <a:pt x="60678" y="0"/>
                </a:lnTo>
                <a:lnTo>
                  <a:pt x="57951" y="7036"/>
                </a:lnTo>
                <a:cubicBezTo>
                  <a:pt x="59248" y="7484"/>
                  <a:pt x="60180" y="8716"/>
                  <a:pt x="60181" y="10165"/>
                </a:cubicBezTo>
                <a:lnTo>
                  <a:pt x="60181" y="10170"/>
                </a:lnTo>
                <a:close/>
              </a:path>
            </a:pathLst>
          </a:custGeom>
          <a:solidFill>
            <a:schemeClr val="bg2"/>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sp>
        <p:nvSpPr>
          <p:cNvPr id="14" name="Superzeichen">
            <a:extLst>
              <a:ext uri="{FF2B5EF4-FFF2-40B4-BE49-F238E27FC236}">
                <a16:creationId xmlns:a16="http://schemas.microsoft.com/office/drawing/2014/main" id="{9A66EB37-C2B1-41CF-AD1A-03BA7AB6FA11}"/>
              </a:ext>
            </a:extLst>
          </p:cNvPr>
          <p:cNvSpPr>
            <a:spLocks noChangeAspect="1" noEditPoints="1"/>
          </p:cNvSpPr>
          <p:nvPr userDrawn="1"/>
        </p:nvSpPr>
        <p:spPr bwMode="auto">
          <a:xfrm>
            <a:off x="9760587" y="1348584"/>
            <a:ext cx="965263" cy="963613"/>
          </a:xfrm>
          <a:custGeom>
            <a:avLst/>
            <a:gdLst>
              <a:gd name="T0" fmla="*/ 2678 w 5356"/>
              <a:gd name="T1" fmla="*/ 2677 h 5355"/>
              <a:gd name="T2" fmla="*/ 0 w 5356"/>
              <a:gd name="T3" fmla="*/ 1635 h 5355"/>
              <a:gd name="T4" fmla="*/ 1009 w 5356"/>
              <a:gd name="T5" fmla="*/ 2677 h 5355"/>
              <a:gd name="T6" fmla="*/ 0 w 5356"/>
              <a:gd name="T7" fmla="*/ 3719 h 5355"/>
              <a:gd name="T8" fmla="*/ 2678 w 5356"/>
              <a:gd name="T9" fmla="*/ 2677 h 5355"/>
              <a:gd name="T10" fmla="*/ 2678 w 5356"/>
              <a:gd name="T11" fmla="*/ 2677 h 5355"/>
              <a:gd name="T12" fmla="*/ 5356 w 5356"/>
              <a:gd name="T13" fmla="*/ 3719 h 5355"/>
              <a:gd name="T14" fmla="*/ 4347 w 5356"/>
              <a:gd name="T15" fmla="*/ 2677 h 5355"/>
              <a:gd name="T16" fmla="*/ 5356 w 5356"/>
              <a:gd name="T17" fmla="*/ 1635 h 5355"/>
              <a:gd name="T18" fmla="*/ 2678 w 5356"/>
              <a:gd name="T19" fmla="*/ 2677 h 5355"/>
              <a:gd name="T20" fmla="*/ 2678 w 5356"/>
              <a:gd name="T21" fmla="*/ 2677 h 5355"/>
              <a:gd name="T22" fmla="*/ 1636 w 5356"/>
              <a:gd name="T23" fmla="*/ 5355 h 5355"/>
              <a:gd name="T24" fmla="*/ 2678 w 5356"/>
              <a:gd name="T25" fmla="*/ 4347 h 5355"/>
              <a:gd name="T26" fmla="*/ 3720 w 5356"/>
              <a:gd name="T27" fmla="*/ 5355 h 5355"/>
              <a:gd name="T28" fmla="*/ 2678 w 5356"/>
              <a:gd name="T29" fmla="*/ 2677 h 5355"/>
              <a:gd name="T30" fmla="*/ 2678 w 5356"/>
              <a:gd name="T31" fmla="*/ 2677 h 5355"/>
              <a:gd name="T32" fmla="*/ 3720 w 5356"/>
              <a:gd name="T33" fmla="*/ 0 h 5355"/>
              <a:gd name="T34" fmla="*/ 2678 w 5356"/>
              <a:gd name="T35" fmla="*/ 1008 h 5355"/>
              <a:gd name="T36" fmla="*/ 1636 w 5356"/>
              <a:gd name="T37" fmla="*/ 0 h 5355"/>
              <a:gd name="T38" fmla="*/ 2678 w 5356"/>
              <a:gd name="T39" fmla="*/ 2677 h 5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6" h="5355">
                <a:moveTo>
                  <a:pt x="2678" y="2677"/>
                </a:moveTo>
                <a:lnTo>
                  <a:pt x="0" y="1635"/>
                </a:lnTo>
                <a:lnTo>
                  <a:pt x="1009" y="2677"/>
                </a:lnTo>
                <a:lnTo>
                  <a:pt x="0" y="3719"/>
                </a:lnTo>
                <a:lnTo>
                  <a:pt x="2678" y="2677"/>
                </a:lnTo>
                <a:close/>
                <a:moveTo>
                  <a:pt x="2678" y="2677"/>
                </a:moveTo>
                <a:lnTo>
                  <a:pt x="5356" y="3719"/>
                </a:lnTo>
                <a:lnTo>
                  <a:pt x="4347" y="2677"/>
                </a:lnTo>
                <a:lnTo>
                  <a:pt x="5356" y="1635"/>
                </a:lnTo>
                <a:lnTo>
                  <a:pt x="2678" y="2677"/>
                </a:lnTo>
                <a:close/>
                <a:moveTo>
                  <a:pt x="2678" y="2677"/>
                </a:moveTo>
                <a:lnTo>
                  <a:pt x="1636" y="5355"/>
                </a:lnTo>
                <a:lnTo>
                  <a:pt x="2678" y="4347"/>
                </a:lnTo>
                <a:lnTo>
                  <a:pt x="3720" y="5355"/>
                </a:lnTo>
                <a:lnTo>
                  <a:pt x="2678" y="2677"/>
                </a:lnTo>
                <a:close/>
                <a:moveTo>
                  <a:pt x="2678" y="2677"/>
                </a:moveTo>
                <a:lnTo>
                  <a:pt x="3720" y="0"/>
                </a:lnTo>
                <a:lnTo>
                  <a:pt x="2678" y="1008"/>
                </a:lnTo>
                <a:lnTo>
                  <a:pt x="1636" y="0"/>
                </a:lnTo>
                <a:lnTo>
                  <a:pt x="2678" y="2677"/>
                </a:lnTo>
                <a:close/>
              </a:path>
            </a:pathLst>
          </a:custGeom>
          <a:solidFill>
            <a:schemeClr val="tx1"/>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pic>
        <p:nvPicPr>
          <p:cNvPr id="16" name="Illustration" descr="Ein Bild, das Mann, stehend, Spieler, haltend enthält.&#10;&#10;Automatisch generierte Beschreibung">
            <a:extLst>
              <a:ext uri="{FF2B5EF4-FFF2-40B4-BE49-F238E27FC236}">
                <a16:creationId xmlns:a16="http://schemas.microsoft.com/office/drawing/2014/main" id="{2941A1AD-C538-4DAE-B195-73AADED3F2AD}"/>
              </a:ext>
            </a:extLst>
          </p:cNvPr>
          <p:cNvPicPr>
            <a:picLocks noChangeAspect="1"/>
          </p:cNvPicPr>
          <p:nvPr userDrawn="1"/>
        </p:nvPicPr>
        <p:blipFill>
          <a:blip r:embed="rId4" cstate="print">
            <a:alphaModFix/>
            <a:extLst>
              <a:ext uri="{28A0092B-C50C-407E-A947-70E740481C1C}">
                <a14:useLocalDpi xmlns:a14="http://schemas.microsoft.com/office/drawing/2010/main" val="0"/>
              </a:ext>
            </a:extLst>
          </a:blip>
          <a:stretch>
            <a:fillRect/>
          </a:stretch>
        </p:blipFill>
        <p:spPr>
          <a:xfrm>
            <a:off x="6570529" y="3373742"/>
            <a:ext cx="5149965" cy="3096000"/>
          </a:xfrm>
          <a:prstGeom prst="rect">
            <a:avLst/>
          </a:prstGeom>
        </p:spPr>
      </p:pic>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08034" y="6058774"/>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userDrawn="1">
            <p:ph type="subTitle" idx="1" hasCustomPrompt="1"/>
          </p:nvPr>
        </p:nvSpPr>
        <p:spPr>
          <a:xfrm>
            <a:off x="508035" y="3251994"/>
            <a:ext cx="5587967" cy="1620000"/>
          </a:xfrm>
        </p:spPr>
        <p:txBody>
          <a:bodyPr/>
          <a:lstStyle>
            <a:lvl1pPr marL="0" indent="0" algn="l">
              <a:lnSpc>
                <a:spcPct val="107000"/>
              </a:lnSpc>
              <a:spcAft>
                <a:spcPts val="0"/>
              </a:spcAft>
              <a:buNone/>
              <a:defRPr sz="1313">
                <a:solidFill>
                  <a:schemeClr val="tx1"/>
                </a:solidFill>
                <a:latin typeface="+mj-lt"/>
              </a:defRPr>
            </a:lvl1pPr>
            <a:lvl2pPr marL="0" indent="0" algn="l">
              <a:lnSpc>
                <a:spcPct val="100000"/>
              </a:lnSpc>
              <a:spcBef>
                <a:spcPts val="1163"/>
              </a:spcBef>
              <a:spcAft>
                <a:spcPts val="0"/>
              </a:spcAft>
              <a:buNone/>
              <a:defRPr sz="938">
                <a:solidFill>
                  <a:schemeClr val="tx1"/>
                </a:solidFill>
                <a:latin typeface="+mj-lt"/>
              </a:defRPr>
            </a:lvl2pPr>
            <a:lvl3pPr marL="0" indent="0" algn="l">
              <a:lnSpc>
                <a:spcPct val="100000"/>
              </a:lnSpc>
              <a:spcBef>
                <a:spcPts val="1163"/>
              </a:spcBef>
              <a:spcAft>
                <a:spcPts val="0"/>
              </a:spcAft>
              <a:buNone/>
              <a:defRPr sz="938">
                <a:solidFill>
                  <a:schemeClr val="tx1"/>
                </a:solidFill>
                <a:latin typeface="+mj-lt"/>
              </a:defRPr>
            </a:lvl3pPr>
            <a:lvl4pPr marL="0" indent="0" algn="l">
              <a:lnSpc>
                <a:spcPct val="100000"/>
              </a:lnSpc>
              <a:spcBef>
                <a:spcPts val="1163"/>
              </a:spcBef>
              <a:spcAft>
                <a:spcPts val="0"/>
              </a:spcAft>
              <a:buNone/>
              <a:defRPr sz="938">
                <a:solidFill>
                  <a:schemeClr val="tx1"/>
                </a:solidFill>
                <a:latin typeface="+mj-lt"/>
              </a:defRPr>
            </a:lvl4pPr>
            <a:lvl5pPr marL="0" indent="0" algn="l">
              <a:lnSpc>
                <a:spcPct val="100000"/>
              </a:lnSpc>
              <a:spcBef>
                <a:spcPts val="1163"/>
              </a:spcBef>
              <a:spcAft>
                <a:spcPts val="0"/>
              </a:spcAft>
              <a:buNone/>
              <a:defRPr sz="938">
                <a:solidFill>
                  <a:schemeClr val="tx1"/>
                </a:solidFill>
                <a:latin typeface="+mj-lt"/>
              </a:defRPr>
            </a:lvl5pPr>
            <a:lvl6pPr marL="0" indent="0" algn="l">
              <a:lnSpc>
                <a:spcPct val="100000"/>
              </a:lnSpc>
              <a:spcBef>
                <a:spcPts val="1163"/>
              </a:spcBef>
              <a:spcAft>
                <a:spcPts val="0"/>
              </a:spcAft>
              <a:buNone/>
              <a:defRPr sz="938">
                <a:solidFill>
                  <a:schemeClr val="tx1"/>
                </a:solidFill>
                <a:latin typeface="+mj-lt"/>
              </a:defRPr>
            </a:lvl6pPr>
            <a:lvl7pPr marL="0" indent="0" algn="l">
              <a:lnSpc>
                <a:spcPct val="100000"/>
              </a:lnSpc>
              <a:spcBef>
                <a:spcPts val="1163"/>
              </a:spcBef>
              <a:spcAft>
                <a:spcPts val="0"/>
              </a:spcAft>
              <a:buNone/>
              <a:defRPr sz="938">
                <a:solidFill>
                  <a:schemeClr val="tx1"/>
                </a:solidFill>
                <a:latin typeface="+mj-lt"/>
              </a:defRPr>
            </a:lvl7pPr>
            <a:lvl8pPr marL="0" indent="0" algn="l">
              <a:lnSpc>
                <a:spcPct val="100000"/>
              </a:lnSpc>
              <a:spcBef>
                <a:spcPts val="1163"/>
              </a:spcBef>
              <a:spcAft>
                <a:spcPts val="0"/>
              </a:spcAft>
              <a:buNone/>
              <a:defRPr sz="938">
                <a:solidFill>
                  <a:schemeClr val="tx1"/>
                </a:solidFill>
                <a:latin typeface="+mj-lt"/>
              </a:defRPr>
            </a:lvl8pPr>
            <a:lvl9pPr marL="0" indent="0" algn="l">
              <a:lnSpc>
                <a:spcPct val="100000"/>
              </a:lnSpc>
              <a:spcBef>
                <a:spcPts val="1163"/>
              </a:spcBef>
              <a:spcAft>
                <a:spcPts val="0"/>
              </a:spcAft>
              <a:buNone/>
              <a:defRPr sz="938">
                <a:solidFill>
                  <a:schemeClr val="tx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userDrawn="1">
            <p:ph type="ctrTitle" hasCustomPrompt="1"/>
          </p:nvPr>
        </p:nvSpPr>
        <p:spPr>
          <a:xfrm>
            <a:off x="508034" y="656433"/>
            <a:ext cx="7920515" cy="2595563"/>
          </a:xfrm>
        </p:spPr>
        <p:txBody>
          <a:bodyPr anchor="t" anchorCtr="0"/>
          <a:lstStyle>
            <a:lvl1pPr algn="l">
              <a:lnSpc>
                <a:spcPct val="100000"/>
              </a:lnSpc>
              <a:defRPr sz="3750" b="1" spc="-11"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2643739590"/>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pos="853">
          <p15:clr>
            <a:srgbClr val="FBAE40"/>
          </p15:clr>
        </p15:guide>
        <p15:guide id="2" pos="19627">
          <p15:clr>
            <a:srgbClr val="FBAE40"/>
          </p15:clr>
        </p15:guide>
        <p15:guide id="3" orient="horz" pos="827">
          <p15:clr>
            <a:srgbClr val="FBAE40"/>
          </p15:clr>
        </p15:guide>
        <p15:guide id="4" orient="horz" pos="4097">
          <p15:clr>
            <a:srgbClr val="FBAE4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preserve="1" userDrawn="1">
  <p:cSld name="Titel mit Grafik JUH">
    <p:bg>
      <p:bgPr>
        <a:solidFill>
          <a:srgbClr val="FF606E"/>
        </a:solidFill>
        <a:effectLst/>
      </p:bgPr>
    </p:bg>
    <p:spTree>
      <p:nvGrpSpPr>
        <p:cNvPr id="1" name=""/>
        <p:cNvGrpSpPr/>
        <p:nvPr/>
      </p:nvGrpSpPr>
      <p:grpSpPr>
        <a:xfrm>
          <a:off x="0" y="0"/>
          <a:ext cx="0" cy="0"/>
          <a:chOff x="0" y="0"/>
          <a:chExt cx="0" cy="0"/>
        </a:xfrm>
      </p:grpSpPr>
      <p:grpSp>
        <p:nvGrpSpPr>
          <p:cNvPr id="9" name="Regieanweisungen">
            <a:extLst>
              <a:ext uri="{FF2B5EF4-FFF2-40B4-BE49-F238E27FC236}">
                <a16:creationId xmlns:a16="http://schemas.microsoft.com/office/drawing/2014/main" id="{8797E160-F457-48D3-ADAD-EDE600C1EFA0}"/>
              </a:ext>
            </a:extLst>
          </p:cNvPr>
          <p:cNvGrpSpPr>
            <a:grpSpLocks noChangeAspect="1"/>
          </p:cNvGrpSpPr>
          <p:nvPr userDrawn="1"/>
        </p:nvGrpSpPr>
        <p:grpSpPr>
          <a:xfrm>
            <a:off x="-1926125" y="-396001"/>
            <a:ext cx="16057047" cy="3888001"/>
            <a:chOff x="-1650972" y="-253680"/>
            <a:chExt cx="15627840" cy="3784320"/>
          </a:xfrm>
        </p:grpSpPr>
        <p:sp>
          <p:nvSpPr>
            <p:cNvPr id="10" name="Hilfslinien">
              <a:extLst>
                <a:ext uri="{FF2B5EF4-FFF2-40B4-BE49-F238E27FC236}">
                  <a16:creationId xmlns:a16="http://schemas.microsoft.com/office/drawing/2014/main" id="{8045C7C0-E36F-47C8-B190-F75369D7342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26"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1" name="Zurücksetzen">
              <a:extLst>
                <a:ext uri="{FF2B5EF4-FFF2-40B4-BE49-F238E27FC236}">
                  <a16:creationId xmlns:a16="http://schemas.microsoft.com/office/drawing/2014/main" id="{B498EA16-B4A0-46CD-BE6C-1DBE45889809}"/>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2" name="Layoutwechsel">
              <a:extLst>
                <a:ext uri="{FF2B5EF4-FFF2-40B4-BE49-F238E27FC236}">
                  <a16:creationId xmlns:a16="http://schemas.microsoft.com/office/drawing/2014/main" id="{F988F52C-E61B-469E-A00F-3C2A6D1948F2}"/>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C56195B8-557B-4DCB-90D8-C4CCD9BF05BD}"/>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D5BFF025-E9F4-468D-912C-48765C1132B4}"/>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67DD4BC4-ED4C-4925-8FFC-41E08A60B330}"/>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19" name="Listenebenen">
                <a:extLst>
                  <a:ext uri="{FF2B5EF4-FFF2-40B4-BE49-F238E27FC236}">
                    <a16:creationId xmlns:a16="http://schemas.microsoft.com/office/drawing/2014/main" id="{3D7AE3ED-BD94-49D5-BC23-9FF563C2F50F}"/>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20" name="Bild // Listenebene verringern">
                <a:extLst>
                  <a:ext uri="{FF2B5EF4-FFF2-40B4-BE49-F238E27FC236}">
                    <a16:creationId xmlns:a16="http://schemas.microsoft.com/office/drawing/2014/main" id="{C089FA09-8340-462F-B3E6-C97A5097E9BA}"/>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2" name="Bild // Listenebene erhöhen">
                <a:extLst>
                  <a:ext uri="{FF2B5EF4-FFF2-40B4-BE49-F238E27FC236}">
                    <a16:creationId xmlns:a16="http://schemas.microsoft.com/office/drawing/2014/main" id="{62718AD2-6586-4358-A445-70E12FD96D87}"/>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userDrawn="1">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FC281791-E44D-41E7-9CDB-0E784E67E406}"/>
              </a:ext>
            </a:extLst>
          </p:cNvPr>
          <p:cNvSpPr>
            <a:spLocks noChangeAspect="1"/>
          </p:cNvSpPr>
          <p:nvPr userDrawn="1"/>
        </p:nvSpPr>
        <p:spPr bwMode="auto">
          <a:xfrm>
            <a:off x="1" y="0"/>
            <a:ext cx="10929061" cy="6858000"/>
          </a:xfrm>
          <a:custGeom>
            <a:avLst/>
            <a:gdLst>
              <a:gd name="T0" fmla="*/ 60181 w 60678"/>
              <a:gd name="T1" fmla="*/ 10170 h 38100"/>
              <a:gd name="T2" fmla="*/ 56869 w 60678"/>
              <a:gd name="T3" fmla="*/ 13480 h 38100"/>
              <a:gd name="T4" fmla="*/ 55558 w 60678"/>
              <a:gd name="T5" fmla="*/ 13210 h 38100"/>
              <a:gd name="T6" fmla="*/ 45912 w 60678"/>
              <a:gd name="T7" fmla="*/ 38100 h 38100"/>
              <a:gd name="T8" fmla="*/ 0 w 60678"/>
              <a:gd name="T9" fmla="*/ 38100 h 38100"/>
              <a:gd name="T10" fmla="*/ 0 w 60678"/>
              <a:gd name="T11" fmla="*/ 0 h 38100"/>
              <a:gd name="T12" fmla="*/ 60678 w 60678"/>
              <a:gd name="T13" fmla="*/ 0 h 38100"/>
              <a:gd name="T14" fmla="*/ 57951 w 60678"/>
              <a:gd name="T15" fmla="*/ 7036 h 38100"/>
              <a:gd name="T16" fmla="*/ 60181 w 60678"/>
              <a:gd name="T17" fmla="*/ 10165 h 38100"/>
              <a:gd name="T18" fmla="*/ 60181 w 60678"/>
              <a:gd name="T19" fmla="*/ 1017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0678" h="38100">
                <a:moveTo>
                  <a:pt x="60181" y="10170"/>
                </a:moveTo>
                <a:cubicBezTo>
                  <a:pt x="60180" y="11998"/>
                  <a:pt x="58697" y="13480"/>
                  <a:pt x="56869" y="13480"/>
                </a:cubicBezTo>
                <a:cubicBezTo>
                  <a:pt x="56403" y="13480"/>
                  <a:pt x="55960" y="13383"/>
                  <a:pt x="55558" y="13210"/>
                </a:cubicBezTo>
                <a:lnTo>
                  <a:pt x="45912" y="38100"/>
                </a:lnTo>
                <a:lnTo>
                  <a:pt x="0" y="38100"/>
                </a:lnTo>
                <a:lnTo>
                  <a:pt x="0" y="0"/>
                </a:lnTo>
                <a:lnTo>
                  <a:pt x="60678" y="0"/>
                </a:lnTo>
                <a:lnTo>
                  <a:pt x="57951" y="7036"/>
                </a:lnTo>
                <a:cubicBezTo>
                  <a:pt x="59248" y="7484"/>
                  <a:pt x="60180" y="8716"/>
                  <a:pt x="60181" y="10165"/>
                </a:cubicBezTo>
                <a:lnTo>
                  <a:pt x="60181" y="10170"/>
                </a:lnTo>
                <a:close/>
              </a:path>
            </a:pathLst>
          </a:custGeom>
          <a:solidFill>
            <a:schemeClr val="bg2"/>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sp>
        <p:nvSpPr>
          <p:cNvPr id="14" name="Superzeichen">
            <a:extLst>
              <a:ext uri="{FF2B5EF4-FFF2-40B4-BE49-F238E27FC236}">
                <a16:creationId xmlns:a16="http://schemas.microsoft.com/office/drawing/2014/main" id="{9A66EB37-C2B1-41CF-AD1A-03BA7AB6FA11}"/>
              </a:ext>
            </a:extLst>
          </p:cNvPr>
          <p:cNvSpPr>
            <a:spLocks noChangeAspect="1" noEditPoints="1"/>
          </p:cNvSpPr>
          <p:nvPr userDrawn="1"/>
        </p:nvSpPr>
        <p:spPr bwMode="auto">
          <a:xfrm>
            <a:off x="9760587" y="1348584"/>
            <a:ext cx="965263" cy="963613"/>
          </a:xfrm>
          <a:custGeom>
            <a:avLst/>
            <a:gdLst>
              <a:gd name="T0" fmla="*/ 2678 w 5356"/>
              <a:gd name="T1" fmla="*/ 2677 h 5355"/>
              <a:gd name="T2" fmla="*/ 0 w 5356"/>
              <a:gd name="T3" fmla="*/ 1635 h 5355"/>
              <a:gd name="T4" fmla="*/ 1009 w 5356"/>
              <a:gd name="T5" fmla="*/ 2677 h 5355"/>
              <a:gd name="T6" fmla="*/ 0 w 5356"/>
              <a:gd name="T7" fmla="*/ 3719 h 5355"/>
              <a:gd name="T8" fmla="*/ 2678 w 5356"/>
              <a:gd name="T9" fmla="*/ 2677 h 5355"/>
              <a:gd name="T10" fmla="*/ 2678 w 5356"/>
              <a:gd name="T11" fmla="*/ 2677 h 5355"/>
              <a:gd name="T12" fmla="*/ 5356 w 5356"/>
              <a:gd name="T13" fmla="*/ 3719 h 5355"/>
              <a:gd name="T14" fmla="*/ 4347 w 5356"/>
              <a:gd name="T15" fmla="*/ 2677 h 5355"/>
              <a:gd name="T16" fmla="*/ 5356 w 5356"/>
              <a:gd name="T17" fmla="*/ 1635 h 5355"/>
              <a:gd name="T18" fmla="*/ 2678 w 5356"/>
              <a:gd name="T19" fmla="*/ 2677 h 5355"/>
              <a:gd name="T20" fmla="*/ 2678 w 5356"/>
              <a:gd name="T21" fmla="*/ 2677 h 5355"/>
              <a:gd name="T22" fmla="*/ 1636 w 5356"/>
              <a:gd name="T23" fmla="*/ 5355 h 5355"/>
              <a:gd name="T24" fmla="*/ 2678 w 5356"/>
              <a:gd name="T25" fmla="*/ 4347 h 5355"/>
              <a:gd name="T26" fmla="*/ 3720 w 5356"/>
              <a:gd name="T27" fmla="*/ 5355 h 5355"/>
              <a:gd name="T28" fmla="*/ 2678 w 5356"/>
              <a:gd name="T29" fmla="*/ 2677 h 5355"/>
              <a:gd name="T30" fmla="*/ 2678 w 5356"/>
              <a:gd name="T31" fmla="*/ 2677 h 5355"/>
              <a:gd name="T32" fmla="*/ 3720 w 5356"/>
              <a:gd name="T33" fmla="*/ 0 h 5355"/>
              <a:gd name="T34" fmla="*/ 2678 w 5356"/>
              <a:gd name="T35" fmla="*/ 1008 h 5355"/>
              <a:gd name="T36" fmla="*/ 1636 w 5356"/>
              <a:gd name="T37" fmla="*/ 0 h 5355"/>
              <a:gd name="T38" fmla="*/ 2678 w 5356"/>
              <a:gd name="T39" fmla="*/ 2677 h 5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6" h="5355">
                <a:moveTo>
                  <a:pt x="2678" y="2677"/>
                </a:moveTo>
                <a:lnTo>
                  <a:pt x="0" y="1635"/>
                </a:lnTo>
                <a:lnTo>
                  <a:pt x="1009" y="2677"/>
                </a:lnTo>
                <a:lnTo>
                  <a:pt x="0" y="3719"/>
                </a:lnTo>
                <a:lnTo>
                  <a:pt x="2678" y="2677"/>
                </a:lnTo>
                <a:close/>
                <a:moveTo>
                  <a:pt x="2678" y="2677"/>
                </a:moveTo>
                <a:lnTo>
                  <a:pt x="5356" y="3719"/>
                </a:lnTo>
                <a:lnTo>
                  <a:pt x="4347" y="2677"/>
                </a:lnTo>
                <a:lnTo>
                  <a:pt x="5356" y="1635"/>
                </a:lnTo>
                <a:lnTo>
                  <a:pt x="2678" y="2677"/>
                </a:lnTo>
                <a:close/>
                <a:moveTo>
                  <a:pt x="2678" y="2677"/>
                </a:moveTo>
                <a:lnTo>
                  <a:pt x="1636" y="5355"/>
                </a:lnTo>
                <a:lnTo>
                  <a:pt x="2678" y="4347"/>
                </a:lnTo>
                <a:lnTo>
                  <a:pt x="3720" y="5355"/>
                </a:lnTo>
                <a:lnTo>
                  <a:pt x="2678" y="2677"/>
                </a:lnTo>
                <a:close/>
                <a:moveTo>
                  <a:pt x="2678" y="2677"/>
                </a:moveTo>
                <a:lnTo>
                  <a:pt x="3720" y="0"/>
                </a:lnTo>
                <a:lnTo>
                  <a:pt x="2678" y="1008"/>
                </a:lnTo>
                <a:lnTo>
                  <a:pt x="1636" y="0"/>
                </a:lnTo>
                <a:lnTo>
                  <a:pt x="2678" y="2677"/>
                </a:lnTo>
                <a:close/>
              </a:path>
            </a:pathLst>
          </a:custGeom>
          <a:solidFill>
            <a:schemeClr val="tx1"/>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pic>
        <p:nvPicPr>
          <p:cNvPr id="16" name="Illustration" descr="Ein Bild, das Mann, stehend, Spieler, haltend enthält.&#10;&#10;Automatisch generierte Beschreibung">
            <a:extLst>
              <a:ext uri="{FF2B5EF4-FFF2-40B4-BE49-F238E27FC236}">
                <a16:creationId xmlns:a16="http://schemas.microsoft.com/office/drawing/2014/main" id="{2941A1AD-C538-4DAE-B195-73AADED3F2AD}"/>
              </a:ext>
            </a:extLst>
          </p:cNvPr>
          <p:cNvPicPr>
            <a:picLocks noChangeAspect="1"/>
          </p:cNvPicPr>
          <p:nvPr userDrawn="1"/>
        </p:nvPicPr>
        <p:blipFill>
          <a:blip r:embed="rId4" cstate="print">
            <a:alphaModFix/>
            <a:extLst>
              <a:ext uri="{28A0092B-C50C-407E-A947-70E740481C1C}">
                <a14:useLocalDpi xmlns:a14="http://schemas.microsoft.com/office/drawing/2010/main" val="0"/>
              </a:ext>
            </a:extLst>
          </a:blip>
          <a:stretch>
            <a:fillRect/>
          </a:stretch>
        </p:blipFill>
        <p:spPr>
          <a:xfrm>
            <a:off x="6570529" y="3373742"/>
            <a:ext cx="5149965" cy="3096000"/>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userDrawn="1">
            <p:ph type="subTitle" idx="1" hasCustomPrompt="1"/>
          </p:nvPr>
        </p:nvSpPr>
        <p:spPr>
          <a:xfrm>
            <a:off x="508035" y="3251994"/>
            <a:ext cx="5587967" cy="1620000"/>
          </a:xfrm>
        </p:spPr>
        <p:txBody>
          <a:bodyPr/>
          <a:lstStyle>
            <a:lvl1pPr marL="0" indent="0" algn="l">
              <a:lnSpc>
                <a:spcPct val="107000"/>
              </a:lnSpc>
              <a:spcAft>
                <a:spcPts val="0"/>
              </a:spcAft>
              <a:buNone/>
              <a:defRPr sz="1313">
                <a:solidFill>
                  <a:schemeClr val="tx1"/>
                </a:solidFill>
                <a:latin typeface="+mj-lt"/>
              </a:defRPr>
            </a:lvl1pPr>
            <a:lvl2pPr marL="0" indent="0" algn="l">
              <a:lnSpc>
                <a:spcPct val="100000"/>
              </a:lnSpc>
              <a:spcBef>
                <a:spcPts val="1163"/>
              </a:spcBef>
              <a:spcAft>
                <a:spcPts val="0"/>
              </a:spcAft>
              <a:buNone/>
              <a:defRPr sz="938">
                <a:solidFill>
                  <a:schemeClr val="tx1"/>
                </a:solidFill>
                <a:latin typeface="+mj-lt"/>
              </a:defRPr>
            </a:lvl2pPr>
            <a:lvl3pPr marL="0" indent="0" algn="l">
              <a:lnSpc>
                <a:spcPct val="100000"/>
              </a:lnSpc>
              <a:spcBef>
                <a:spcPts val="1163"/>
              </a:spcBef>
              <a:spcAft>
                <a:spcPts val="0"/>
              </a:spcAft>
              <a:buNone/>
              <a:defRPr sz="938">
                <a:solidFill>
                  <a:schemeClr val="tx1"/>
                </a:solidFill>
                <a:latin typeface="+mj-lt"/>
              </a:defRPr>
            </a:lvl3pPr>
            <a:lvl4pPr marL="0" indent="0" algn="l">
              <a:lnSpc>
                <a:spcPct val="100000"/>
              </a:lnSpc>
              <a:spcBef>
                <a:spcPts val="1163"/>
              </a:spcBef>
              <a:spcAft>
                <a:spcPts val="0"/>
              </a:spcAft>
              <a:buNone/>
              <a:defRPr sz="938">
                <a:solidFill>
                  <a:schemeClr val="tx1"/>
                </a:solidFill>
                <a:latin typeface="+mj-lt"/>
              </a:defRPr>
            </a:lvl4pPr>
            <a:lvl5pPr marL="0" indent="0" algn="l">
              <a:lnSpc>
                <a:spcPct val="100000"/>
              </a:lnSpc>
              <a:spcBef>
                <a:spcPts val="1163"/>
              </a:spcBef>
              <a:spcAft>
                <a:spcPts val="0"/>
              </a:spcAft>
              <a:buNone/>
              <a:defRPr sz="938">
                <a:solidFill>
                  <a:schemeClr val="tx1"/>
                </a:solidFill>
                <a:latin typeface="+mj-lt"/>
              </a:defRPr>
            </a:lvl5pPr>
            <a:lvl6pPr marL="0" indent="0" algn="l">
              <a:lnSpc>
                <a:spcPct val="100000"/>
              </a:lnSpc>
              <a:spcBef>
                <a:spcPts val="1163"/>
              </a:spcBef>
              <a:spcAft>
                <a:spcPts val="0"/>
              </a:spcAft>
              <a:buNone/>
              <a:defRPr sz="938">
                <a:solidFill>
                  <a:schemeClr val="tx1"/>
                </a:solidFill>
                <a:latin typeface="+mj-lt"/>
              </a:defRPr>
            </a:lvl6pPr>
            <a:lvl7pPr marL="0" indent="0" algn="l">
              <a:lnSpc>
                <a:spcPct val="100000"/>
              </a:lnSpc>
              <a:spcBef>
                <a:spcPts val="1163"/>
              </a:spcBef>
              <a:spcAft>
                <a:spcPts val="0"/>
              </a:spcAft>
              <a:buNone/>
              <a:defRPr sz="938">
                <a:solidFill>
                  <a:schemeClr val="tx1"/>
                </a:solidFill>
                <a:latin typeface="+mj-lt"/>
              </a:defRPr>
            </a:lvl7pPr>
            <a:lvl8pPr marL="0" indent="0" algn="l">
              <a:lnSpc>
                <a:spcPct val="100000"/>
              </a:lnSpc>
              <a:spcBef>
                <a:spcPts val="1163"/>
              </a:spcBef>
              <a:spcAft>
                <a:spcPts val="0"/>
              </a:spcAft>
              <a:buNone/>
              <a:defRPr sz="938">
                <a:solidFill>
                  <a:schemeClr val="tx1"/>
                </a:solidFill>
                <a:latin typeface="+mj-lt"/>
              </a:defRPr>
            </a:lvl8pPr>
            <a:lvl9pPr marL="0" indent="0" algn="l">
              <a:lnSpc>
                <a:spcPct val="100000"/>
              </a:lnSpc>
              <a:spcBef>
                <a:spcPts val="1163"/>
              </a:spcBef>
              <a:spcAft>
                <a:spcPts val="0"/>
              </a:spcAft>
              <a:buNone/>
              <a:defRPr sz="938">
                <a:solidFill>
                  <a:schemeClr val="tx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userDrawn="1">
            <p:ph type="ctrTitle" hasCustomPrompt="1"/>
          </p:nvPr>
        </p:nvSpPr>
        <p:spPr>
          <a:xfrm>
            <a:off x="508034" y="656433"/>
            <a:ext cx="7920515" cy="2595563"/>
          </a:xfrm>
        </p:spPr>
        <p:txBody>
          <a:bodyPr anchor="t" anchorCtr="0"/>
          <a:lstStyle>
            <a:lvl1pPr algn="l">
              <a:lnSpc>
                <a:spcPct val="100000"/>
              </a:lnSpc>
              <a:defRPr sz="3750" b="1" spc="-11"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pic>
        <p:nvPicPr>
          <p:cNvPr id="4" name="JUH Logo">
            <a:extLst>
              <a:ext uri="{FF2B5EF4-FFF2-40B4-BE49-F238E27FC236}">
                <a16:creationId xmlns:a16="http://schemas.microsoft.com/office/drawing/2014/main" id="{22C43243-E9D7-4FF0-8F71-A52FD6E6EC43}"/>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p:blipFill>
        <p:spPr>
          <a:xfrm>
            <a:off x="508034" y="6058774"/>
            <a:ext cx="1884723" cy="425555"/>
          </a:xfrm>
          <a:prstGeom prst="rect">
            <a:avLst/>
          </a:prstGeom>
        </p:spPr>
      </p:pic>
    </p:spTree>
    <p:extLst>
      <p:ext uri="{BB962C8B-B14F-4D97-AF65-F5344CB8AC3E}">
        <p14:creationId xmlns:p14="http://schemas.microsoft.com/office/powerpoint/2010/main" val="553780573"/>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pos="853">
          <p15:clr>
            <a:srgbClr val="FBAE40"/>
          </p15:clr>
        </p15:guide>
        <p15:guide id="2" pos="19627">
          <p15:clr>
            <a:srgbClr val="FBAE40"/>
          </p15:clr>
        </p15:guide>
        <p15:guide id="3" orient="horz" pos="827">
          <p15:clr>
            <a:srgbClr val="FBAE40"/>
          </p15:clr>
        </p15:guide>
        <p15:guide id="4" orient="horz" pos="4097">
          <p15:clr>
            <a:srgbClr val="FBAE4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20" name="Agendapunkt">
            <a:extLst>
              <a:ext uri="{FF2B5EF4-FFF2-40B4-BE49-F238E27FC236}">
                <a16:creationId xmlns:a16="http://schemas.microsoft.com/office/drawing/2014/main" id="{92E465DC-5EA5-4BF8-B4A0-2AAFD8DF3CDD}"/>
              </a:ext>
            </a:extLst>
          </p:cNvPr>
          <p:cNvSpPr>
            <a:spLocks noGrp="1"/>
          </p:cNvSpPr>
          <p:nvPr>
            <p:ph type="body" orient="vert" idx="21" hasCustomPrompt="1"/>
          </p:nvPr>
        </p:nvSpPr>
        <p:spPr>
          <a:xfrm>
            <a:off x="8087252" y="4478341"/>
            <a:ext cx="3600235" cy="1654969"/>
          </a:xfrm>
        </p:spPr>
        <p:txBody>
          <a:bodyPr vert="horz"/>
          <a:lstStyle>
            <a:lvl1pPr marL="0" indent="0">
              <a:lnSpc>
                <a:spcPct val="100000"/>
              </a:lnSpc>
              <a:spcAft>
                <a:spcPts val="0"/>
              </a:spcAft>
              <a:defRPr sz="1313" b="1">
                <a:solidFill>
                  <a:schemeClr val="tx1"/>
                </a:solidFill>
                <a:latin typeface="+mn-lt"/>
              </a:defRPr>
            </a:lvl1pPr>
            <a:lvl2pPr marL="0" indent="0">
              <a:lnSpc>
                <a:spcPct val="100000"/>
              </a:lnSpc>
              <a:spcAft>
                <a:spcPts val="0"/>
              </a:spcAft>
              <a:defRPr sz="1313">
                <a:solidFill>
                  <a:schemeClr val="tx1"/>
                </a:solidFill>
              </a:defRPr>
            </a:lvl2pPr>
            <a:lvl3pPr marL="117444" indent="-117444">
              <a:lnSpc>
                <a:spcPct val="100000"/>
              </a:lnSpc>
              <a:spcAft>
                <a:spcPts val="0"/>
              </a:spcAft>
              <a:defRPr sz="1313">
                <a:solidFill>
                  <a:schemeClr val="tx1"/>
                </a:solidFill>
              </a:defRPr>
            </a:lvl3pPr>
            <a:lvl4pPr marL="234889" indent="-117444">
              <a:lnSpc>
                <a:spcPct val="100000"/>
              </a:lnSpc>
              <a:spcAft>
                <a:spcPts val="0"/>
              </a:spcAft>
              <a:defRPr sz="1313">
                <a:solidFill>
                  <a:schemeClr val="tx1"/>
                </a:solidFill>
              </a:defRPr>
            </a:lvl4pPr>
            <a:lvl5pPr marL="0" indent="0">
              <a:lnSpc>
                <a:spcPct val="100000"/>
              </a:lnSpc>
              <a:spcAft>
                <a:spcPts val="0"/>
              </a:spcAft>
              <a:defRPr sz="1313">
                <a:solidFill>
                  <a:schemeClr val="tx1"/>
                </a:solidFill>
              </a:defRPr>
            </a:lvl5pPr>
            <a:lvl6pPr marL="0" indent="0">
              <a:lnSpc>
                <a:spcPct val="100000"/>
              </a:lnSpc>
              <a:spcAft>
                <a:spcPts val="0"/>
              </a:spcAft>
              <a:defRPr sz="1313">
                <a:solidFill>
                  <a:schemeClr val="tx1"/>
                </a:solidFill>
              </a:defRPr>
            </a:lvl6pPr>
            <a:lvl7pPr marL="0" indent="0">
              <a:lnSpc>
                <a:spcPct val="100000"/>
              </a:lnSpc>
              <a:spcAft>
                <a:spcPts val="0"/>
              </a:spcAft>
              <a:defRPr sz="1313">
                <a:solidFill>
                  <a:schemeClr val="tx1"/>
                </a:solidFill>
              </a:defRPr>
            </a:lvl7pPr>
            <a:lvl8pPr marL="0" indent="0">
              <a:lnSpc>
                <a:spcPct val="100000"/>
              </a:lnSpc>
              <a:spcAft>
                <a:spcPts val="0"/>
              </a:spcAft>
              <a:defRPr sz="1313">
                <a:solidFill>
                  <a:schemeClr val="tx1"/>
                </a:solidFill>
              </a:defRPr>
            </a:lvl8pPr>
            <a:lvl9pPr marL="0" indent="0">
              <a:lnSpc>
                <a:spcPct val="100000"/>
              </a:lnSpc>
              <a:spcAft>
                <a:spcPts val="0"/>
              </a:spcAft>
              <a:defRPr sz="1313">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3" name="Nummer">
            <a:extLst>
              <a:ext uri="{FF2B5EF4-FFF2-40B4-BE49-F238E27FC236}">
                <a16:creationId xmlns:a16="http://schemas.microsoft.com/office/drawing/2014/main" id="{2EB3CE89-825E-44E7-B18D-251E67DA8947}"/>
              </a:ext>
            </a:extLst>
          </p:cNvPr>
          <p:cNvSpPr>
            <a:spLocks noGrp="1"/>
          </p:cNvSpPr>
          <p:nvPr>
            <p:ph type="body" orient="vert" idx="16" hasCustomPrompt="1"/>
          </p:nvPr>
        </p:nvSpPr>
        <p:spPr>
          <a:xfrm>
            <a:off x="8087252" y="3838178"/>
            <a:ext cx="3600235" cy="504000"/>
          </a:xfrm>
        </p:spPr>
        <p:txBody>
          <a:bodyPr vert="horz"/>
          <a:lstStyle>
            <a:lvl1pPr marL="0" indent="0">
              <a:lnSpc>
                <a:spcPct val="111000"/>
              </a:lnSpc>
              <a:spcAft>
                <a:spcPts val="0"/>
              </a:spcAft>
              <a:buFont typeface="Arial" panose="020B0604020202020204" pitchFamily="34" charset="0"/>
              <a:buNone/>
              <a:defRPr sz="2250" b="1">
                <a:solidFill>
                  <a:schemeClr val="tx2"/>
                </a:solidFill>
                <a:latin typeface="+mn-lt"/>
              </a:defRPr>
            </a:lvl1pPr>
            <a:lvl2pPr marL="0" indent="0">
              <a:lnSpc>
                <a:spcPct val="111000"/>
              </a:lnSpc>
              <a:spcAft>
                <a:spcPts val="0"/>
              </a:spcAft>
              <a:buFont typeface="Arial" panose="020B0604020202020204" pitchFamily="34" charset="0"/>
              <a:buNone/>
              <a:defRPr sz="2250" b="1">
                <a:solidFill>
                  <a:schemeClr val="tx2"/>
                </a:solidFill>
                <a:latin typeface="+mn-lt"/>
              </a:defRPr>
            </a:lvl2pPr>
            <a:lvl3pPr marL="0" indent="0">
              <a:lnSpc>
                <a:spcPct val="111000"/>
              </a:lnSpc>
              <a:spcAft>
                <a:spcPts val="0"/>
              </a:spcAft>
              <a:buNone/>
              <a:defRPr sz="2250" b="1">
                <a:solidFill>
                  <a:schemeClr val="tx2"/>
                </a:solidFill>
                <a:latin typeface="+mn-lt"/>
              </a:defRPr>
            </a:lvl3pPr>
            <a:lvl4pPr marL="0" indent="0">
              <a:lnSpc>
                <a:spcPct val="111000"/>
              </a:lnSpc>
              <a:spcAft>
                <a:spcPts val="0"/>
              </a:spcAft>
              <a:buNone/>
              <a:defRPr sz="2250" b="1">
                <a:solidFill>
                  <a:schemeClr val="tx2"/>
                </a:solidFill>
                <a:latin typeface="+mn-lt"/>
              </a:defRPr>
            </a:lvl4pPr>
            <a:lvl5pPr marL="0" indent="0">
              <a:lnSpc>
                <a:spcPct val="111000"/>
              </a:lnSpc>
              <a:spcAft>
                <a:spcPts val="0"/>
              </a:spcAft>
              <a:buFont typeface="Arial" panose="020B0604020202020204" pitchFamily="34" charset="0"/>
              <a:buNone/>
              <a:defRPr sz="2250" b="1">
                <a:solidFill>
                  <a:schemeClr val="tx2"/>
                </a:solidFill>
                <a:latin typeface="+mn-lt"/>
              </a:defRPr>
            </a:lvl5pPr>
            <a:lvl6pPr marL="0" indent="0">
              <a:lnSpc>
                <a:spcPct val="111000"/>
              </a:lnSpc>
              <a:spcAft>
                <a:spcPts val="0"/>
              </a:spcAft>
              <a:buFont typeface="Arial" panose="020B0604020202020204" pitchFamily="34" charset="0"/>
              <a:buNone/>
              <a:defRPr sz="2250" b="1">
                <a:solidFill>
                  <a:schemeClr val="tx2"/>
                </a:solidFill>
                <a:latin typeface="+mn-lt"/>
              </a:defRPr>
            </a:lvl6pPr>
            <a:lvl7pPr marL="0" indent="0">
              <a:lnSpc>
                <a:spcPct val="111000"/>
              </a:lnSpc>
              <a:spcAft>
                <a:spcPts val="0"/>
              </a:spcAft>
              <a:buFont typeface="Arial" panose="020B0604020202020204" pitchFamily="34" charset="0"/>
              <a:buNone/>
              <a:defRPr sz="2250" b="1">
                <a:solidFill>
                  <a:schemeClr val="tx2"/>
                </a:solidFill>
                <a:latin typeface="+mn-lt"/>
              </a:defRPr>
            </a:lvl7pPr>
            <a:lvl8pPr marL="0" indent="0">
              <a:lnSpc>
                <a:spcPct val="111000"/>
              </a:lnSpc>
              <a:spcAft>
                <a:spcPts val="0"/>
              </a:spcAft>
              <a:buFont typeface="Arial" panose="020B0604020202020204" pitchFamily="34" charset="0"/>
              <a:buNone/>
              <a:defRPr sz="2250" b="1">
                <a:solidFill>
                  <a:schemeClr val="tx2"/>
                </a:solidFill>
                <a:latin typeface="+mn-lt"/>
              </a:defRPr>
            </a:lvl8pPr>
            <a:lvl9pPr marL="0" indent="0">
              <a:lnSpc>
                <a:spcPct val="111000"/>
              </a:lnSpc>
              <a:spcAft>
                <a:spcPts val="0"/>
              </a:spcAft>
              <a:buFont typeface="Arial" panose="020B0604020202020204" pitchFamily="34" charset="0"/>
              <a:buNone/>
              <a:defRPr sz="2250" b="1">
                <a:solidFill>
                  <a:schemeClr val="tx2"/>
                </a:solidFill>
                <a:latin typeface="+mn-lt"/>
              </a:defRPr>
            </a:lvl9pPr>
          </a:lstStyle>
          <a:p>
            <a:pPr lvl="0"/>
            <a:r>
              <a:rPr lang="de-DE" dirty="0"/>
              <a:t>00</a:t>
            </a:r>
          </a:p>
        </p:txBody>
      </p:sp>
      <p:sp>
        <p:nvSpPr>
          <p:cNvPr id="19" name="Agendapunkt">
            <a:extLst>
              <a:ext uri="{FF2B5EF4-FFF2-40B4-BE49-F238E27FC236}">
                <a16:creationId xmlns:a16="http://schemas.microsoft.com/office/drawing/2014/main" id="{F8FB1626-D165-453C-9640-F2A256256D78}"/>
              </a:ext>
            </a:extLst>
          </p:cNvPr>
          <p:cNvSpPr>
            <a:spLocks noGrp="1"/>
          </p:cNvSpPr>
          <p:nvPr>
            <p:ph type="body" orient="vert" idx="20" hasCustomPrompt="1"/>
          </p:nvPr>
        </p:nvSpPr>
        <p:spPr>
          <a:xfrm>
            <a:off x="4297642" y="4478341"/>
            <a:ext cx="3600235" cy="1654969"/>
          </a:xfrm>
        </p:spPr>
        <p:txBody>
          <a:bodyPr vert="horz"/>
          <a:lstStyle>
            <a:lvl1pPr marL="0" indent="0">
              <a:lnSpc>
                <a:spcPct val="100000"/>
              </a:lnSpc>
              <a:spcAft>
                <a:spcPts val="0"/>
              </a:spcAft>
              <a:defRPr sz="1313" b="1">
                <a:solidFill>
                  <a:schemeClr val="tx1"/>
                </a:solidFill>
                <a:latin typeface="+mn-lt"/>
              </a:defRPr>
            </a:lvl1pPr>
            <a:lvl2pPr marL="0" indent="0">
              <a:lnSpc>
                <a:spcPct val="100000"/>
              </a:lnSpc>
              <a:spcAft>
                <a:spcPts val="0"/>
              </a:spcAft>
              <a:defRPr sz="1313">
                <a:solidFill>
                  <a:schemeClr val="tx1"/>
                </a:solidFill>
              </a:defRPr>
            </a:lvl2pPr>
            <a:lvl3pPr marL="117444" indent="-117444">
              <a:lnSpc>
                <a:spcPct val="100000"/>
              </a:lnSpc>
              <a:spcAft>
                <a:spcPts val="0"/>
              </a:spcAft>
              <a:defRPr sz="1313">
                <a:solidFill>
                  <a:schemeClr val="tx1"/>
                </a:solidFill>
              </a:defRPr>
            </a:lvl3pPr>
            <a:lvl4pPr marL="234889" indent="-117444">
              <a:lnSpc>
                <a:spcPct val="100000"/>
              </a:lnSpc>
              <a:spcAft>
                <a:spcPts val="0"/>
              </a:spcAft>
              <a:defRPr sz="1313">
                <a:solidFill>
                  <a:schemeClr val="tx1"/>
                </a:solidFill>
              </a:defRPr>
            </a:lvl4pPr>
            <a:lvl5pPr marL="0" indent="0">
              <a:lnSpc>
                <a:spcPct val="100000"/>
              </a:lnSpc>
              <a:spcAft>
                <a:spcPts val="0"/>
              </a:spcAft>
              <a:defRPr sz="1313">
                <a:solidFill>
                  <a:schemeClr val="tx1"/>
                </a:solidFill>
              </a:defRPr>
            </a:lvl5pPr>
            <a:lvl6pPr marL="0" indent="0">
              <a:lnSpc>
                <a:spcPct val="100000"/>
              </a:lnSpc>
              <a:spcAft>
                <a:spcPts val="0"/>
              </a:spcAft>
              <a:defRPr sz="1313">
                <a:solidFill>
                  <a:schemeClr val="tx1"/>
                </a:solidFill>
              </a:defRPr>
            </a:lvl6pPr>
            <a:lvl7pPr marL="0" indent="0">
              <a:lnSpc>
                <a:spcPct val="100000"/>
              </a:lnSpc>
              <a:spcAft>
                <a:spcPts val="0"/>
              </a:spcAft>
              <a:defRPr sz="1313">
                <a:solidFill>
                  <a:schemeClr val="tx1"/>
                </a:solidFill>
              </a:defRPr>
            </a:lvl7pPr>
            <a:lvl8pPr marL="0" indent="0">
              <a:lnSpc>
                <a:spcPct val="100000"/>
              </a:lnSpc>
              <a:spcAft>
                <a:spcPts val="0"/>
              </a:spcAft>
              <a:defRPr sz="1313">
                <a:solidFill>
                  <a:schemeClr val="tx1"/>
                </a:solidFill>
              </a:defRPr>
            </a:lvl8pPr>
            <a:lvl9pPr marL="0" indent="0">
              <a:lnSpc>
                <a:spcPct val="100000"/>
              </a:lnSpc>
              <a:spcAft>
                <a:spcPts val="0"/>
              </a:spcAft>
              <a:defRPr sz="1313">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2" name="Nummer">
            <a:extLst>
              <a:ext uri="{FF2B5EF4-FFF2-40B4-BE49-F238E27FC236}">
                <a16:creationId xmlns:a16="http://schemas.microsoft.com/office/drawing/2014/main" id="{7418E824-F57B-4FC6-9604-9CBCA443B87E}"/>
              </a:ext>
            </a:extLst>
          </p:cNvPr>
          <p:cNvSpPr>
            <a:spLocks noGrp="1"/>
          </p:cNvSpPr>
          <p:nvPr>
            <p:ph type="body" orient="vert" idx="15" hasCustomPrompt="1"/>
          </p:nvPr>
        </p:nvSpPr>
        <p:spPr>
          <a:xfrm>
            <a:off x="4297642" y="3838178"/>
            <a:ext cx="3600235" cy="504000"/>
          </a:xfrm>
        </p:spPr>
        <p:txBody>
          <a:bodyPr vert="horz"/>
          <a:lstStyle>
            <a:lvl1pPr marL="0" indent="0">
              <a:lnSpc>
                <a:spcPct val="111000"/>
              </a:lnSpc>
              <a:spcAft>
                <a:spcPts val="0"/>
              </a:spcAft>
              <a:buFont typeface="Arial" panose="020B0604020202020204" pitchFamily="34" charset="0"/>
              <a:buNone/>
              <a:defRPr sz="2250" b="1">
                <a:solidFill>
                  <a:schemeClr val="tx2"/>
                </a:solidFill>
                <a:latin typeface="+mn-lt"/>
              </a:defRPr>
            </a:lvl1pPr>
            <a:lvl2pPr marL="0" indent="0">
              <a:lnSpc>
                <a:spcPct val="111000"/>
              </a:lnSpc>
              <a:spcAft>
                <a:spcPts val="0"/>
              </a:spcAft>
              <a:buFont typeface="Arial" panose="020B0604020202020204" pitchFamily="34" charset="0"/>
              <a:buNone/>
              <a:defRPr sz="2250" b="1">
                <a:solidFill>
                  <a:schemeClr val="tx2"/>
                </a:solidFill>
                <a:latin typeface="+mn-lt"/>
              </a:defRPr>
            </a:lvl2pPr>
            <a:lvl3pPr marL="0" indent="0">
              <a:lnSpc>
                <a:spcPct val="111000"/>
              </a:lnSpc>
              <a:spcAft>
                <a:spcPts val="0"/>
              </a:spcAft>
              <a:buNone/>
              <a:defRPr sz="2250" b="1">
                <a:solidFill>
                  <a:schemeClr val="tx2"/>
                </a:solidFill>
                <a:latin typeface="+mn-lt"/>
              </a:defRPr>
            </a:lvl3pPr>
            <a:lvl4pPr marL="0" indent="0">
              <a:lnSpc>
                <a:spcPct val="111000"/>
              </a:lnSpc>
              <a:spcAft>
                <a:spcPts val="0"/>
              </a:spcAft>
              <a:buNone/>
              <a:defRPr sz="2250" b="1">
                <a:solidFill>
                  <a:schemeClr val="tx2"/>
                </a:solidFill>
                <a:latin typeface="+mn-lt"/>
              </a:defRPr>
            </a:lvl4pPr>
            <a:lvl5pPr marL="0" indent="0">
              <a:lnSpc>
                <a:spcPct val="111000"/>
              </a:lnSpc>
              <a:spcAft>
                <a:spcPts val="0"/>
              </a:spcAft>
              <a:buFont typeface="Arial" panose="020B0604020202020204" pitchFamily="34" charset="0"/>
              <a:buNone/>
              <a:defRPr sz="2250" b="1">
                <a:solidFill>
                  <a:schemeClr val="tx2"/>
                </a:solidFill>
                <a:latin typeface="+mn-lt"/>
              </a:defRPr>
            </a:lvl5pPr>
            <a:lvl6pPr marL="0" indent="0">
              <a:lnSpc>
                <a:spcPct val="111000"/>
              </a:lnSpc>
              <a:spcAft>
                <a:spcPts val="0"/>
              </a:spcAft>
              <a:buFont typeface="Arial" panose="020B0604020202020204" pitchFamily="34" charset="0"/>
              <a:buNone/>
              <a:defRPr sz="2250" b="1">
                <a:solidFill>
                  <a:schemeClr val="tx2"/>
                </a:solidFill>
                <a:latin typeface="+mn-lt"/>
              </a:defRPr>
            </a:lvl6pPr>
            <a:lvl7pPr marL="0" indent="0">
              <a:lnSpc>
                <a:spcPct val="111000"/>
              </a:lnSpc>
              <a:spcAft>
                <a:spcPts val="0"/>
              </a:spcAft>
              <a:buFont typeface="Arial" panose="020B0604020202020204" pitchFamily="34" charset="0"/>
              <a:buNone/>
              <a:defRPr sz="2250" b="1">
                <a:solidFill>
                  <a:schemeClr val="tx2"/>
                </a:solidFill>
                <a:latin typeface="+mn-lt"/>
              </a:defRPr>
            </a:lvl7pPr>
            <a:lvl8pPr marL="0" indent="0">
              <a:lnSpc>
                <a:spcPct val="111000"/>
              </a:lnSpc>
              <a:spcAft>
                <a:spcPts val="0"/>
              </a:spcAft>
              <a:buFont typeface="Arial" panose="020B0604020202020204" pitchFamily="34" charset="0"/>
              <a:buNone/>
              <a:defRPr sz="2250" b="1">
                <a:solidFill>
                  <a:schemeClr val="tx2"/>
                </a:solidFill>
                <a:latin typeface="+mn-lt"/>
              </a:defRPr>
            </a:lvl8pPr>
            <a:lvl9pPr marL="0" indent="0">
              <a:lnSpc>
                <a:spcPct val="111000"/>
              </a:lnSpc>
              <a:spcAft>
                <a:spcPts val="0"/>
              </a:spcAft>
              <a:buFont typeface="Arial" panose="020B0604020202020204" pitchFamily="34" charset="0"/>
              <a:buNone/>
              <a:defRPr sz="2250" b="1">
                <a:solidFill>
                  <a:schemeClr val="tx2"/>
                </a:solidFill>
                <a:latin typeface="+mn-lt"/>
              </a:defRPr>
            </a:lvl9pPr>
          </a:lstStyle>
          <a:p>
            <a:pPr lvl="0"/>
            <a:r>
              <a:rPr lang="de-DE" dirty="0"/>
              <a:t>00</a:t>
            </a:r>
          </a:p>
        </p:txBody>
      </p:sp>
      <p:sp>
        <p:nvSpPr>
          <p:cNvPr id="18" name="Agendapunkt">
            <a:extLst>
              <a:ext uri="{FF2B5EF4-FFF2-40B4-BE49-F238E27FC236}">
                <a16:creationId xmlns:a16="http://schemas.microsoft.com/office/drawing/2014/main" id="{D137B118-0532-476A-8F31-998971570418}"/>
              </a:ext>
            </a:extLst>
          </p:cNvPr>
          <p:cNvSpPr>
            <a:spLocks noGrp="1"/>
          </p:cNvSpPr>
          <p:nvPr>
            <p:ph type="body" orient="vert" idx="19" hasCustomPrompt="1"/>
          </p:nvPr>
        </p:nvSpPr>
        <p:spPr>
          <a:xfrm>
            <a:off x="508034" y="4478341"/>
            <a:ext cx="3600235" cy="1654969"/>
          </a:xfrm>
        </p:spPr>
        <p:txBody>
          <a:bodyPr vert="horz"/>
          <a:lstStyle>
            <a:lvl1pPr marL="0" indent="0">
              <a:lnSpc>
                <a:spcPct val="100000"/>
              </a:lnSpc>
              <a:spcAft>
                <a:spcPts val="0"/>
              </a:spcAft>
              <a:defRPr sz="1313" b="1">
                <a:solidFill>
                  <a:schemeClr val="tx1"/>
                </a:solidFill>
                <a:latin typeface="+mn-lt"/>
              </a:defRPr>
            </a:lvl1pPr>
            <a:lvl2pPr marL="0" indent="0">
              <a:lnSpc>
                <a:spcPct val="100000"/>
              </a:lnSpc>
              <a:spcAft>
                <a:spcPts val="0"/>
              </a:spcAft>
              <a:defRPr sz="1313">
                <a:solidFill>
                  <a:schemeClr val="tx1"/>
                </a:solidFill>
              </a:defRPr>
            </a:lvl2pPr>
            <a:lvl3pPr marL="117444" indent="-117444">
              <a:lnSpc>
                <a:spcPct val="100000"/>
              </a:lnSpc>
              <a:spcAft>
                <a:spcPts val="0"/>
              </a:spcAft>
              <a:defRPr sz="1313">
                <a:solidFill>
                  <a:schemeClr val="tx1"/>
                </a:solidFill>
              </a:defRPr>
            </a:lvl3pPr>
            <a:lvl4pPr marL="234889" indent="-117444">
              <a:lnSpc>
                <a:spcPct val="100000"/>
              </a:lnSpc>
              <a:spcAft>
                <a:spcPts val="0"/>
              </a:spcAft>
              <a:defRPr sz="1313">
                <a:solidFill>
                  <a:schemeClr val="tx1"/>
                </a:solidFill>
              </a:defRPr>
            </a:lvl4pPr>
            <a:lvl5pPr marL="0" indent="0">
              <a:lnSpc>
                <a:spcPct val="100000"/>
              </a:lnSpc>
              <a:spcAft>
                <a:spcPts val="0"/>
              </a:spcAft>
              <a:defRPr sz="1313">
                <a:solidFill>
                  <a:schemeClr val="tx1"/>
                </a:solidFill>
              </a:defRPr>
            </a:lvl5pPr>
            <a:lvl6pPr marL="0" indent="0">
              <a:lnSpc>
                <a:spcPct val="100000"/>
              </a:lnSpc>
              <a:spcAft>
                <a:spcPts val="0"/>
              </a:spcAft>
              <a:defRPr sz="1313">
                <a:solidFill>
                  <a:schemeClr val="tx1"/>
                </a:solidFill>
              </a:defRPr>
            </a:lvl6pPr>
            <a:lvl7pPr marL="0" indent="0">
              <a:lnSpc>
                <a:spcPct val="100000"/>
              </a:lnSpc>
              <a:spcAft>
                <a:spcPts val="0"/>
              </a:spcAft>
              <a:defRPr sz="1313">
                <a:solidFill>
                  <a:schemeClr val="tx1"/>
                </a:solidFill>
              </a:defRPr>
            </a:lvl7pPr>
            <a:lvl8pPr marL="0" indent="0">
              <a:lnSpc>
                <a:spcPct val="100000"/>
              </a:lnSpc>
              <a:spcAft>
                <a:spcPts val="0"/>
              </a:spcAft>
              <a:defRPr sz="1313">
                <a:solidFill>
                  <a:schemeClr val="tx1"/>
                </a:solidFill>
              </a:defRPr>
            </a:lvl8pPr>
            <a:lvl9pPr marL="0" indent="0">
              <a:lnSpc>
                <a:spcPct val="100000"/>
              </a:lnSpc>
              <a:spcAft>
                <a:spcPts val="0"/>
              </a:spcAft>
              <a:defRPr sz="1313">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1" name="Nummer">
            <a:extLst>
              <a:ext uri="{FF2B5EF4-FFF2-40B4-BE49-F238E27FC236}">
                <a16:creationId xmlns:a16="http://schemas.microsoft.com/office/drawing/2014/main" id="{11CB6B56-2FF5-4ECF-BE75-8BC52C7A04E8}"/>
              </a:ext>
            </a:extLst>
          </p:cNvPr>
          <p:cNvSpPr>
            <a:spLocks noGrp="1"/>
          </p:cNvSpPr>
          <p:nvPr>
            <p:ph type="body" orient="vert" idx="14" hasCustomPrompt="1"/>
          </p:nvPr>
        </p:nvSpPr>
        <p:spPr>
          <a:xfrm>
            <a:off x="508034" y="3838178"/>
            <a:ext cx="3600235" cy="504000"/>
          </a:xfrm>
        </p:spPr>
        <p:txBody>
          <a:bodyPr vert="horz"/>
          <a:lstStyle>
            <a:lvl1pPr marL="0" indent="0">
              <a:lnSpc>
                <a:spcPct val="111000"/>
              </a:lnSpc>
              <a:spcAft>
                <a:spcPts val="0"/>
              </a:spcAft>
              <a:buFont typeface="Arial" panose="020B0604020202020204" pitchFamily="34" charset="0"/>
              <a:buNone/>
              <a:defRPr sz="2250" b="1">
                <a:solidFill>
                  <a:schemeClr val="tx2"/>
                </a:solidFill>
                <a:latin typeface="+mn-lt"/>
              </a:defRPr>
            </a:lvl1pPr>
            <a:lvl2pPr marL="0" indent="0">
              <a:lnSpc>
                <a:spcPct val="111000"/>
              </a:lnSpc>
              <a:spcAft>
                <a:spcPts val="0"/>
              </a:spcAft>
              <a:buFont typeface="Arial" panose="020B0604020202020204" pitchFamily="34" charset="0"/>
              <a:buNone/>
              <a:defRPr sz="2250" b="1">
                <a:solidFill>
                  <a:schemeClr val="tx2"/>
                </a:solidFill>
                <a:latin typeface="+mn-lt"/>
              </a:defRPr>
            </a:lvl2pPr>
            <a:lvl3pPr marL="0" indent="0">
              <a:lnSpc>
                <a:spcPct val="111000"/>
              </a:lnSpc>
              <a:spcAft>
                <a:spcPts val="0"/>
              </a:spcAft>
              <a:buNone/>
              <a:defRPr sz="2250" b="1">
                <a:solidFill>
                  <a:schemeClr val="tx2"/>
                </a:solidFill>
                <a:latin typeface="+mn-lt"/>
              </a:defRPr>
            </a:lvl3pPr>
            <a:lvl4pPr marL="0" indent="0">
              <a:lnSpc>
                <a:spcPct val="111000"/>
              </a:lnSpc>
              <a:spcAft>
                <a:spcPts val="0"/>
              </a:spcAft>
              <a:buNone/>
              <a:defRPr sz="2250" b="1">
                <a:solidFill>
                  <a:schemeClr val="tx2"/>
                </a:solidFill>
                <a:latin typeface="+mn-lt"/>
              </a:defRPr>
            </a:lvl4pPr>
            <a:lvl5pPr marL="0" indent="0">
              <a:lnSpc>
                <a:spcPct val="111000"/>
              </a:lnSpc>
              <a:spcAft>
                <a:spcPts val="0"/>
              </a:spcAft>
              <a:buFont typeface="Arial" panose="020B0604020202020204" pitchFamily="34" charset="0"/>
              <a:buNone/>
              <a:defRPr sz="2250" b="1">
                <a:solidFill>
                  <a:schemeClr val="tx2"/>
                </a:solidFill>
                <a:latin typeface="+mn-lt"/>
              </a:defRPr>
            </a:lvl5pPr>
            <a:lvl6pPr marL="0" indent="0">
              <a:lnSpc>
                <a:spcPct val="111000"/>
              </a:lnSpc>
              <a:spcAft>
                <a:spcPts val="0"/>
              </a:spcAft>
              <a:buFont typeface="Arial" panose="020B0604020202020204" pitchFamily="34" charset="0"/>
              <a:buNone/>
              <a:defRPr sz="2250" b="1">
                <a:solidFill>
                  <a:schemeClr val="tx2"/>
                </a:solidFill>
                <a:latin typeface="+mn-lt"/>
              </a:defRPr>
            </a:lvl6pPr>
            <a:lvl7pPr marL="0" indent="0">
              <a:lnSpc>
                <a:spcPct val="111000"/>
              </a:lnSpc>
              <a:spcAft>
                <a:spcPts val="0"/>
              </a:spcAft>
              <a:buFont typeface="Arial" panose="020B0604020202020204" pitchFamily="34" charset="0"/>
              <a:buNone/>
              <a:defRPr sz="2250" b="1">
                <a:solidFill>
                  <a:schemeClr val="tx2"/>
                </a:solidFill>
                <a:latin typeface="+mn-lt"/>
              </a:defRPr>
            </a:lvl7pPr>
            <a:lvl8pPr marL="0" indent="0">
              <a:lnSpc>
                <a:spcPct val="111000"/>
              </a:lnSpc>
              <a:spcAft>
                <a:spcPts val="0"/>
              </a:spcAft>
              <a:buFont typeface="Arial" panose="020B0604020202020204" pitchFamily="34" charset="0"/>
              <a:buNone/>
              <a:defRPr sz="2250" b="1">
                <a:solidFill>
                  <a:schemeClr val="tx2"/>
                </a:solidFill>
                <a:latin typeface="+mn-lt"/>
              </a:defRPr>
            </a:lvl8pPr>
            <a:lvl9pPr marL="0" indent="0">
              <a:lnSpc>
                <a:spcPct val="111000"/>
              </a:lnSpc>
              <a:spcAft>
                <a:spcPts val="0"/>
              </a:spcAft>
              <a:buFont typeface="Arial" panose="020B0604020202020204" pitchFamily="34" charset="0"/>
              <a:buNone/>
              <a:defRPr sz="2250" b="1">
                <a:solidFill>
                  <a:schemeClr val="tx2"/>
                </a:solidFill>
                <a:latin typeface="+mn-lt"/>
              </a:defRPr>
            </a:lvl9pPr>
          </a:lstStyle>
          <a:p>
            <a:pPr lvl="0"/>
            <a:r>
              <a:rPr lang="de-DE" dirty="0"/>
              <a:t>00</a:t>
            </a:r>
          </a:p>
        </p:txBody>
      </p:sp>
      <p:sp>
        <p:nvSpPr>
          <p:cNvPr id="7" name="Agendapunkt">
            <a:extLst>
              <a:ext uri="{FF2B5EF4-FFF2-40B4-BE49-F238E27FC236}">
                <a16:creationId xmlns:a16="http://schemas.microsoft.com/office/drawing/2014/main" id="{F6230F31-3EFF-46F4-A23C-87B474C2E282}"/>
              </a:ext>
            </a:extLst>
          </p:cNvPr>
          <p:cNvSpPr>
            <a:spLocks noGrp="1"/>
          </p:cNvSpPr>
          <p:nvPr>
            <p:ph type="body" orient="vert" idx="11" hasCustomPrompt="1"/>
          </p:nvPr>
        </p:nvSpPr>
        <p:spPr>
          <a:xfrm>
            <a:off x="8087252" y="2082803"/>
            <a:ext cx="3600235" cy="1654969"/>
          </a:xfrm>
        </p:spPr>
        <p:txBody>
          <a:bodyPr vert="horz"/>
          <a:lstStyle>
            <a:lvl1pPr marL="0" indent="0">
              <a:lnSpc>
                <a:spcPct val="100000"/>
              </a:lnSpc>
              <a:spcAft>
                <a:spcPts val="0"/>
              </a:spcAft>
              <a:defRPr sz="1313" b="1">
                <a:solidFill>
                  <a:schemeClr val="tx1"/>
                </a:solidFill>
                <a:latin typeface="+mn-lt"/>
              </a:defRPr>
            </a:lvl1pPr>
            <a:lvl2pPr marL="0" indent="0">
              <a:lnSpc>
                <a:spcPct val="100000"/>
              </a:lnSpc>
              <a:spcAft>
                <a:spcPts val="0"/>
              </a:spcAft>
              <a:defRPr sz="1313">
                <a:solidFill>
                  <a:schemeClr val="tx1"/>
                </a:solidFill>
              </a:defRPr>
            </a:lvl2pPr>
            <a:lvl3pPr marL="117444" indent="-117444">
              <a:lnSpc>
                <a:spcPct val="100000"/>
              </a:lnSpc>
              <a:spcAft>
                <a:spcPts val="0"/>
              </a:spcAft>
              <a:defRPr sz="1313">
                <a:solidFill>
                  <a:schemeClr val="tx1"/>
                </a:solidFill>
              </a:defRPr>
            </a:lvl3pPr>
            <a:lvl4pPr marL="234889" indent="-117444">
              <a:lnSpc>
                <a:spcPct val="100000"/>
              </a:lnSpc>
              <a:spcAft>
                <a:spcPts val="0"/>
              </a:spcAft>
              <a:defRPr sz="1313">
                <a:solidFill>
                  <a:schemeClr val="tx1"/>
                </a:solidFill>
              </a:defRPr>
            </a:lvl4pPr>
            <a:lvl5pPr marL="0" indent="0">
              <a:lnSpc>
                <a:spcPct val="100000"/>
              </a:lnSpc>
              <a:spcAft>
                <a:spcPts val="0"/>
              </a:spcAft>
              <a:defRPr sz="1313">
                <a:solidFill>
                  <a:schemeClr val="tx1"/>
                </a:solidFill>
              </a:defRPr>
            </a:lvl5pPr>
            <a:lvl6pPr marL="0" indent="0">
              <a:lnSpc>
                <a:spcPct val="100000"/>
              </a:lnSpc>
              <a:spcAft>
                <a:spcPts val="0"/>
              </a:spcAft>
              <a:defRPr sz="1313">
                <a:solidFill>
                  <a:schemeClr val="tx1"/>
                </a:solidFill>
              </a:defRPr>
            </a:lvl6pPr>
            <a:lvl7pPr marL="0" indent="0">
              <a:lnSpc>
                <a:spcPct val="100000"/>
              </a:lnSpc>
              <a:spcAft>
                <a:spcPts val="0"/>
              </a:spcAft>
              <a:defRPr sz="1313">
                <a:solidFill>
                  <a:schemeClr val="tx1"/>
                </a:solidFill>
              </a:defRPr>
            </a:lvl7pPr>
            <a:lvl8pPr marL="0" indent="0">
              <a:lnSpc>
                <a:spcPct val="100000"/>
              </a:lnSpc>
              <a:spcAft>
                <a:spcPts val="0"/>
              </a:spcAft>
              <a:defRPr sz="1313">
                <a:solidFill>
                  <a:schemeClr val="tx1"/>
                </a:solidFill>
              </a:defRPr>
            </a:lvl8pPr>
            <a:lvl9pPr marL="0" indent="0">
              <a:lnSpc>
                <a:spcPct val="100000"/>
              </a:lnSpc>
              <a:spcAft>
                <a:spcPts val="0"/>
              </a:spcAft>
              <a:defRPr sz="1313">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9" name="Nummer">
            <a:extLst>
              <a:ext uri="{FF2B5EF4-FFF2-40B4-BE49-F238E27FC236}">
                <a16:creationId xmlns:a16="http://schemas.microsoft.com/office/drawing/2014/main" id="{D7AB843F-4B17-4F90-95BC-811707D3969D}"/>
              </a:ext>
            </a:extLst>
          </p:cNvPr>
          <p:cNvSpPr>
            <a:spLocks noGrp="1"/>
          </p:cNvSpPr>
          <p:nvPr>
            <p:ph type="body" orient="vert" idx="13" hasCustomPrompt="1"/>
          </p:nvPr>
        </p:nvSpPr>
        <p:spPr>
          <a:xfrm>
            <a:off x="8087252" y="1507332"/>
            <a:ext cx="3600235" cy="504000"/>
          </a:xfrm>
        </p:spPr>
        <p:txBody>
          <a:bodyPr vert="horz"/>
          <a:lstStyle>
            <a:lvl1pPr marL="0" indent="0">
              <a:lnSpc>
                <a:spcPct val="111000"/>
              </a:lnSpc>
              <a:spcAft>
                <a:spcPts val="0"/>
              </a:spcAft>
              <a:buFont typeface="Arial" panose="020B0604020202020204" pitchFamily="34" charset="0"/>
              <a:buNone/>
              <a:defRPr sz="2250" b="1">
                <a:solidFill>
                  <a:schemeClr val="tx2"/>
                </a:solidFill>
                <a:latin typeface="+mn-lt"/>
              </a:defRPr>
            </a:lvl1pPr>
            <a:lvl2pPr marL="0" indent="0">
              <a:lnSpc>
                <a:spcPct val="111000"/>
              </a:lnSpc>
              <a:spcAft>
                <a:spcPts val="0"/>
              </a:spcAft>
              <a:buFont typeface="Arial" panose="020B0604020202020204" pitchFamily="34" charset="0"/>
              <a:buNone/>
              <a:defRPr sz="2250" b="1">
                <a:solidFill>
                  <a:schemeClr val="tx2"/>
                </a:solidFill>
                <a:latin typeface="+mn-lt"/>
              </a:defRPr>
            </a:lvl2pPr>
            <a:lvl3pPr marL="0" indent="0">
              <a:lnSpc>
                <a:spcPct val="111000"/>
              </a:lnSpc>
              <a:spcAft>
                <a:spcPts val="0"/>
              </a:spcAft>
              <a:buNone/>
              <a:defRPr sz="2250" b="1">
                <a:solidFill>
                  <a:schemeClr val="tx2"/>
                </a:solidFill>
                <a:latin typeface="+mn-lt"/>
              </a:defRPr>
            </a:lvl3pPr>
            <a:lvl4pPr marL="0" indent="0">
              <a:lnSpc>
                <a:spcPct val="111000"/>
              </a:lnSpc>
              <a:spcAft>
                <a:spcPts val="0"/>
              </a:spcAft>
              <a:buNone/>
              <a:defRPr sz="2250" b="1">
                <a:solidFill>
                  <a:schemeClr val="tx2"/>
                </a:solidFill>
                <a:latin typeface="+mn-lt"/>
              </a:defRPr>
            </a:lvl4pPr>
            <a:lvl5pPr marL="0" indent="0">
              <a:lnSpc>
                <a:spcPct val="111000"/>
              </a:lnSpc>
              <a:spcAft>
                <a:spcPts val="0"/>
              </a:spcAft>
              <a:buFont typeface="Arial" panose="020B0604020202020204" pitchFamily="34" charset="0"/>
              <a:buNone/>
              <a:defRPr sz="2250" b="1">
                <a:solidFill>
                  <a:schemeClr val="tx2"/>
                </a:solidFill>
                <a:latin typeface="+mn-lt"/>
              </a:defRPr>
            </a:lvl5pPr>
            <a:lvl6pPr marL="0" indent="0">
              <a:lnSpc>
                <a:spcPct val="111000"/>
              </a:lnSpc>
              <a:spcAft>
                <a:spcPts val="0"/>
              </a:spcAft>
              <a:buFont typeface="Arial" panose="020B0604020202020204" pitchFamily="34" charset="0"/>
              <a:buNone/>
              <a:defRPr sz="2250" b="1">
                <a:solidFill>
                  <a:schemeClr val="tx2"/>
                </a:solidFill>
                <a:latin typeface="+mn-lt"/>
              </a:defRPr>
            </a:lvl6pPr>
            <a:lvl7pPr marL="0" indent="0">
              <a:lnSpc>
                <a:spcPct val="111000"/>
              </a:lnSpc>
              <a:spcAft>
                <a:spcPts val="0"/>
              </a:spcAft>
              <a:buFont typeface="Arial" panose="020B0604020202020204" pitchFamily="34" charset="0"/>
              <a:buNone/>
              <a:defRPr sz="2250" b="1">
                <a:solidFill>
                  <a:schemeClr val="tx2"/>
                </a:solidFill>
                <a:latin typeface="+mn-lt"/>
              </a:defRPr>
            </a:lvl7pPr>
            <a:lvl8pPr marL="0" indent="0">
              <a:lnSpc>
                <a:spcPct val="111000"/>
              </a:lnSpc>
              <a:spcAft>
                <a:spcPts val="0"/>
              </a:spcAft>
              <a:buFont typeface="Arial" panose="020B0604020202020204" pitchFamily="34" charset="0"/>
              <a:buNone/>
              <a:defRPr sz="2250" b="1">
                <a:solidFill>
                  <a:schemeClr val="tx2"/>
                </a:solidFill>
                <a:latin typeface="+mn-lt"/>
              </a:defRPr>
            </a:lvl8pPr>
            <a:lvl9pPr marL="0" indent="0">
              <a:lnSpc>
                <a:spcPct val="111000"/>
              </a:lnSpc>
              <a:spcAft>
                <a:spcPts val="0"/>
              </a:spcAft>
              <a:buFont typeface="Arial" panose="020B0604020202020204" pitchFamily="34" charset="0"/>
              <a:buNone/>
              <a:defRPr sz="2250" b="1">
                <a:solidFill>
                  <a:schemeClr val="tx2"/>
                </a:solidFill>
                <a:latin typeface="+mn-lt"/>
              </a:defRPr>
            </a:lvl9pPr>
          </a:lstStyle>
          <a:p>
            <a:pPr lvl="0"/>
            <a:r>
              <a:rPr lang="de-DE" dirty="0"/>
              <a:t>00</a:t>
            </a:r>
          </a:p>
        </p:txBody>
      </p:sp>
      <p:sp>
        <p:nvSpPr>
          <p:cNvPr id="15" name="Agendapunkt">
            <a:extLst>
              <a:ext uri="{FF2B5EF4-FFF2-40B4-BE49-F238E27FC236}">
                <a16:creationId xmlns:a16="http://schemas.microsoft.com/office/drawing/2014/main" id="{97C67DFA-2765-4B94-9A0F-A46813D8E418}"/>
              </a:ext>
            </a:extLst>
          </p:cNvPr>
          <p:cNvSpPr>
            <a:spLocks noGrp="1"/>
          </p:cNvSpPr>
          <p:nvPr>
            <p:ph type="body" orient="vert" idx="17" hasCustomPrompt="1"/>
          </p:nvPr>
        </p:nvSpPr>
        <p:spPr>
          <a:xfrm>
            <a:off x="4297642" y="2082803"/>
            <a:ext cx="3600235" cy="1654969"/>
          </a:xfrm>
        </p:spPr>
        <p:txBody>
          <a:bodyPr vert="horz"/>
          <a:lstStyle>
            <a:lvl1pPr marL="0" indent="0">
              <a:lnSpc>
                <a:spcPct val="100000"/>
              </a:lnSpc>
              <a:spcAft>
                <a:spcPts val="0"/>
              </a:spcAft>
              <a:defRPr sz="1313" b="1">
                <a:solidFill>
                  <a:schemeClr val="tx1"/>
                </a:solidFill>
                <a:latin typeface="+mn-lt"/>
              </a:defRPr>
            </a:lvl1pPr>
            <a:lvl2pPr marL="0" indent="0">
              <a:lnSpc>
                <a:spcPct val="100000"/>
              </a:lnSpc>
              <a:spcAft>
                <a:spcPts val="0"/>
              </a:spcAft>
              <a:defRPr sz="1313">
                <a:solidFill>
                  <a:schemeClr val="tx1"/>
                </a:solidFill>
              </a:defRPr>
            </a:lvl2pPr>
            <a:lvl3pPr marL="117444" indent="-117444">
              <a:lnSpc>
                <a:spcPct val="100000"/>
              </a:lnSpc>
              <a:spcAft>
                <a:spcPts val="0"/>
              </a:spcAft>
              <a:defRPr sz="1313">
                <a:solidFill>
                  <a:schemeClr val="tx1"/>
                </a:solidFill>
              </a:defRPr>
            </a:lvl3pPr>
            <a:lvl4pPr marL="234889" indent="-117444">
              <a:lnSpc>
                <a:spcPct val="100000"/>
              </a:lnSpc>
              <a:spcAft>
                <a:spcPts val="0"/>
              </a:spcAft>
              <a:defRPr sz="1313">
                <a:solidFill>
                  <a:schemeClr val="tx1"/>
                </a:solidFill>
              </a:defRPr>
            </a:lvl4pPr>
            <a:lvl5pPr marL="0" indent="0">
              <a:lnSpc>
                <a:spcPct val="100000"/>
              </a:lnSpc>
              <a:spcAft>
                <a:spcPts val="0"/>
              </a:spcAft>
              <a:defRPr sz="1313">
                <a:solidFill>
                  <a:schemeClr val="tx1"/>
                </a:solidFill>
              </a:defRPr>
            </a:lvl5pPr>
            <a:lvl6pPr marL="0" indent="0">
              <a:lnSpc>
                <a:spcPct val="100000"/>
              </a:lnSpc>
              <a:spcAft>
                <a:spcPts val="0"/>
              </a:spcAft>
              <a:defRPr sz="1313">
                <a:solidFill>
                  <a:schemeClr val="tx1"/>
                </a:solidFill>
              </a:defRPr>
            </a:lvl6pPr>
            <a:lvl7pPr marL="0" indent="0">
              <a:lnSpc>
                <a:spcPct val="100000"/>
              </a:lnSpc>
              <a:spcAft>
                <a:spcPts val="0"/>
              </a:spcAft>
              <a:defRPr sz="1313">
                <a:solidFill>
                  <a:schemeClr val="tx1"/>
                </a:solidFill>
              </a:defRPr>
            </a:lvl7pPr>
            <a:lvl8pPr marL="0" indent="0">
              <a:lnSpc>
                <a:spcPct val="100000"/>
              </a:lnSpc>
              <a:spcAft>
                <a:spcPts val="0"/>
              </a:spcAft>
              <a:defRPr sz="1313">
                <a:solidFill>
                  <a:schemeClr val="tx1"/>
                </a:solidFill>
              </a:defRPr>
            </a:lvl8pPr>
            <a:lvl9pPr marL="0" indent="0">
              <a:lnSpc>
                <a:spcPct val="100000"/>
              </a:lnSpc>
              <a:spcAft>
                <a:spcPts val="0"/>
              </a:spcAft>
              <a:defRPr sz="1313">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8" name="Nummer">
            <a:extLst>
              <a:ext uri="{FF2B5EF4-FFF2-40B4-BE49-F238E27FC236}">
                <a16:creationId xmlns:a16="http://schemas.microsoft.com/office/drawing/2014/main" id="{6B0E18B8-EFC4-4649-A140-A94036A3679C}"/>
              </a:ext>
            </a:extLst>
          </p:cNvPr>
          <p:cNvSpPr>
            <a:spLocks noGrp="1"/>
          </p:cNvSpPr>
          <p:nvPr>
            <p:ph type="body" orient="vert" idx="12" hasCustomPrompt="1"/>
          </p:nvPr>
        </p:nvSpPr>
        <p:spPr>
          <a:xfrm>
            <a:off x="4297642" y="1507332"/>
            <a:ext cx="3600235" cy="504000"/>
          </a:xfrm>
        </p:spPr>
        <p:txBody>
          <a:bodyPr vert="horz"/>
          <a:lstStyle>
            <a:lvl1pPr marL="0" indent="0">
              <a:lnSpc>
                <a:spcPct val="111000"/>
              </a:lnSpc>
              <a:spcAft>
                <a:spcPts val="0"/>
              </a:spcAft>
              <a:buFont typeface="Arial" panose="020B0604020202020204" pitchFamily="34" charset="0"/>
              <a:buNone/>
              <a:defRPr sz="2250" b="1">
                <a:solidFill>
                  <a:schemeClr val="tx2"/>
                </a:solidFill>
                <a:latin typeface="+mn-lt"/>
              </a:defRPr>
            </a:lvl1pPr>
            <a:lvl2pPr marL="0" indent="0">
              <a:lnSpc>
                <a:spcPct val="111000"/>
              </a:lnSpc>
              <a:spcAft>
                <a:spcPts val="0"/>
              </a:spcAft>
              <a:buFont typeface="Arial" panose="020B0604020202020204" pitchFamily="34" charset="0"/>
              <a:buNone/>
              <a:defRPr sz="2250" b="1">
                <a:solidFill>
                  <a:schemeClr val="tx2"/>
                </a:solidFill>
                <a:latin typeface="+mn-lt"/>
              </a:defRPr>
            </a:lvl2pPr>
            <a:lvl3pPr marL="0" indent="0">
              <a:lnSpc>
                <a:spcPct val="111000"/>
              </a:lnSpc>
              <a:spcAft>
                <a:spcPts val="0"/>
              </a:spcAft>
              <a:buNone/>
              <a:defRPr sz="2250" b="1">
                <a:solidFill>
                  <a:schemeClr val="tx2"/>
                </a:solidFill>
                <a:latin typeface="+mn-lt"/>
              </a:defRPr>
            </a:lvl3pPr>
            <a:lvl4pPr marL="0" indent="0">
              <a:lnSpc>
                <a:spcPct val="111000"/>
              </a:lnSpc>
              <a:spcAft>
                <a:spcPts val="0"/>
              </a:spcAft>
              <a:buNone/>
              <a:defRPr sz="2250" b="1">
                <a:solidFill>
                  <a:schemeClr val="tx2"/>
                </a:solidFill>
                <a:latin typeface="+mn-lt"/>
              </a:defRPr>
            </a:lvl4pPr>
            <a:lvl5pPr marL="0" indent="0">
              <a:lnSpc>
                <a:spcPct val="111000"/>
              </a:lnSpc>
              <a:spcAft>
                <a:spcPts val="0"/>
              </a:spcAft>
              <a:buFont typeface="Arial" panose="020B0604020202020204" pitchFamily="34" charset="0"/>
              <a:buNone/>
              <a:defRPr sz="2250" b="1">
                <a:solidFill>
                  <a:schemeClr val="tx2"/>
                </a:solidFill>
                <a:latin typeface="+mn-lt"/>
              </a:defRPr>
            </a:lvl5pPr>
            <a:lvl6pPr marL="0" indent="0">
              <a:lnSpc>
                <a:spcPct val="111000"/>
              </a:lnSpc>
              <a:spcAft>
                <a:spcPts val="0"/>
              </a:spcAft>
              <a:buFont typeface="Arial" panose="020B0604020202020204" pitchFamily="34" charset="0"/>
              <a:buNone/>
              <a:defRPr sz="2250" b="1">
                <a:solidFill>
                  <a:schemeClr val="tx2"/>
                </a:solidFill>
                <a:latin typeface="+mn-lt"/>
              </a:defRPr>
            </a:lvl6pPr>
            <a:lvl7pPr marL="0" indent="0">
              <a:lnSpc>
                <a:spcPct val="111000"/>
              </a:lnSpc>
              <a:spcAft>
                <a:spcPts val="0"/>
              </a:spcAft>
              <a:buFont typeface="Arial" panose="020B0604020202020204" pitchFamily="34" charset="0"/>
              <a:buNone/>
              <a:defRPr sz="2250" b="1">
                <a:solidFill>
                  <a:schemeClr val="tx2"/>
                </a:solidFill>
                <a:latin typeface="+mn-lt"/>
              </a:defRPr>
            </a:lvl7pPr>
            <a:lvl8pPr marL="0" indent="0">
              <a:lnSpc>
                <a:spcPct val="111000"/>
              </a:lnSpc>
              <a:spcAft>
                <a:spcPts val="0"/>
              </a:spcAft>
              <a:buFont typeface="Arial" panose="020B0604020202020204" pitchFamily="34" charset="0"/>
              <a:buNone/>
              <a:defRPr sz="2250" b="1">
                <a:solidFill>
                  <a:schemeClr val="tx2"/>
                </a:solidFill>
                <a:latin typeface="+mn-lt"/>
              </a:defRPr>
            </a:lvl8pPr>
            <a:lvl9pPr marL="0" indent="0">
              <a:lnSpc>
                <a:spcPct val="111000"/>
              </a:lnSpc>
              <a:spcAft>
                <a:spcPts val="0"/>
              </a:spcAft>
              <a:buFont typeface="Arial" panose="020B0604020202020204" pitchFamily="34" charset="0"/>
              <a:buNone/>
              <a:defRPr sz="2250" b="1">
                <a:solidFill>
                  <a:schemeClr val="tx2"/>
                </a:solidFill>
                <a:latin typeface="+mn-lt"/>
              </a:defRPr>
            </a:lvl9pPr>
          </a:lstStyle>
          <a:p>
            <a:pPr lvl="0"/>
            <a:r>
              <a:rPr lang="de-DE" dirty="0"/>
              <a:t>00</a:t>
            </a:r>
          </a:p>
        </p:txBody>
      </p:sp>
      <p:sp>
        <p:nvSpPr>
          <p:cNvPr id="17" name="Agendapunkt">
            <a:extLst>
              <a:ext uri="{FF2B5EF4-FFF2-40B4-BE49-F238E27FC236}">
                <a16:creationId xmlns:a16="http://schemas.microsoft.com/office/drawing/2014/main" id="{48AF97B1-485A-4FFA-A718-D14080C8E582}"/>
              </a:ext>
            </a:extLst>
          </p:cNvPr>
          <p:cNvSpPr>
            <a:spLocks noGrp="1"/>
          </p:cNvSpPr>
          <p:nvPr>
            <p:ph type="body" orient="vert" idx="18" hasCustomPrompt="1"/>
          </p:nvPr>
        </p:nvSpPr>
        <p:spPr>
          <a:xfrm>
            <a:off x="508034" y="2082803"/>
            <a:ext cx="3600235" cy="1654969"/>
          </a:xfrm>
        </p:spPr>
        <p:txBody>
          <a:bodyPr vert="horz"/>
          <a:lstStyle>
            <a:lvl1pPr marL="0" indent="0">
              <a:lnSpc>
                <a:spcPct val="100000"/>
              </a:lnSpc>
              <a:spcAft>
                <a:spcPts val="0"/>
              </a:spcAft>
              <a:defRPr sz="1313" b="1">
                <a:solidFill>
                  <a:schemeClr val="tx1"/>
                </a:solidFill>
                <a:latin typeface="+mn-lt"/>
              </a:defRPr>
            </a:lvl1pPr>
            <a:lvl2pPr marL="0" indent="0">
              <a:lnSpc>
                <a:spcPct val="100000"/>
              </a:lnSpc>
              <a:spcAft>
                <a:spcPts val="0"/>
              </a:spcAft>
              <a:defRPr sz="1313">
                <a:solidFill>
                  <a:schemeClr val="tx1"/>
                </a:solidFill>
              </a:defRPr>
            </a:lvl2pPr>
            <a:lvl3pPr marL="117444" indent="-117444">
              <a:lnSpc>
                <a:spcPct val="100000"/>
              </a:lnSpc>
              <a:spcAft>
                <a:spcPts val="0"/>
              </a:spcAft>
              <a:defRPr sz="1313">
                <a:solidFill>
                  <a:schemeClr val="tx1"/>
                </a:solidFill>
              </a:defRPr>
            </a:lvl3pPr>
            <a:lvl4pPr marL="234889" indent="-117444">
              <a:lnSpc>
                <a:spcPct val="100000"/>
              </a:lnSpc>
              <a:spcAft>
                <a:spcPts val="0"/>
              </a:spcAft>
              <a:defRPr sz="1313">
                <a:solidFill>
                  <a:schemeClr val="tx1"/>
                </a:solidFill>
              </a:defRPr>
            </a:lvl4pPr>
            <a:lvl5pPr marL="0" indent="0">
              <a:lnSpc>
                <a:spcPct val="100000"/>
              </a:lnSpc>
              <a:spcAft>
                <a:spcPts val="0"/>
              </a:spcAft>
              <a:defRPr sz="1313">
                <a:solidFill>
                  <a:schemeClr val="tx1"/>
                </a:solidFill>
              </a:defRPr>
            </a:lvl5pPr>
            <a:lvl6pPr marL="0" indent="0">
              <a:lnSpc>
                <a:spcPct val="100000"/>
              </a:lnSpc>
              <a:spcAft>
                <a:spcPts val="0"/>
              </a:spcAft>
              <a:defRPr sz="1313">
                <a:solidFill>
                  <a:schemeClr val="tx1"/>
                </a:solidFill>
              </a:defRPr>
            </a:lvl6pPr>
            <a:lvl7pPr marL="0" indent="0">
              <a:lnSpc>
                <a:spcPct val="100000"/>
              </a:lnSpc>
              <a:spcAft>
                <a:spcPts val="0"/>
              </a:spcAft>
              <a:defRPr sz="1313">
                <a:solidFill>
                  <a:schemeClr val="tx1"/>
                </a:solidFill>
              </a:defRPr>
            </a:lvl7pPr>
            <a:lvl8pPr marL="0" indent="0">
              <a:lnSpc>
                <a:spcPct val="100000"/>
              </a:lnSpc>
              <a:spcAft>
                <a:spcPts val="0"/>
              </a:spcAft>
              <a:defRPr sz="1313">
                <a:solidFill>
                  <a:schemeClr val="tx1"/>
                </a:solidFill>
              </a:defRPr>
            </a:lvl8pPr>
            <a:lvl9pPr marL="0" indent="0">
              <a:lnSpc>
                <a:spcPct val="100000"/>
              </a:lnSpc>
              <a:spcAft>
                <a:spcPts val="0"/>
              </a:spcAft>
              <a:defRPr sz="1313">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4" name="Nummer">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4" y="1507331"/>
            <a:ext cx="3600235" cy="504000"/>
          </a:xfrm>
        </p:spPr>
        <p:txBody>
          <a:bodyPr vert="horz"/>
          <a:lstStyle>
            <a:lvl1pPr marL="0" indent="0">
              <a:lnSpc>
                <a:spcPct val="111000"/>
              </a:lnSpc>
              <a:spcAft>
                <a:spcPts val="0"/>
              </a:spcAft>
              <a:buFont typeface="Arial" panose="020B0604020202020204" pitchFamily="34" charset="0"/>
              <a:buNone/>
              <a:defRPr sz="2250" b="1">
                <a:solidFill>
                  <a:schemeClr val="tx2"/>
                </a:solidFill>
                <a:latin typeface="+mn-lt"/>
              </a:defRPr>
            </a:lvl1pPr>
            <a:lvl2pPr marL="0" indent="0">
              <a:lnSpc>
                <a:spcPct val="111000"/>
              </a:lnSpc>
              <a:spcAft>
                <a:spcPts val="0"/>
              </a:spcAft>
              <a:buFont typeface="Arial" panose="020B0604020202020204" pitchFamily="34" charset="0"/>
              <a:buNone/>
              <a:defRPr sz="2250" b="1">
                <a:solidFill>
                  <a:schemeClr val="tx2"/>
                </a:solidFill>
                <a:latin typeface="+mn-lt"/>
              </a:defRPr>
            </a:lvl2pPr>
            <a:lvl3pPr marL="0" indent="0">
              <a:lnSpc>
                <a:spcPct val="111000"/>
              </a:lnSpc>
              <a:spcAft>
                <a:spcPts val="0"/>
              </a:spcAft>
              <a:buNone/>
              <a:defRPr sz="2250" b="1">
                <a:solidFill>
                  <a:schemeClr val="tx2"/>
                </a:solidFill>
                <a:latin typeface="+mn-lt"/>
              </a:defRPr>
            </a:lvl3pPr>
            <a:lvl4pPr marL="0" indent="0">
              <a:lnSpc>
                <a:spcPct val="111000"/>
              </a:lnSpc>
              <a:spcAft>
                <a:spcPts val="0"/>
              </a:spcAft>
              <a:buNone/>
              <a:defRPr sz="2250" b="1">
                <a:solidFill>
                  <a:schemeClr val="tx2"/>
                </a:solidFill>
                <a:latin typeface="+mn-lt"/>
              </a:defRPr>
            </a:lvl4pPr>
            <a:lvl5pPr marL="0" indent="0">
              <a:lnSpc>
                <a:spcPct val="111000"/>
              </a:lnSpc>
              <a:spcAft>
                <a:spcPts val="0"/>
              </a:spcAft>
              <a:buFont typeface="Arial" panose="020B0604020202020204" pitchFamily="34" charset="0"/>
              <a:buNone/>
              <a:defRPr sz="2250" b="1">
                <a:solidFill>
                  <a:schemeClr val="tx2"/>
                </a:solidFill>
                <a:latin typeface="+mn-lt"/>
              </a:defRPr>
            </a:lvl5pPr>
            <a:lvl6pPr marL="0" indent="0">
              <a:lnSpc>
                <a:spcPct val="111000"/>
              </a:lnSpc>
              <a:spcAft>
                <a:spcPts val="0"/>
              </a:spcAft>
              <a:buFont typeface="Arial" panose="020B0604020202020204" pitchFamily="34" charset="0"/>
              <a:buNone/>
              <a:defRPr sz="2250" b="1">
                <a:solidFill>
                  <a:schemeClr val="tx2"/>
                </a:solidFill>
                <a:latin typeface="+mn-lt"/>
              </a:defRPr>
            </a:lvl6pPr>
            <a:lvl7pPr marL="0" indent="0">
              <a:lnSpc>
                <a:spcPct val="111000"/>
              </a:lnSpc>
              <a:spcAft>
                <a:spcPts val="0"/>
              </a:spcAft>
              <a:buFont typeface="Arial" panose="020B0604020202020204" pitchFamily="34" charset="0"/>
              <a:buNone/>
              <a:defRPr sz="2250" b="1">
                <a:solidFill>
                  <a:schemeClr val="tx2"/>
                </a:solidFill>
                <a:latin typeface="+mn-lt"/>
              </a:defRPr>
            </a:lvl7pPr>
            <a:lvl8pPr marL="0" indent="0">
              <a:lnSpc>
                <a:spcPct val="111000"/>
              </a:lnSpc>
              <a:spcAft>
                <a:spcPts val="0"/>
              </a:spcAft>
              <a:buFont typeface="Arial" panose="020B0604020202020204" pitchFamily="34" charset="0"/>
              <a:buNone/>
              <a:defRPr sz="2250" b="1">
                <a:solidFill>
                  <a:schemeClr val="tx2"/>
                </a:solidFill>
                <a:latin typeface="+mn-lt"/>
              </a:defRPr>
            </a:lvl8pPr>
            <a:lvl9pPr marL="0" indent="0">
              <a:lnSpc>
                <a:spcPct val="111000"/>
              </a:lnSpc>
              <a:spcAft>
                <a:spcPts val="0"/>
              </a:spcAft>
              <a:buFont typeface="Arial" panose="020B0604020202020204" pitchFamily="34" charset="0"/>
              <a:buNone/>
              <a:defRPr sz="2250" b="1">
                <a:solidFill>
                  <a:schemeClr val="tx2"/>
                </a:solidFill>
                <a:latin typeface="+mn-lt"/>
              </a:defRPr>
            </a:lvl9pPr>
          </a:lstStyle>
          <a:p>
            <a:pPr lvl="0"/>
            <a:r>
              <a:rPr lang="de-DE" dirty="0"/>
              <a:t>00</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2135563932"/>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5" orient="horz" pos="1899">
          <p15:clr>
            <a:srgbClr val="FBAE40"/>
          </p15:clr>
        </p15:guide>
        <p15:guide id="6" orient="horz" pos="4838">
          <p15:clr>
            <a:srgbClr val="FBAE40"/>
          </p15:clr>
        </p15:guide>
        <p15:guide id="7" orient="horz" pos="2624">
          <p15:clr>
            <a:srgbClr val="FBAE40"/>
          </p15:clr>
        </p15:guide>
        <p15:guide id="8" orient="horz" pos="5642">
          <p15:clr>
            <a:srgbClr val="FBAE40"/>
          </p15:clr>
        </p15:guide>
        <p15:guide id="9" pos="13584">
          <p15:clr>
            <a:srgbClr val="FBAE40"/>
          </p15:clr>
        </p15:guide>
        <p15:guide id="10" pos="7219">
          <p15:clr>
            <a:srgbClr val="FBAE4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Trennfoli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Agendapunk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1405030" y="2690813"/>
            <a:ext cx="10279732" cy="3442494"/>
          </a:xfrm>
        </p:spPr>
        <p:txBody>
          <a:bodyPr vert="horz"/>
          <a:lstStyle>
            <a:lvl1pPr>
              <a:lnSpc>
                <a:spcPct val="100000"/>
              </a:lnSpc>
              <a:spcAft>
                <a:spcPts val="0"/>
              </a:spcAft>
              <a:defRPr sz="3750">
                <a:latin typeface="+mn-lt"/>
              </a:defRPr>
            </a:lvl1pPr>
            <a:lvl2pPr marL="0" indent="0">
              <a:lnSpc>
                <a:spcPct val="100000"/>
              </a:lnSpc>
              <a:spcBef>
                <a:spcPts val="488"/>
              </a:spcBef>
              <a:spcAft>
                <a:spcPts val="0"/>
              </a:spcAft>
              <a:buFont typeface="Arial" panose="020B0604020202020204" pitchFamily="34" charset="0"/>
              <a:buNone/>
              <a:defRPr sz="1875"/>
            </a:lvl2pPr>
            <a:lvl3pPr marL="161992" indent="-161992">
              <a:lnSpc>
                <a:spcPct val="100000"/>
              </a:lnSpc>
              <a:spcBef>
                <a:spcPts val="488"/>
              </a:spcBef>
              <a:spcAft>
                <a:spcPts val="0"/>
              </a:spcAft>
              <a:buFont typeface="Arial" panose="020B0604020202020204" pitchFamily="34" charset="0"/>
              <a:buChar char="•"/>
              <a:defRPr sz="1875"/>
            </a:lvl3pPr>
            <a:lvl4pPr marL="323984" indent="-161992">
              <a:lnSpc>
                <a:spcPct val="100000"/>
              </a:lnSpc>
              <a:spcBef>
                <a:spcPts val="488"/>
              </a:spcBef>
              <a:spcAft>
                <a:spcPts val="0"/>
              </a:spcAft>
              <a:buFont typeface="Arial" panose="020B0604020202020204" pitchFamily="34" charset="0"/>
              <a:buChar char="•"/>
              <a:defRPr sz="1875"/>
            </a:lvl4pPr>
            <a:lvl5pPr marL="0" indent="0">
              <a:lnSpc>
                <a:spcPct val="100000"/>
              </a:lnSpc>
              <a:spcBef>
                <a:spcPts val="488"/>
              </a:spcBef>
              <a:spcAft>
                <a:spcPts val="0"/>
              </a:spcAft>
              <a:buFont typeface="Arial" panose="020B0604020202020204" pitchFamily="34" charset="0"/>
              <a:buNone/>
              <a:defRPr sz="1875"/>
            </a:lvl5pPr>
            <a:lvl6pPr marL="0" indent="0">
              <a:lnSpc>
                <a:spcPct val="100000"/>
              </a:lnSpc>
              <a:spcBef>
                <a:spcPts val="488"/>
              </a:spcBef>
              <a:spcAft>
                <a:spcPts val="0"/>
              </a:spcAft>
              <a:buFont typeface="Arial" panose="020B0604020202020204" pitchFamily="34" charset="0"/>
              <a:buNone/>
              <a:defRPr sz="1875"/>
            </a:lvl6pPr>
            <a:lvl7pPr marL="0" indent="0">
              <a:lnSpc>
                <a:spcPct val="100000"/>
              </a:lnSpc>
              <a:spcBef>
                <a:spcPts val="488"/>
              </a:spcBef>
              <a:spcAft>
                <a:spcPts val="0"/>
              </a:spcAft>
              <a:buFont typeface="Arial" panose="020B0604020202020204" pitchFamily="34" charset="0"/>
              <a:buNone/>
              <a:defRPr sz="1875"/>
            </a:lvl7pPr>
            <a:lvl8pPr marL="0" indent="0">
              <a:lnSpc>
                <a:spcPct val="100000"/>
              </a:lnSpc>
              <a:spcBef>
                <a:spcPts val="488"/>
              </a:spcBef>
              <a:spcAft>
                <a:spcPts val="0"/>
              </a:spcAft>
              <a:buFont typeface="Arial" panose="020B0604020202020204" pitchFamily="34" charset="0"/>
              <a:buNone/>
              <a:defRPr sz="1875"/>
            </a:lvl8pPr>
            <a:lvl9pPr marL="0" indent="0">
              <a:lnSpc>
                <a:spcPct val="100000"/>
              </a:lnSpc>
              <a:spcBef>
                <a:spcPts val="488"/>
              </a:spcBef>
              <a:spcAft>
                <a:spcPts val="0"/>
              </a:spcAft>
              <a:buFont typeface="Arial" panose="020B0604020202020204" pitchFamily="34" charset="0"/>
              <a:buNone/>
              <a:defRPr sz="1875"/>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a:p>
            <a:pPr lvl="3"/>
            <a:r>
              <a:rPr lang="de-DE" dirty="0"/>
              <a:t>Vierte Ebene</a:t>
            </a:r>
          </a:p>
          <a:p>
            <a:pPr lvl="3"/>
            <a:endParaRPr lang="de-DE" dirty="0"/>
          </a:p>
        </p:txBody>
      </p:sp>
      <p:sp>
        <p:nvSpPr>
          <p:cNvPr id="2" name="Nummer (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2690813"/>
            <a:ext cx="864056" cy="864000"/>
          </a:xfrm>
        </p:spPr>
        <p:txBody>
          <a:bodyPr/>
          <a:lstStyle>
            <a:lvl1pPr>
              <a:lnSpc>
                <a:spcPct val="100000"/>
              </a:lnSpc>
              <a:defRPr sz="3750">
                <a:solidFill>
                  <a:schemeClr val="tx2"/>
                </a:solidFill>
              </a:defRPr>
            </a:lvl1pPr>
          </a:lstStyle>
          <a:p>
            <a:r>
              <a:rPr lang="de-DE" dirty="0"/>
              <a:t>00</a:t>
            </a:r>
          </a:p>
        </p:txBody>
      </p:sp>
    </p:spTree>
    <p:extLst>
      <p:ext uri="{BB962C8B-B14F-4D97-AF65-F5344CB8AC3E}">
        <p14:creationId xmlns:p14="http://schemas.microsoft.com/office/powerpoint/2010/main" val="1484927539"/>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3390">
          <p15:clr>
            <a:srgbClr val="FBAE40"/>
          </p15:clr>
        </p15:guide>
        <p15:guide id="5" pos="2360">
          <p15:clr>
            <a:srgbClr val="FBAE4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Trennfolie mit Bild">
    <p:spTree>
      <p:nvGrpSpPr>
        <p:cNvPr id="1" name=""/>
        <p:cNvGrpSpPr/>
        <p:nvPr/>
      </p:nvGrpSpPr>
      <p:grpSpPr>
        <a:xfrm>
          <a:off x="0" y="0"/>
          <a:ext cx="0" cy="0"/>
          <a:chOff x="0" y="0"/>
          <a:chExt cx="0" cy="0"/>
        </a:xfrm>
      </p:grpSpPr>
      <p:sp>
        <p:nvSpPr>
          <p:cNvPr id="13" name="Bild">
            <a:extLst>
              <a:ext uri="{FF2B5EF4-FFF2-40B4-BE49-F238E27FC236}">
                <a16:creationId xmlns:a16="http://schemas.microsoft.com/office/drawing/2014/main" id="{819DE44A-6DA1-49B9-A0FF-37FF6FD3FF47}"/>
              </a:ext>
            </a:extLst>
          </p:cNvPr>
          <p:cNvSpPr>
            <a:spLocks noGrp="1" noChangeAspect="1"/>
          </p:cNvSpPr>
          <p:nvPr>
            <p:ph type="pic" sz="quarter" idx="13" hasCustomPrompt="1"/>
          </p:nvPr>
        </p:nvSpPr>
        <p:spPr>
          <a:xfrm>
            <a:off x="2678437" y="0"/>
            <a:ext cx="9513563" cy="6858000"/>
          </a:xfrm>
          <a:custGeom>
            <a:avLst/>
            <a:gdLst>
              <a:gd name="connsiteX0" fmla="*/ 5319414 w 19025888"/>
              <a:gd name="connsiteY0" fmla="*/ 0 h 13716000"/>
              <a:gd name="connsiteX1" fmla="*/ 19025888 w 19025888"/>
              <a:gd name="connsiteY1" fmla="*/ 0 h 13716000"/>
              <a:gd name="connsiteX2" fmla="*/ 19025888 w 19025888"/>
              <a:gd name="connsiteY2" fmla="*/ 13716000 h 13716000"/>
              <a:gd name="connsiteX3" fmla="*/ 0 w 19025888"/>
              <a:gd name="connsiteY3" fmla="*/ 13716000 h 13716000"/>
            </a:gdLst>
            <a:ahLst/>
            <a:cxnLst>
              <a:cxn ang="0">
                <a:pos x="connsiteX0" y="connsiteY0"/>
              </a:cxn>
              <a:cxn ang="0">
                <a:pos x="connsiteX1" y="connsiteY1"/>
              </a:cxn>
              <a:cxn ang="0">
                <a:pos x="connsiteX2" y="connsiteY2"/>
              </a:cxn>
              <a:cxn ang="0">
                <a:pos x="connsiteX3" y="connsiteY3"/>
              </a:cxn>
            </a:cxnLst>
            <a:rect l="l" t="t" r="r" b="b"/>
            <a:pathLst>
              <a:path w="19025888" h="13716000">
                <a:moveTo>
                  <a:pt x="5319414" y="0"/>
                </a:moveTo>
                <a:lnTo>
                  <a:pt x="19025888" y="0"/>
                </a:lnTo>
                <a:lnTo>
                  <a:pt x="19025888" y="13716000"/>
                </a:lnTo>
                <a:lnTo>
                  <a:pt x="0" y="13716000"/>
                </a:ln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bg1"/>
                </a:solidFill>
              </a:defRPr>
            </a:lvl1pPr>
          </a:lstStyle>
          <a:p>
            <a:fld id="{B1DFA706-D6BF-4054-BFB5-EC6378B45988}" type="slidenum">
              <a:rPr lang="de-DE" smtClean="0"/>
              <a:pPr/>
              <a:t>‹Nr.›</a:t>
            </a:fld>
            <a:endParaRPr lang="de-DE" dirty="0"/>
          </a:p>
        </p:txBody>
      </p:sp>
      <p:sp>
        <p:nvSpPr>
          <p:cNvPr id="4" name="Agendapunk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829" y="1254125"/>
            <a:ext cx="3600235" cy="4879182"/>
          </a:xfrm>
        </p:spPr>
        <p:txBody>
          <a:bodyPr vert="horz"/>
          <a:lstStyle>
            <a:lvl1pPr>
              <a:lnSpc>
                <a:spcPct val="100000"/>
              </a:lnSpc>
              <a:spcAft>
                <a:spcPts val="0"/>
              </a:spcAft>
              <a:defRPr sz="1875">
                <a:latin typeface="+mj-lt"/>
              </a:defRPr>
            </a:lvl1pPr>
            <a:lvl2pPr marL="0" indent="0">
              <a:lnSpc>
                <a:spcPct val="119000"/>
              </a:lnSpc>
              <a:spcBef>
                <a:spcPts val="0"/>
              </a:spcBef>
              <a:spcAft>
                <a:spcPts val="0"/>
              </a:spcAft>
              <a:buFont typeface="Arial" panose="020B0604020202020204" pitchFamily="34" charset="0"/>
              <a:buNone/>
              <a:defRPr sz="1313"/>
            </a:lvl2pPr>
            <a:lvl3pPr marL="117444" indent="-117444">
              <a:lnSpc>
                <a:spcPct val="119000"/>
              </a:lnSpc>
              <a:spcBef>
                <a:spcPts val="0"/>
              </a:spcBef>
              <a:spcAft>
                <a:spcPts val="0"/>
              </a:spcAft>
              <a:buFont typeface="Arial" panose="020B0604020202020204" pitchFamily="34" charset="0"/>
              <a:buChar char="•"/>
              <a:defRPr sz="1313"/>
            </a:lvl3pPr>
            <a:lvl4pPr marL="234889" indent="-117444">
              <a:lnSpc>
                <a:spcPct val="119000"/>
              </a:lnSpc>
              <a:spcBef>
                <a:spcPts val="0"/>
              </a:spcBef>
              <a:spcAft>
                <a:spcPts val="0"/>
              </a:spcAft>
              <a:buFont typeface="Arial" panose="020B0604020202020204" pitchFamily="34" charset="0"/>
              <a:buChar char="•"/>
              <a:defRPr sz="1313"/>
            </a:lvl4pPr>
            <a:lvl5pPr marL="0" indent="0">
              <a:lnSpc>
                <a:spcPct val="119000"/>
              </a:lnSpc>
              <a:spcBef>
                <a:spcPts val="0"/>
              </a:spcBef>
              <a:spcAft>
                <a:spcPts val="0"/>
              </a:spcAft>
              <a:buFont typeface="Arial" panose="020B0604020202020204" pitchFamily="34" charset="0"/>
              <a:buNone/>
              <a:defRPr sz="1313"/>
            </a:lvl5pPr>
            <a:lvl6pPr marL="0" indent="0">
              <a:lnSpc>
                <a:spcPct val="119000"/>
              </a:lnSpc>
              <a:spcBef>
                <a:spcPts val="0"/>
              </a:spcBef>
              <a:spcAft>
                <a:spcPts val="0"/>
              </a:spcAft>
              <a:buFont typeface="Arial" panose="020B0604020202020204" pitchFamily="34" charset="0"/>
              <a:buNone/>
              <a:defRPr sz="1313"/>
            </a:lvl6pPr>
            <a:lvl7pPr marL="0" indent="0">
              <a:lnSpc>
                <a:spcPct val="119000"/>
              </a:lnSpc>
              <a:spcBef>
                <a:spcPts val="0"/>
              </a:spcBef>
              <a:spcAft>
                <a:spcPts val="0"/>
              </a:spcAft>
              <a:buFont typeface="Arial" panose="020B0604020202020204" pitchFamily="34" charset="0"/>
              <a:buNone/>
              <a:defRPr sz="1313"/>
            </a:lvl7pPr>
            <a:lvl8pPr marL="0" indent="0">
              <a:lnSpc>
                <a:spcPct val="119000"/>
              </a:lnSpc>
              <a:spcBef>
                <a:spcPts val="0"/>
              </a:spcBef>
              <a:spcAft>
                <a:spcPts val="0"/>
              </a:spcAft>
              <a:buFont typeface="Arial" panose="020B0604020202020204" pitchFamily="34" charset="0"/>
              <a:buNone/>
              <a:defRPr sz="1313"/>
            </a:lvl8pPr>
            <a:lvl9pPr marL="0" indent="0">
              <a:lnSpc>
                <a:spcPct val="119000"/>
              </a:lnSpc>
              <a:spcBef>
                <a:spcPts val="0"/>
              </a:spcBef>
              <a:spcAft>
                <a:spcPts val="0"/>
              </a:spcAft>
              <a:buFont typeface="Arial" panose="020B0604020202020204" pitchFamily="34" charset="0"/>
              <a:buNone/>
              <a:defRPr sz="1313"/>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Nummer (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828" y="400050"/>
            <a:ext cx="3600235" cy="666000"/>
          </a:xfrm>
        </p:spPr>
        <p:txBody>
          <a:bodyPr/>
          <a:lstStyle>
            <a:lvl1pPr>
              <a:lnSpc>
                <a:spcPct val="88000"/>
              </a:lnSpc>
              <a:defRPr sz="3750">
                <a:solidFill>
                  <a:schemeClr val="tx2"/>
                </a:solidFill>
              </a:defRPr>
            </a:lvl1pPr>
          </a:lstStyle>
          <a:p>
            <a:r>
              <a:rPr lang="de-DE" dirty="0"/>
              <a:t>00</a:t>
            </a:r>
          </a:p>
        </p:txBody>
      </p:sp>
    </p:spTree>
    <p:extLst>
      <p:ext uri="{BB962C8B-B14F-4D97-AF65-F5344CB8AC3E}">
        <p14:creationId xmlns:p14="http://schemas.microsoft.com/office/powerpoint/2010/main" val="3854093515"/>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1580">
          <p15:clr>
            <a:srgbClr val="FBAE40"/>
          </p15:clr>
        </p15:guide>
        <p15:guide id="6" orient="horz" pos="504">
          <p15:clr>
            <a:srgbClr val="FBAE4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Zwischentitel">
    <p:bg>
      <p:bgRef idx="1001">
        <a:schemeClr val="bg1"/>
      </p:bgRef>
    </p:bg>
    <p:spTree>
      <p:nvGrpSpPr>
        <p:cNvPr id="1" name=""/>
        <p:cNvGrpSpPr/>
        <p:nvPr/>
      </p:nvGrpSpPr>
      <p:grpSpPr>
        <a:xfrm>
          <a:off x="0" y="0"/>
          <a:ext cx="0" cy="0"/>
          <a:chOff x="0" y="0"/>
          <a:chExt cx="0" cy="0"/>
        </a:xfrm>
      </p:grpSpPr>
      <p:sp>
        <p:nvSpPr>
          <p:cNvPr id="15" name="Fläche">
            <a:extLst>
              <a:ext uri="{FF2B5EF4-FFF2-40B4-BE49-F238E27FC236}">
                <a16:creationId xmlns:a16="http://schemas.microsoft.com/office/drawing/2014/main" id="{726FE3A0-7B79-43D2-A3D4-F0DF20E5BEF1}"/>
              </a:ext>
            </a:extLst>
          </p:cNvPr>
          <p:cNvSpPr>
            <a:spLocks noChangeAspect="1"/>
          </p:cNvSpPr>
          <p:nvPr userDrawn="1"/>
        </p:nvSpPr>
        <p:spPr>
          <a:xfrm>
            <a:off x="5976558" y="0"/>
            <a:ext cx="6215443" cy="6858000"/>
          </a:xfrm>
          <a:custGeom>
            <a:avLst/>
            <a:gdLst>
              <a:gd name="connsiteX0" fmla="*/ 0 w 12430077"/>
              <a:gd name="connsiteY0" fmla="*/ 0 h 13716000"/>
              <a:gd name="connsiteX1" fmla="*/ 9219045 w 12430077"/>
              <a:gd name="connsiteY1" fmla="*/ 0 h 13716000"/>
              <a:gd name="connsiteX2" fmla="*/ 12420553 w 12430077"/>
              <a:gd name="connsiteY2" fmla="*/ 0 h 13716000"/>
              <a:gd name="connsiteX3" fmla="*/ 12430077 w 12430077"/>
              <a:gd name="connsiteY3" fmla="*/ 0 h 13716000"/>
              <a:gd name="connsiteX4" fmla="*/ 12430077 w 12430077"/>
              <a:gd name="connsiteY4" fmla="*/ 13716000 h 13716000"/>
              <a:gd name="connsiteX5" fmla="*/ 12420553 w 12430077"/>
              <a:gd name="connsiteY5" fmla="*/ 13716000 h 13716000"/>
              <a:gd name="connsiteX6" fmla="*/ 9219045 w 12430077"/>
              <a:gd name="connsiteY6" fmla="*/ 13716000 h 13716000"/>
              <a:gd name="connsiteX7" fmla="*/ 5319665 w 12430077"/>
              <a:gd name="connsiteY7" fmla="*/ 137160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30077" h="13716000">
                <a:moveTo>
                  <a:pt x="0" y="0"/>
                </a:moveTo>
                <a:lnTo>
                  <a:pt x="9219045" y="0"/>
                </a:lnTo>
                <a:lnTo>
                  <a:pt x="12420553" y="0"/>
                </a:lnTo>
                <a:lnTo>
                  <a:pt x="12430077" y="0"/>
                </a:lnTo>
                <a:lnTo>
                  <a:pt x="12430077" y="13716000"/>
                </a:lnTo>
                <a:lnTo>
                  <a:pt x="12420553" y="13716000"/>
                </a:lnTo>
                <a:lnTo>
                  <a:pt x="9219045" y="13716000"/>
                </a:lnTo>
                <a:lnTo>
                  <a:pt x="5319665" y="13716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675"/>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1"/>
                </a:solidFill>
              </a:defRPr>
            </a:lvl1pPr>
          </a:lstStyle>
          <a:p>
            <a:fld id="{B1DFA706-D6BF-4054-BFB5-EC6378B45988}" type="slidenum">
              <a:rPr lang="de-DE" smtClean="0"/>
              <a:pPr/>
              <a:t>‹Nr.›</a:t>
            </a:fld>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30" y="1701007"/>
            <a:ext cx="11176331" cy="3330000"/>
          </a:xfrm>
        </p:spPr>
        <p:txBody>
          <a:bodyPr/>
          <a:lstStyle>
            <a:lvl1pPr>
              <a:lnSpc>
                <a:spcPct val="100000"/>
              </a:lnSpc>
              <a:defRPr sz="3750">
                <a:solidFill>
                  <a:schemeClr val="tx1"/>
                </a:solidFill>
              </a:defRPr>
            </a:lvl1pPr>
          </a:lstStyle>
          <a:p>
            <a:r>
              <a:rPr lang="de-DE" dirty="0"/>
              <a:t>Dies ist ein Zwischentitel</a:t>
            </a:r>
            <a:br>
              <a:rPr lang="de-DE" dirty="0"/>
            </a:br>
            <a:r>
              <a:rPr lang="de-DE" dirty="0"/>
              <a:t>Max. 4 Zeilen. </a:t>
            </a:r>
          </a:p>
        </p:txBody>
      </p:sp>
    </p:spTree>
    <p:extLst>
      <p:ext uri="{BB962C8B-B14F-4D97-AF65-F5344CB8AC3E}">
        <p14:creationId xmlns:p14="http://schemas.microsoft.com/office/powerpoint/2010/main" val="1986337402"/>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2143">
          <p15:clr>
            <a:srgbClr val="FBAE4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Zitat">
    <p:bg>
      <p:bgRef idx="1001">
        <a:schemeClr val="bg1"/>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Linie">
            <a:extLst>
              <a:ext uri="{FF2B5EF4-FFF2-40B4-BE49-F238E27FC236}">
                <a16:creationId xmlns:a16="http://schemas.microsoft.com/office/drawing/2014/main" id="{BDDFFB9B-BA67-4F56-AD2E-C78376A7A24D}"/>
              </a:ext>
            </a:extLst>
          </p:cNvPr>
          <p:cNvSpPr>
            <a:spLocks noChangeAspect="1"/>
          </p:cNvSpPr>
          <p:nvPr userDrawn="1"/>
        </p:nvSpPr>
        <p:spPr bwMode="auto">
          <a:xfrm>
            <a:off x="9200163" y="2468785"/>
            <a:ext cx="1035911" cy="2524125"/>
          </a:xfrm>
          <a:custGeom>
            <a:avLst/>
            <a:gdLst>
              <a:gd name="T0" fmla="*/ 306 w 5727"/>
              <a:gd name="T1" fmla="*/ 13988 h 13988"/>
              <a:gd name="T2" fmla="*/ 5727 w 5727"/>
              <a:gd name="T3" fmla="*/ 0 h 13988"/>
              <a:gd name="T4" fmla="*/ 5421 w 5727"/>
              <a:gd name="T5" fmla="*/ 0 h 13988"/>
              <a:gd name="T6" fmla="*/ 0 w 5727"/>
              <a:gd name="T7" fmla="*/ 13988 h 13988"/>
              <a:gd name="T8" fmla="*/ 306 w 5727"/>
              <a:gd name="T9" fmla="*/ 13988 h 13988"/>
            </a:gdLst>
            <a:ahLst/>
            <a:cxnLst>
              <a:cxn ang="0">
                <a:pos x="T0" y="T1"/>
              </a:cxn>
              <a:cxn ang="0">
                <a:pos x="T2" y="T3"/>
              </a:cxn>
              <a:cxn ang="0">
                <a:pos x="T4" y="T5"/>
              </a:cxn>
              <a:cxn ang="0">
                <a:pos x="T6" y="T7"/>
              </a:cxn>
              <a:cxn ang="0">
                <a:pos x="T8" y="T9"/>
              </a:cxn>
            </a:cxnLst>
            <a:rect l="0" t="0" r="r" b="b"/>
            <a:pathLst>
              <a:path w="5727" h="13988">
                <a:moveTo>
                  <a:pt x="306" y="13988"/>
                </a:moveTo>
                <a:lnTo>
                  <a:pt x="5727" y="0"/>
                </a:lnTo>
                <a:lnTo>
                  <a:pt x="5421" y="0"/>
                </a:lnTo>
                <a:lnTo>
                  <a:pt x="0" y="13988"/>
                </a:lnTo>
                <a:lnTo>
                  <a:pt x="306" y="13988"/>
                </a:lnTo>
                <a:close/>
              </a:path>
            </a:pathLst>
          </a:custGeom>
          <a:solidFill>
            <a:schemeClr val="tx2"/>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sp>
        <p:nvSpPr>
          <p:cNvPr id="12" name="Zitat">
            <a:extLst>
              <a:ext uri="{FF2B5EF4-FFF2-40B4-BE49-F238E27FC236}">
                <a16:creationId xmlns:a16="http://schemas.microsoft.com/office/drawing/2014/main" id="{837A7BFC-C8E8-45E6-B45D-8E0AF9ABEB39}"/>
              </a:ext>
            </a:extLst>
          </p:cNvPr>
          <p:cNvSpPr>
            <a:spLocks noGrp="1"/>
          </p:cNvSpPr>
          <p:nvPr>
            <p:ph type="body" orient="vert" idx="1" hasCustomPrompt="1"/>
          </p:nvPr>
        </p:nvSpPr>
        <p:spPr>
          <a:xfrm>
            <a:off x="2209945" y="1718469"/>
            <a:ext cx="7258523" cy="3274438"/>
          </a:xfrm>
        </p:spPr>
        <p:txBody>
          <a:bodyPr vert="horz"/>
          <a:lstStyle>
            <a:lvl1pPr>
              <a:spcAft>
                <a:spcPts val="0"/>
              </a:spcAft>
              <a:defRPr sz="3000" b="1">
                <a:solidFill>
                  <a:schemeClr val="tx2"/>
                </a:solidFill>
                <a:latin typeface="+mn-lt"/>
              </a:defRPr>
            </a:lvl1pPr>
            <a:lvl2pPr>
              <a:spcBef>
                <a:spcPts val="675"/>
              </a:spcBef>
              <a:defRPr>
                <a:solidFill>
                  <a:schemeClr val="tx2"/>
                </a:solidFill>
                <a:latin typeface="+mj-lt"/>
              </a:defRPr>
            </a:lvl2pPr>
            <a:lvl3pPr marL="0" indent="0">
              <a:spcBef>
                <a:spcPts val="675"/>
              </a:spcBef>
              <a:buNone/>
              <a:defRPr>
                <a:solidFill>
                  <a:schemeClr val="tx2"/>
                </a:solidFill>
                <a:latin typeface="+mj-lt"/>
              </a:defRPr>
            </a:lvl3pPr>
            <a:lvl4pPr marL="0" indent="0">
              <a:spcBef>
                <a:spcPts val="675"/>
              </a:spcBef>
              <a:buNone/>
              <a:defRPr>
                <a:solidFill>
                  <a:schemeClr val="tx2"/>
                </a:solidFill>
                <a:latin typeface="+mj-lt"/>
              </a:defRPr>
            </a:lvl4pPr>
            <a:lvl5pPr>
              <a:spcBef>
                <a:spcPts val="675"/>
              </a:spcBef>
              <a:defRPr>
                <a:solidFill>
                  <a:schemeClr val="tx2"/>
                </a:solidFill>
                <a:latin typeface="+mj-lt"/>
              </a:defRPr>
            </a:lvl5pPr>
            <a:lvl6pPr>
              <a:spcBef>
                <a:spcPts val="675"/>
              </a:spcBef>
              <a:defRPr>
                <a:solidFill>
                  <a:schemeClr val="tx2"/>
                </a:solidFill>
                <a:latin typeface="+mj-lt"/>
              </a:defRPr>
            </a:lvl6pPr>
            <a:lvl7pPr>
              <a:spcBef>
                <a:spcPts val="675"/>
              </a:spcBef>
              <a:defRPr>
                <a:solidFill>
                  <a:schemeClr val="tx2"/>
                </a:solidFill>
                <a:latin typeface="+mj-lt"/>
              </a:defRPr>
            </a:lvl7pPr>
            <a:lvl8pPr>
              <a:spcBef>
                <a:spcPts val="675"/>
              </a:spcBef>
              <a:defRPr>
                <a:solidFill>
                  <a:schemeClr val="tx2"/>
                </a:solidFill>
                <a:latin typeface="+mj-lt"/>
              </a:defRPr>
            </a:lvl8pPr>
            <a:lvl9pPr>
              <a:spcBef>
                <a:spcPts val="675"/>
              </a:spcBef>
              <a:defRPr>
                <a:solidFill>
                  <a:schemeClr val="tx2"/>
                </a:solidFill>
                <a:latin typeface="+mj-lt"/>
              </a:defRPr>
            </a:lvl9pPr>
          </a:lstStyle>
          <a:p>
            <a:pPr lvl="0"/>
            <a:r>
              <a:rPr lang="de-DE" dirty="0"/>
              <a:t>Erste Ebene „Zitat“ (maximal vier Zeilen) // für Info &gt;&gt; Menü &gt; Start &gt; Absatz &gt; Listenebene erhöhen </a:t>
            </a:r>
          </a:p>
          <a:p>
            <a:pPr lvl="1"/>
            <a:r>
              <a:rPr lang="de-DE" dirty="0"/>
              <a:t>Zweite Ebene</a:t>
            </a:r>
          </a:p>
        </p:txBody>
      </p:sp>
    </p:spTree>
    <p:extLst>
      <p:ext uri="{BB962C8B-B14F-4D97-AF65-F5344CB8AC3E}">
        <p14:creationId xmlns:p14="http://schemas.microsoft.com/office/powerpoint/2010/main" val="796126787"/>
      </p:ext>
    </p:extLst>
  </p:cSld>
  <p:clrMapOvr>
    <a:overrideClrMapping bg1="lt1" tx1="dk1" bg2="lt2" tx2="dk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2165">
          <p15:clr>
            <a:srgbClr val="FBAE40"/>
          </p15:clr>
        </p15:guide>
        <p15:guide id="5" pos="3712">
          <p15:clr>
            <a:srgbClr val="FBAE40"/>
          </p15:clr>
        </p15:guide>
        <p15:guide id="6" pos="15904">
          <p15:clr>
            <a:srgbClr val="FBAE4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Headline / Tex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6" y="1507335"/>
            <a:ext cx="11176727" cy="4625975"/>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1535528463"/>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5" orient="horz" pos="1899">
          <p15:clr>
            <a:srgbClr val="FBAE4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Headline / Inhal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5" name="Inhalt">
            <a:extLst>
              <a:ext uri="{FF2B5EF4-FFF2-40B4-BE49-F238E27FC236}">
                <a16:creationId xmlns:a16="http://schemas.microsoft.com/office/drawing/2014/main" id="{47722A01-CE3A-4FA3-8446-D71D11FFF810}"/>
              </a:ext>
            </a:extLst>
          </p:cNvPr>
          <p:cNvSpPr>
            <a:spLocks noGrp="1"/>
          </p:cNvSpPr>
          <p:nvPr>
            <p:ph idx="1" hasCustomPrompt="1"/>
          </p:nvPr>
        </p:nvSpPr>
        <p:spPr>
          <a:xfrm>
            <a:off x="508036" y="1507335"/>
            <a:ext cx="11176727" cy="4625975"/>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2297120634"/>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5" orient="horz" pos="1899">
          <p15:clr>
            <a:srgbClr val="FBAE40"/>
          </p15:clr>
        </p15:guide>
        <p15:guide id="6" orient="horz" pos="2460">
          <p15:clr>
            <a:srgbClr val="FBAE4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Headline / Text 2-Spalti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6" y="1507335"/>
            <a:ext cx="11176727" cy="4625975"/>
          </a:xfrm>
        </p:spPr>
        <p:txBody>
          <a:bodyPr vert="horz" numCol="2" spcCol="381600"/>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3412527887"/>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5" orient="horz" pos="1899">
          <p15:clr>
            <a:srgbClr val="FBAE4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Nur Headlin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2895884739"/>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5" orient="horz" pos="1899">
          <p15:clr>
            <a:srgbClr val="FBAE40"/>
          </p15:clr>
        </p15:guide>
        <p15:guide id="6" orient="horz" pos="2460">
          <p15:clr>
            <a:srgbClr val="FBAE4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Headline lang / Text">
    <p:spTree>
      <p:nvGrpSpPr>
        <p:cNvPr id="1" name=""/>
        <p:cNvGrpSpPr/>
        <p:nvPr/>
      </p:nvGrpSpPr>
      <p:grpSpPr>
        <a:xfrm>
          <a:off x="0" y="0"/>
          <a:ext cx="0" cy="0"/>
          <a:chOff x="0" y="0"/>
          <a:chExt cx="0" cy="0"/>
        </a:xfrm>
      </p:grpSpPr>
      <p:sp>
        <p:nvSpPr>
          <p:cNvPr id="8" name="Fläche">
            <a:extLst>
              <a:ext uri="{FF2B5EF4-FFF2-40B4-BE49-F238E27FC236}">
                <a16:creationId xmlns:a16="http://schemas.microsoft.com/office/drawing/2014/main" id="{5B0086BB-7118-4998-A49B-1FC9E46FB1C1}"/>
              </a:ext>
            </a:extLst>
          </p:cNvPr>
          <p:cNvSpPr>
            <a:spLocks noChangeAspect="1"/>
          </p:cNvSpPr>
          <p:nvPr userDrawn="1"/>
        </p:nvSpPr>
        <p:spPr>
          <a:xfrm>
            <a:off x="3" y="0"/>
            <a:ext cx="515373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675"/>
          </a:p>
        </p:txBody>
      </p:sp>
      <p:pic>
        <p:nvPicPr>
          <p:cNvPr id="10" name="Superzeichen">
            <a:extLst>
              <a:ext uri="{FF2B5EF4-FFF2-40B4-BE49-F238E27FC236}">
                <a16:creationId xmlns:a16="http://schemas.microsoft.com/office/drawing/2014/main" id="{033F74DF-F0D2-4FC5-921B-0100AC6F4A7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07239" y="6224680"/>
            <a:ext cx="257800" cy="257783"/>
          </a:xfrm>
          <a:prstGeom prst="rect">
            <a:avLst/>
          </a:prstGeom>
        </p:spPr>
      </p:pic>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001142" y="1633538"/>
            <a:ext cx="5683620" cy="4499770"/>
          </a:xfrm>
        </p:spPr>
        <p:txBody>
          <a:bodyPr vert="horz" numCol="1" spcCol="381600"/>
          <a:lstStyle>
            <a:lvl1pPr>
              <a:lnSpc>
                <a:spcPct val="119000"/>
              </a:lnSpc>
              <a:spcAft>
                <a:spcPts val="0"/>
              </a:spcAft>
              <a:defRPr sz="1313">
                <a:solidFill>
                  <a:schemeClr val="tx1"/>
                </a:solidFill>
                <a:latin typeface="+mn-lt"/>
              </a:defRPr>
            </a:lvl1pPr>
            <a:lvl2pPr marL="117444" indent="-117444">
              <a:buFont typeface="Arial" panose="020B0604020202020204" pitchFamily="34" charset="0"/>
              <a:buChar char="•"/>
              <a:defRPr/>
            </a:lvl2pPr>
            <a:lvl3pPr marL="234889">
              <a:defRPr/>
            </a:lvl3pPr>
            <a:lvl4pPr marL="0" indent="0">
              <a:buNone/>
              <a:defRPr/>
            </a:lvl4pPr>
          </a:lstStyle>
          <a:p>
            <a:pPr lvl="0"/>
            <a:r>
              <a:rPr lang="de-DE" dirty="0"/>
              <a:t>Erste Ebene Text // für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11" name="Subheadline">
            <a:extLst>
              <a:ext uri="{FF2B5EF4-FFF2-40B4-BE49-F238E27FC236}">
                <a16:creationId xmlns:a16="http://schemas.microsoft.com/office/drawing/2014/main" id="{FE61A826-182B-4E29-ACA2-D169CF42BF93}"/>
              </a:ext>
            </a:extLst>
          </p:cNvPr>
          <p:cNvSpPr>
            <a:spLocks noGrp="1"/>
          </p:cNvSpPr>
          <p:nvPr>
            <p:ph type="body" orient="vert" idx="11" hasCustomPrompt="1"/>
          </p:nvPr>
        </p:nvSpPr>
        <p:spPr>
          <a:xfrm>
            <a:off x="507242" y="4059238"/>
            <a:ext cx="4194273" cy="1080000"/>
          </a:xfrm>
        </p:spPr>
        <p:txBody>
          <a:bodyPr vert="horz"/>
          <a:lstStyle>
            <a:lvl1pPr marL="0" indent="0">
              <a:lnSpc>
                <a:spcPct val="100000"/>
              </a:lnSpc>
              <a:spcAft>
                <a:spcPts val="0"/>
              </a:spcAft>
              <a:buFont typeface="Arial" panose="020B0604020202020204" pitchFamily="34" charset="0"/>
              <a:buNone/>
              <a:defRPr b="0">
                <a:solidFill>
                  <a:schemeClr val="accent6"/>
                </a:solidFill>
              </a:defRPr>
            </a:lvl1pPr>
            <a:lvl2pPr marL="0" indent="0">
              <a:lnSpc>
                <a:spcPct val="100000"/>
              </a:lnSpc>
              <a:spcAft>
                <a:spcPts val="0"/>
              </a:spcAft>
              <a:buFont typeface="Arial" panose="020B0604020202020204" pitchFamily="34" charset="0"/>
              <a:buNone/>
              <a:defRPr sz="1500" b="0">
                <a:solidFill>
                  <a:schemeClr val="accent6"/>
                </a:solidFill>
                <a:latin typeface="+mj-lt"/>
              </a:defRPr>
            </a:lvl2pPr>
            <a:lvl3pPr marL="0" indent="0">
              <a:lnSpc>
                <a:spcPct val="100000"/>
              </a:lnSpc>
              <a:spcAft>
                <a:spcPts val="0"/>
              </a:spcAft>
              <a:buNone/>
              <a:defRPr sz="1500" b="0">
                <a:solidFill>
                  <a:schemeClr val="accent6"/>
                </a:solidFill>
                <a:latin typeface="+mj-lt"/>
              </a:defRPr>
            </a:lvl3pPr>
            <a:lvl4pPr marL="0" indent="0">
              <a:lnSpc>
                <a:spcPct val="100000"/>
              </a:lnSpc>
              <a:spcAft>
                <a:spcPts val="0"/>
              </a:spcAft>
              <a:buNone/>
              <a:defRPr sz="1500" b="0">
                <a:solidFill>
                  <a:schemeClr val="accent6"/>
                </a:solidFill>
                <a:latin typeface="+mj-lt"/>
              </a:defRPr>
            </a:lvl4pPr>
            <a:lvl5pPr marL="0" indent="0">
              <a:lnSpc>
                <a:spcPct val="100000"/>
              </a:lnSpc>
              <a:spcAft>
                <a:spcPts val="0"/>
              </a:spcAft>
              <a:buFont typeface="Arial" panose="020B0604020202020204" pitchFamily="34" charset="0"/>
              <a:buNone/>
              <a:defRPr sz="1500" b="0">
                <a:solidFill>
                  <a:schemeClr val="accent6"/>
                </a:solidFill>
                <a:latin typeface="+mj-lt"/>
              </a:defRPr>
            </a:lvl5pPr>
            <a:lvl6pPr marL="0" indent="0">
              <a:lnSpc>
                <a:spcPct val="100000"/>
              </a:lnSpc>
              <a:spcAft>
                <a:spcPts val="0"/>
              </a:spcAft>
              <a:buFont typeface="Arial" panose="020B0604020202020204" pitchFamily="34" charset="0"/>
              <a:buNone/>
              <a:defRPr sz="1500" b="0">
                <a:solidFill>
                  <a:schemeClr val="accent6"/>
                </a:solidFill>
                <a:latin typeface="+mj-lt"/>
              </a:defRPr>
            </a:lvl6pPr>
            <a:lvl7pPr marL="0" indent="0">
              <a:lnSpc>
                <a:spcPct val="100000"/>
              </a:lnSpc>
              <a:spcAft>
                <a:spcPts val="0"/>
              </a:spcAft>
              <a:buFont typeface="Arial" panose="020B0604020202020204" pitchFamily="34" charset="0"/>
              <a:buNone/>
              <a:defRPr sz="1500" b="0">
                <a:solidFill>
                  <a:schemeClr val="accent6"/>
                </a:solidFill>
                <a:latin typeface="+mj-lt"/>
              </a:defRPr>
            </a:lvl7pPr>
            <a:lvl8pPr marL="0" indent="0">
              <a:lnSpc>
                <a:spcPct val="100000"/>
              </a:lnSpc>
              <a:spcAft>
                <a:spcPts val="0"/>
              </a:spcAft>
              <a:buFont typeface="Arial" panose="020B0604020202020204" pitchFamily="34" charset="0"/>
              <a:buNone/>
              <a:defRPr sz="1500" b="0">
                <a:solidFill>
                  <a:schemeClr val="accent6"/>
                </a:solidFill>
                <a:latin typeface="+mj-lt"/>
              </a:defRPr>
            </a:lvl8pPr>
            <a:lvl9pPr marL="0" indent="0">
              <a:lnSpc>
                <a:spcPct val="100000"/>
              </a:lnSpc>
              <a:spcAft>
                <a:spcPts val="0"/>
              </a:spcAft>
              <a:buFont typeface="Arial" panose="020B0604020202020204" pitchFamily="34" charset="0"/>
              <a:buNone/>
              <a:defRPr sz="1500" b="0">
                <a:solidFill>
                  <a:schemeClr val="accent6"/>
                </a:solidFill>
                <a:latin typeface="+mj-lt"/>
              </a:defRPr>
            </a:lvl9pPr>
          </a:lstStyle>
          <a:p>
            <a:pPr lvl="0"/>
            <a:r>
              <a:rPr lang="de-DE" dirty="0"/>
              <a:t>Subheadline auf maximal 3 Zeilen. </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5" y="1633538"/>
            <a:ext cx="4194273" cy="2286000"/>
          </a:xfrm>
        </p:spPr>
        <p:txBody>
          <a:bodyPr/>
          <a:lstStyle>
            <a:lvl1pPr>
              <a:defRPr>
                <a:solidFill>
                  <a:schemeClr val="bg1"/>
                </a:solidFill>
              </a:defRPr>
            </a:lvl1pPr>
          </a:lstStyle>
          <a:p>
            <a:r>
              <a:rPr lang="de-DE" dirty="0"/>
              <a:t>Platz für eine lange Headline, auf maximal 5 Zeilen.</a:t>
            </a:r>
          </a:p>
        </p:txBody>
      </p:sp>
    </p:spTree>
    <p:extLst>
      <p:ext uri="{BB962C8B-B14F-4D97-AF65-F5344CB8AC3E}">
        <p14:creationId xmlns:p14="http://schemas.microsoft.com/office/powerpoint/2010/main" val="2135175739"/>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5" orient="horz" pos="2058">
          <p15:clr>
            <a:srgbClr val="FBAE40"/>
          </p15:clr>
        </p15:guide>
        <p15:guide id="6" pos="10080">
          <p15:clr>
            <a:srgbClr val="FBAE40"/>
          </p15:clr>
        </p15:guide>
        <p15:guide id="7" orient="horz" pos="5114">
          <p15:clr>
            <a:srgbClr val="FBAE40"/>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Headline / Text / Bild">
    <p:spTree>
      <p:nvGrpSpPr>
        <p:cNvPr id="1" name=""/>
        <p:cNvGrpSpPr/>
        <p:nvPr/>
      </p:nvGrpSpPr>
      <p:grpSpPr>
        <a:xfrm>
          <a:off x="0" y="0"/>
          <a:ext cx="0" cy="0"/>
          <a:chOff x="0" y="0"/>
          <a:chExt cx="0" cy="0"/>
        </a:xfrm>
      </p:grpSpPr>
      <p:sp>
        <p:nvSpPr>
          <p:cNvPr id="15" name="Bild">
            <a:extLst>
              <a:ext uri="{FF2B5EF4-FFF2-40B4-BE49-F238E27FC236}">
                <a16:creationId xmlns:a16="http://schemas.microsoft.com/office/drawing/2014/main" id="{036190F4-D45C-44D6-9F9C-E83689839D03}"/>
              </a:ext>
            </a:extLst>
          </p:cNvPr>
          <p:cNvSpPr>
            <a:spLocks noGrp="1" noChangeAspect="1"/>
          </p:cNvSpPr>
          <p:nvPr>
            <p:ph type="pic" sz="quarter" idx="13" hasCustomPrompt="1"/>
          </p:nvPr>
        </p:nvSpPr>
        <p:spPr>
          <a:xfrm>
            <a:off x="7031496" y="0"/>
            <a:ext cx="5160504" cy="6858000"/>
          </a:xfrm>
          <a:prstGeom prst="rect">
            <a:avLst/>
          </a:pr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13" name="Bildunterschrift">
            <a:extLst>
              <a:ext uri="{FF2B5EF4-FFF2-40B4-BE49-F238E27FC236}">
                <a16:creationId xmlns:a16="http://schemas.microsoft.com/office/drawing/2014/main" id="{3B3D0B21-D81B-4101-B322-F1121E22277E}"/>
              </a:ext>
            </a:extLst>
          </p:cNvPr>
          <p:cNvSpPr>
            <a:spLocks noGrp="1" noChangeAspect="1"/>
          </p:cNvSpPr>
          <p:nvPr>
            <p:ph type="body" orient="vert" idx="11" hasCustomPrompt="1"/>
          </p:nvPr>
        </p:nvSpPr>
        <p:spPr>
          <a:xfrm>
            <a:off x="7031496" y="3997328"/>
            <a:ext cx="5160504" cy="2860675"/>
          </a:xfrm>
          <a:custGeom>
            <a:avLst/>
            <a:gdLst>
              <a:gd name="connsiteX0" fmla="*/ 0 w 10320336"/>
              <a:gd name="connsiteY0" fmla="*/ 0 h 5721350"/>
              <a:gd name="connsiteX1" fmla="*/ 10320336 w 10320336"/>
              <a:gd name="connsiteY1" fmla="*/ 4002454 h 5721350"/>
              <a:gd name="connsiteX2" fmla="*/ 10320336 w 10320336"/>
              <a:gd name="connsiteY2" fmla="*/ 5721350 h 5721350"/>
              <a:gd name="connsiteX3" fmla="*/ 0 w 10320336"/>
              <a:gd name="connsiteY3" fmla="*/ 5721350 h 5721350"/>
            </a:gdLst>
            <a:ahLst/>
            <a:cxnLst>
              <a:cxn ang="0">
                <a:pos x="connsiteX0" y="connsiteY0"/>
              </a:cxn>
              <a:cxn ang="0">
                <a:pos x="connsiteX1" y="connsiteY1"/>
              </a:cxn>
              <a:cxn ang="0">
                <a:pos x="connsiteX2" y="connsiteY2"/>
              </a:cxn>
              <a:cxn ang="0">
                <a:pos x="connsiteX3" y="connsiteY3"/>
              </a:cxn>
            </a:cxnLst>
            <a:rect l="l" t="t" r="r" b="b"/>
            <a:pathLst>
              <a:path w="10320336" h="5721350">
                <a:moveTo>
                  <a:pt x="0" y="0"/>
                </a:moveTo>
                <a:lnTo>
                  <a:pt x="10320336" y="4002454"/>
                </a:lnTo>
                <a:lnTo>
                  <a:pt x="10320336" y="5721350"/>
                </a:lnTo>
                <a:lnTo>
                  <a:pt x="0" y="5721350"/>
                </a:lnTo>
                <a:close/>
              </a:path>
            </a:pathLst>
          </a:custGeom>
          <a:solidFill>
            <a:schemeClr val="tx2"/>
          </a:solidFill>
        </p:spPr>
        <p:txBody>
          <a:bodyPr vert="horz" wrap="square" lIns="864000" rIns="3384000" bIns="1450800" anchor="b" anchorCtr="0">
            <a:noAutofit/>
          </a:bodyPr>
          <a:lstStyle>
            <a:lvl1pPr marL="0" indent="0">
              <a:lnSpc>
                <a:spcPct val="117000"/>
              </a:lnSpc>
              <a:spcAft>
                <a:spcPts val="0"/>
              </a:spcAft>
              <a:buFont typeface="Arial" panose="020B0604020202020204" pitchFamily="34" charset="0"/>
              <a:buNone/>
              <a:defRPr sz="938">
                <a:solidFill>
                  <a:schemeClr val="bg1"/>
                </a:solidFill>
                <a:latin typeface="+mj-lt"/>
              </a:defRPr>
            </a:lvl1pPr>
            <a:lvl2pPr marL="0" indent="0">
              <a:lnSpc>
                <a:spcPct val="117000"/>
              </a:lnSpc>
              <a:spcAft>
                <a:spcPts val="0"/>
              </a:spcAft>
              <a:buFont typeface="Arial" panose="020B0604020202020204" pitchFamily="34" charset="0"/>
              <a:buNone/>
              <a:defRPr sz="938">
                <a:solidFill>
                  <a:schemeClr val="bg1"/>
                </a:solidFill>
                <a:latin typeface="+mj-lt"/>
              </a:defRPr>
            </a:lvl2pPr>
            <a:lvl3pPr marL="0" indent="0">
              <a:lnSpc>
                <a:spcPct val="117000"/>
              </a:lnSpc>
              <a:spcAft>
                <a:spcPts val="0"/>
              </a:spcAft>
              <a:buNone/>
              <a:defRPr sz="938">
                <a:solidFill>
                  <a:schemeClr val="bg1"/>
                </a:solidFill>
                <a:latin typeface="+mj-lt"/>
              </a:defRPr>
            </a:lvl3pPr>
            <a:lvl4pPr marL="0" indent="0">
              <a:lnSpc>
                <a:spcPct val="117000"/>
              </a:lnSpc>
              <a:spcAft>
                <a:spcPts val="0"/>
              </a:spcAft>
              <a:buNone/>
              <a:defRPr sz="938">
                <a:solidFill>
                  <a:schemeClr val="bg1"/>
                </a:solidFill>
                <a:latin typeface="+mj-lt"/>
              </a:defRPr>
            </a:lvl4pPr>
            <a:lvl5pPr marL="0" indent="0">
              <a:lnSpc>
                <a:spcPct val="117000"/>
              </a:lnSpc>
              <a:spcAft>
                <a:spcPts val="0"/>
              </a:spcAft>
              <a:buFont typeface="Arial" panose="020B0604020202020204" pitchFamily="34" charset="0"/>
              <a:buNone/>
              <a:defRPr sz="938">
                <a:solidFill>
                  <a:schemeClr val="bg1"/>
                </a:solidFill>
                <a:latin typeface="+mj-lt"/>
              </a:defRPr>
            </a:lvl5pPr>
            <a:lvl6pPr marL="0" indent="0">
              <a:lnSpc>
                <a:spcPct val="117000"/>
              </a:lnSpc>
              <a:spcAft>
                <a:spcPts val="0"/>
              </a:spcAft>
              <a:buFont typeface="Arial" panose="020B0604020202020204" pitchFamily="34" charset="0"/>
              <a:buNone/>
              <a:defRPr sz="938">
                <a:solidFill>
                  <a:schemeClr val="bg1"/>
                </a:solidFill>
                <a:latin typeface="+mj-lt"/>
              </a:defRPr>
            </a:lvl6pPr>
            <a:lvl7pPr marL="0" indent="0">
              <a:lnSpc>
                <a:spcPct val="117000"/>
              </a:lnSpc>
              <a:spcAft>
                <a:spcPts val="0"/>
              </a:spcAft>
              <a:buFont typeface="Arial" panose="020B0604020202020204" pitchFamily="34" charset="0"/>
              <a:buNone/>
              <a:defRPr sz="938">
                <a:solidFill>
                  <a:schemeClr val="bg1"/>
                </a:solidFill>
                <a:latin typeface="+mj-lt"/>
              </a:defRPr>
            </a:lvl7pPr>
            <a:lvl8pPr marL="0" indent="0">
              <a:lnSpc>
                <a:spcPct val="117000"/>
              </a:lnSpc>
              <a:spcAft>
                <a:spcPts val="0"/>
              </a:spcAft>
              <a:buFont typeface="Arial" panose="020B0604020202020204" pitchFamily="34" charset="0"/>
              <a:buNone/>
              <a:defRPr sz="938">
                <a:solidFill>
                  <a:schemeClr val="bg1"/>
                </a:solidFill>
                <a:latin typeface="+mj-lt"/>
              </a:defRPr>
            </a:lvl8pPr>
            <a:lvl9pPr marL="0" indent="0">
              <a:lnSpc>
                <a:spcPct val="117000"/>
              </a:lnSpc>
              <a:spcAft>
                <a:spcPts val="0"/>
              </a:spcAft>
              <a:buFont typeface="Arial" panose="020B0604020202020204" pitchFamily="34" charset="0"/>
              <a:buNone/>
              <a:defRPr sz="938">
                <a:solidFill>
                  <a:schemeClr val="bg1"/>
                </a:solidFill>
                <a:latin typeface="+mj-lt"/>
              </a:defRPr>
            </a:lvl9pPr>
          </a:lstStyle>
          <a:p>
            <a:pPr lvl="0"/>
            <a:r>
              <a:rPr lang="de-DE" dirty="0"/>
              <a:t>Bildunterschrift auf maximal 2 Zeilen</a:t>
            </a:r>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bg1"/>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6" y="1952625"/>
            <a:ext cx="5588363"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5" y="400049"/>
            <a:ext cx="5587967" cy="1373400"/>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2004657174"/>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5" orient="horz" pos="1899">
          <p15:clr>
            <a:srgbClr val="FBAE40"/>
          </p15:clr>
        </p15:guide>
        <p15:guide id="6" pos="10240">
          <p15:clr>
            <a:srgbClr val="FBAE40"/>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Headline / Text / Inhalt (A)">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7041022" y="1507332"/>
            <a:ext cx="464374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6" y="1952625"/>
            <a:ext cx="5588363"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5" y="400049"/>
            <a:ext cx="5587967" cy="1373400"/>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108933204"/>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5" orient="horz" pos="1899">
          <p15:clr>
            <a:srgbClr val="FBAE40"/>
          </p15:clr>
        </p15:guide>
        <p15:guide id="6" pos="10240">
          <p15:clr>
            <a:srgbClr val="FBAE40"/>
          </p15:clr>
        </p15:guide>
        <p15:guide id="7" pos="11827">
          <p15:clr>
            <a:srgbClr val="FBAE40"/>
          </p15:clr>
        </p15:guide>
        <p15:guide id="8" orient="horz" pos="2460">
          <p15:clr>
            <a:srgbClr val="FBAE40"/>
          </p15:clr>
        </p15:guide>
      </p15:sldGuideLst>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Headline / Text / Inhalt (B)">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8036" y="1952626"/>
            <a:ext cx="11176727" cy="4180682"/>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10" name="Text">
            <a:extLst>
              <a:ext uri="{FF2B5EF4-FFF2-40B4-BE49-F238E27FC236}">
                <a16:creationId xmlns:a16="http://schemas.microsoft.com/office/drawing/2014/main" id="{A178136E-D062-4E0D-9BC4-033D0B8E36A0}"/>
              </a:ext>
            </a:extLst>
          </p:cNvPr>
          <p:cNvSpPr>
            <a:spLocks noGrp="1"/>
          </p:cNvSpPr>
          <p:nvPr>
            <p:ph type="body" orient="vert" idx="12" hasCustomPrompt="1"/>
          </p:nvPr>
        </p:nvSpPr>
        <p:spPr>
          <a:xfrm>
            <a:off x="6188480" y="400049"/>
            <a:ext cx="5496283" cy="1373304"/>
          </a:xfrm>
        </p:spPr>
        <p:txBody>
          <a:bodyPr vert="horz" numCol="1" spcCol="381600"/>
          <a:lstStyle>
            <a:lvl1pPr>
              <a:lnSpc>
                <a:spcPct val="119000"/>
              </a:lnSpc>
              <a:spcAft>
                <a:spcPts val="0"/>
              </a:spcAft>
              <a:defRPr sz="1313">
                <a:solidFill>
                  <a:schemeClr val="tx1"/>
                </a:solidFill>
                <a:latin typeface="+mn-lt"/>
              </a:defRPr>
            </a:lvl1pPr>
            <a:lvl2pPr marL="117444" indent="-117444">
              <a:buFont typeface="Arial" panose="020B0604020202020204" pitchFamily="34" charset="0"/>
              <a:buChar char="•"/>
              <a:defRPr/>
            </a:lvl2pPr>
            <a:lvl3pPr marL="234889">
              <a:defRPr/>
            </a:lvl3pPr>
            <a:lvl4pPr marL="0" indent="0">
              <a:buNone/>
              <a:defRPr/>
            </a:lvl4pPr>
          </a:lstStyle>
          <a:p>
            <a:pPr lvl="0"/>
            <a:r>
              <a:rPr lang="de-DE" dirty="0"/>
              <a:t>Erste Ebene Text // für Bullet Points &gt;&gt; Menü &gt; Start &gt; Absatz &gt; Listenebene erhöhen </a:t>
            </a:r>
          </a:p>
          <a:p>
            <a:pPr lvl="1"/>
            <a:r>
              <a:rPr lang="de-DE" dirty="0"/>
              <a:t>Zweite Ebene</a:t>
            </a:r>
          </a:p>
          <a:p>
            <a:pPr lvl="2"/>
            <a:r>
              <a:rPr lang="de-DE" dirty="0"/>
              <a:t>Dritte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5" y="400049"/>
            <a:ext cx="5300215" cy="1373304"/>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1025543460"/>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6" pos="9756">
          <p15:clr>
            <a:srgbClr val="FBAE40"/>
          </p15:clr>
        </p15:guide>
        <p15:guide id="8" pos="10395">
          <p15:clr>
            <a:srgbClr val="FBAE40"/>
          </p15:clr>
        </p15:guide>
        <p15:guide id="9" orient="horz" pos="1899">
          <p15:clr>
            <a:srgbClr val="FBAE40"/>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Headline / Inhalt / Tex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40" y="1507332"/>
            <a:ext cx="4931891"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40" y="5492925"/>
            <a:ext cx="4931891" cy="640385"/>
          </a:xfrm>
        </p:spPr>
        <p:txBody>
          <a:bodyPr vert="horz"/>
          <a:lstStyle>
            <a:lvl1pPr marL="0" indent="0">
              <a:lnSpc>
                <a:spcPct val="100000"/>
              </a:lnSpc>
              <a:spcAft>
                <a:spcPts val="0"/>
              </a:spcAft>
              <a:buFont typeface="Arial" panose="020B0604020202020204" pitchFamily="34" charset="0"/>
              <a:buNone/>
              <a:defRPr sz="750" b="0">
                <a:solidFill>
                  <a:schemeClr val="tx1"/>
                </a:solidFill>
                <a:latin typeface="+mn-lt"/>
              </a:defRPr>
            </a:lvl1pPr>
            <a:lvl2pPr marL="0" indent="0">
              <a:lnSpc>
                <a:spcPct val="100000"/>
              </a:lnSpc>
              <a:spcAft>
                <a:spcPts val="0"/>
              </a:spcAft>
              <a:buFont typeface="Arial" panose="020B0604020202020204" pitchFamily="34" charset="0"/>
              <a:buNone/>
              <a:defRPr sz="750" b="0">
                <a:solidFill>
                  <a:schemeClr val="tx1"/>
                </a:solidFill>
                <a:latin typeface="+mn-lt"/>
              </a:defRPr>
            </a:lvl2pPr>
            <a:lvl3pPr marL="0" indent="0">
              <a:lnSpc>
                <a:spcPct val="100000"/>
              </a:lnSpc>
              <a:spcAft>
                <a:spcPts val="0"/>
              </a:spcAft>
              <a:buNone/>
              <a:defRPr sz="750" b="0">
                <a:solidFill>
                  <a:schemeClr val="tx1"/>
                </a:solidFill>
                <a:latin typeface="+mn-lt"/>
              </a:defRPr>
            </a:lvl3pPr>
            <a:lvl4pPr marL="0" indent="0">
              <a:lnSpc>
                <a:spcPct val="100000"/>
              </a:lnSpc>
              <a:spcAft>
                <a:spcPts val="0"/>
              </a:spcAft>
              <a:buNone/>
              <a:defRPr sz="750" b="0">
                <a:solidFill>
                  <a:schemeClr val="tx1"/>
                </a:solidFill>
                <a:latin typeface="+mn-lt"/>
              </a:defRPr>
            </a:lvl4pPr>
            <a:lvl5pPr marL="0" indent="0">
              <a:lnSpc>
                <a:spcPct val="100000"/>
              </a:lnSpc>
              <a:spcAft>
                <a:spcPts val="0"/>
              </a:spcAft>
              <a:buFont typeface="Arial" panose="020B0604020202020204" pitchFamily="34" charset="0"/>
              <a:buNone/>
              <a:defRPr sz="750" b="0">
                <a:solidFill>
                  <a:schemeClr val="tx1"/>
                </a:solidFill>
                <a:latin typeface="+mn-lt"/>
              </a:defRPr>
            </a:lvl5pPr>
            <a:lvl6pPr marL="0" indent="0">
              <a:lnSpc>
                <a:spcPct val="100000"/>
              </a:lnSpc>
              <a:spcAft>
                <a:spcPts val="0"/>
              </a:spcAft>
              <a:buFont typeface="Arial" panose="020B0604020202020204" pitchFamily="34" charset="0"/>
              <a:buNone/>
              <a:defRPr sz="750" b="0">
                <a:solidFill>
                  <a:schemeClr val="tx1"/>
                </a:solidFill>
                <a:latin typeface="+mn-lt"/>
              </a:defRPr>
            </a:lvl6pPr>
            <a:lvl7pPr marL="0" indent="0">
              <a:lnSpc>
                <a:spcPct val="100000"/>
              </a:lnSpc>
              <a:spcAft>
                <a:spcPts val="0"/>
              </a:spcAft>
              <a:buFont typeface="Arial" panose="020B0604020202020204" pitchFamily="34" charset="0"/>
              <a:buNone/>
              <a:defRPr sz="750" b="0">
                <a:solidFill>
                  <a:schemeClr val="tx1"/>
                </a:solidFill>
                <a:latin typeface="+mn-lt"/>
              </a:defRPr>
            </a:lvl7pPr>
            <a:lvl8pPr marL="0" indent="0">
              <a:lnSpc>
                <a:spcPct val="100000"/>
              </a:lnSpc>
              <a:spcAft>
                <a:spcPts val="0"/>
              </a:spcAft>
              <a:buFont typeface="Arial" panose="020B0604020202020204" pitchFamily="34" charset="0"/>
              <a:buNone/>
              <a:defRPr sz="750" b="0">
                <a:solidFill>
                  <a:schemeClr val="tx1"/>
                </a:solidFill>
                <a:latin typeface="+mn-lt"/>
              </a:defRPr>
            </a:lvl8pPr>
            <a:lvl9pPr marL="0" indent="0">
              <a:lnSpc>
                <a:spcPct val="100000"/>
              </a:lnSpc>
              <a:spcAft>
                <a:spcPts val="0"/>
              </a:spcAft>
              <a:buFont typeface="Arial" panose="020B0604020202020204" pitchFamily="34" charset="0"/>
              <a:buNone/>
              <a:defRPr sz="750" b="0">
                <a:solidFill>
                  <a:schemeClr val="tx1"/>
                </a:solidFill>
                <a:latin typeface="+mn-lt"/>
              </a:defRPr>
            </a:lvl9pPr>
          </a:lstStyle>
          <a:p>
            <a:pPr lvl="0"/>
            <a:r>
              <a:rPr lang="de-DE" dirty="0"/>
              <a:t>Zusätzlicher Informativer Text</a:t>
            </a:r>
          </a:p>
        </p:txBody>
      </p:sp>
    </p:spTree>
    <p:extLst>
      <p:ext uri="{BB962C8B-B14F-4D97-AF65-F5344CB8AC3E}">
        <p14:creationId xmlns:p14="http://schemas.microsoft.com/office/powerpoint/2010/main" val="3767506554"/>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5" orient="horz" pos="1899">
          <p15:clr>
            <a:srgbClr val="FBAE40"/>
          </p15:clr>
        </p15:guide>
        <p15:guide id="6" pos="10391">
          <p15:clr>
            <a:srgbClr val="FBAE40"/>
          </p15:clr>
        </p15:guide>
        <p15:guide id="7" pos="9136">
          <p15:clr>
            <a:srgbClr val="FBAE40"/>
          </p15:clr>
        </p15:guide>
        <p15:guide id="8" orient="horz" pos="2460">
          <p15:clr>
            <a:srgbClr val="FBAE4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Headline / Inhalt / Text (blau)">
    <p:bg>
      <p:bgRef idx="1001">
        <a:schemeClr val="bg1"/>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lvl1pPr>
              <a:defRPr>
                <a:solidFill>
                  <a:schemeClr val="accent2"/>
                </a:solidFill>
              </a:defRPr>
            </a:lvl1p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40" y="1507332"/>
            <a:ext cx="4931891"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40" y="5492925"/>
            <a:ext cx="4931891" cy="640385"/>
          </a:xfrm>
        </p:spPr>
        <p:txBody>
          <a:bodyPr vert="horz"/>
          <a:lstStyle>
            <a:lvl1pPr marL="0" indent="0">
              <a:lnSpc>
                <a:spcPct val="100000"/>
              </a:lnSpc>
              <a:spcAft>
                <a:spcPts val="0"/>
              </a:spcAft>
              <a:buFont typeface="Arial" panose="020B0604020202020204" pitchFamily="34" charset="0"/>
              <a:buNone/>
              <a:defRPr sz="750" b="0">
                <a:solidFill>
                  <a:schemeClr val="tx1"/>
                </a:solidFill>
                <a:latin typeface="+mn-lt"/>
              </a:defRPr>
            </a:lvl1pPr>
            <a:lvl2pPr marL="0" indent="0">
              <a:lnSpc>
                <a:spcPct val="100000"/>
              </a:lnSpc>
              <a:spcAft>
                <a:spcPts val="0"/>
              </a:spcAft>
              <a:buFont typeface="Arial" panose="020B0604020202020204" pitchFamily="34" charset="0"/>
              <a:buNone/>
              <a:defRPr sz="750" b="0">
                <a:solidFill>
                  <a:schemeClr val="tx1"/>
                </a:solidFill>
                <a:latin typeface="+mn-lt"/>
              </a:defRPr>
            </a:lvl2pPr>
            <a:lvl3pPr marL="0" indent="0">
              <a:lnSpc>
                <a:spcPct val="100000"/>
              </a:lnSpc>
              <a:spcAft>
                <a:spcPts val="0"/>
              </a:spcAft>
              <a:buNone/>
              <a:defRPr sz="750" b="0">
                <a:solidFill>
                  <a:schemeClr val="tx1"/>
                </a:solidFill>
                <a:latin typeface="+mn-lt"/>
              </a:defRPr>
            </a:lvl3pPr>
            <a:lvl4pPr marL="0" indent="0">
              <a:lnSpc>
                <a:spcPct val="100000"/>
              </a:lnSpc>
              <a:spcAft>
                <a:spcPts val="0"/>
              </a:spcAft>
              <a:buNone/>
              <a:defRPr sz="750" b="0">
                <a:solidFill>
                  <a:schemeClr val="tx1"/>
                </a:solidFill>
                <a:latin typeface="+mn-lt"/>
              </a:defRPr>
            </a:lvl4pPr>
            <a:lvl5pPr marL="0" indent="0">
              <a:lnSpc>
                <a:spcPct val="100000"/>
              </a:lnSpc>
              <a:spcAft>
                <a:spcPts val="0"/>
              </a:spcAft>
              <a:buFont typeface="Arial" panose="020B0604020202020204" pitchFamily="34" charset="0"/>
              <a:buNone/>
              <a:defRPr sz="750" b="0">
                <a:solidFill>
                  <a:schemeClr val="tx1"/>
                </a:solidFill>
                <a:latin typeface="+mn-lt"/>
              </a:defRPr>
            </a:lvl5pPr>
            <a:lvl6pPr marL="0" indent="0">
              <a:lnSpc>
                <a:spcPct val="100000"/>
              </a:lnSpc>
              <a:spcAft>
                <a:spcPts val="0"/>
              </a:spcAft>
              <a:buFont typeface="Arial" panose="020B0604020202020204" pitchFamily="34" charset="0"/>
              <a:buNone/>
              <a:defRPr sz="750" b="0">
                <a:solidFill>
                  <a:schemeClr val="tx1"/>
                </a:solidFill>
                <a:latin typeface="+mn-lt"/>
              </a:defRPr>
            </a:lvl6pPr>
            <a:lvl7pPr marL="0" indent="0">
              <a:lnSpc>
                <a:spcPct val="100000"/>
              </a:lnSpc>
              <a:spcAft>
                <a:spcPts val="0"/>
              </a:spcAft>
              <a:buFont typeface="Arial" panose="020B0604020202020204" pitchFamily="34" charset="0"/>
              <a:buNone/>
              <a:defRPr sz="750" b="0">
                <a:solidFill>
                  <a:schemeClr val="tx1"/>
                </a:solidFill>
                <a:latin typeface="+mn-lt"/>
              </a:defRPr>
            </a:lvl7pPr>
            <a:lvl8pPr marL="0" indent="0">
              <a:lnSpc>
                <a:spcPct val="100000"/>
              </a:lnSpc>
              <a:spcAft>
                <a:spcPts val="0"/>
              </a:spcAft>
              <a:buFont typeface="Arial" panose="020B0604020202020204" pitchFamily="34" charset="0"/>
              <a:buNone/>
              <a:defRPr sz="750" b="0">
                <a:solidFill>
                  <a:schemeClr val="tx1"/>
                </a:solidFill>
                <a:latin typeface="+mn-lt"/>
              </a:defRPr>
            </a:lvl8pPr>
            <a:lvl9pPr marL="0" indent="0">
              <a:lnSpc>
                <a:spcPct val="100000"/>
              </a:lnSpc>
              <a:spcAft>
                <a:spcPts val="0"/>
              </a:spcAft>
              <a:buFont typeface="Arial" panose="020B0604020202020204" pitchFamily="34" charset="0"/>
              <a:buNone/>
              <a:defRPr sz="750" b="0">
                <a:solidFill>
                  <a:schemeClr val="tx1"/>
                </a:solidFill>
                <a:latin typeface="+mn-lt"/>
              </a:defRPr>
            </a:lvl9pPr>
          </a:lstStyle>
          <a:p>
            <a:pPr lvl="0"/>
            <a:r>
              <a:rPr lang="de-DE" dirty="0"/>
              <a:t>Zusätzlicher Informativer Text</a:t>
            </a:r>
          </a:p>
        </p:txBody>
      </p:sp>
    </p:spTree>
    <p:extLst>
      <p:ext uri="{BB962C8B-B14F-4D97-AF65-F5344CB8AC3E}">
        <p14:creationId xmlns:p14="http://schemas.microsoft.com/office/powerpoint/2010/main" val="3170327193"/>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5" orient="horz" pos="1899">
          <p15:clr>
            <a:srgbClr val="FBAE40"/>
          </p15:clr>
        </p15:guide>
        <p15:guide id="6" pos="10391">
          <p15:clr>
            <a:srgbClr val="FBAE40"/>
          </p15:clr>
        </p15:guide>
        <p15:guide id="7" pos="9136">
          <p15:clr>
            <a:srgbClr val="FBAE40"/>
          </p15:clr>
        </p15:guide>
        <p15:guide id="8" orient="horz" pos="2460">
          <p15:clr>
            <a:srgbClr val="FBAE40"/>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Headline / Inhalt / Text (rot)">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lvl1pPr>
              <a:defRPr>
                <a:solidFill>
                  <a:schemeClr val="bg1"/>
                </a:solidFill>
              </a:defRPr>
            </a:lvl1p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40" y="1507332"/>
            <a:ext cx="4931891"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40" y="5492925"/>
            <a:ext cx="4931891" cy="640385"/>
          </a:xfrm>
        </p:spPr>
        <p:txBody>
          <a:bodyPr vert="horz"/>
          <a:lstStyle>
            <a:lvl1pPr marL="0" indent="0">
              <a:lnSpc>
                <a:spcPct val="100000"/>
              </a:lnSpc>
              <a:spcAft>
                <a:spcPts val="0"/>
              </a:spcAft>
              <a:buFont typeface="Arial" panose="020B0604020202020204" pitchFamily="34" charset="0"/>
              <a:buNone/>
              <a:defRPr sz="750" b="0">
                <a:solidFill>
                  <a:schemeClr val="tx1"/>
                </a:solidFill>
                <a:latin typeface="+mn-lt"/>
              </a:defRPr>
            </a:lvl1pPr>
            <a:lvl2pPr marL="0" indent="0">
              <a:lnSpc>
                <a:spcPct val="100000"/>
              </a:lnSpc>
              <a:spcAft>
                <a:spcPts val="0"/>
              </a:spcAft>
              <a:buFont typeface="Arial" panose="020B0604020202020204" pitchFamily="34" charset="0"/>
              <a:buNone/>
              <a:defRPr sz="750" b="0">
                <a:solidFill>
                  <a:schemeClr val="tx1"/>
                </a:solidFill>
                <a:latin typeface="+mn-lt"/>
              </a:defRPr>
            </a:lvl2pPr>
            <a:lvl3pPr marL="0" indent="0">
              <a:lnSpc>
                <a:spcPct val="100000"/>
              </a:lnSpc>
              <a:spcAft>
                <a:spcPts val="0"/>
              </a:spcAft>
              <a:buNone/>
              <a:defRPr sz="750" b="0">
                <a:solidFill>
                  <a:schemeClr val="tx1"/>
                </a:solidFill>
                <a:latin typeface="+mn-lt"/>
              </a:defRPr>
            </a:lvl3pPr>
            <a:lvl4pPr marL="0" indent="0">
              <a:lnSpc>
                <a:spcPct val="100000"/>
              </a:lnSpc>
              <a:spcAft>
                <a:spcPts val="0"/>
              </a:spcAft>
              <a:buNone/>
              <a:defRPr sz="750" b="0">
                <a:solidFill>
                  <a:schemeClr val="tx1"/>
                </a:solidFill>
                <a:latin typeface="+mn-lt"/>
              </a:defRPr>
            </a:lvl4pPr>
            <a:lvl5pPr marL="0" indent="0">
              <a:lnSpc>
                <a:spcPct val="100000"/>
              </a:lnSpc>
              <a:spcAft>
                <a:spcPts val="0"/>
              </a:spcAft>
              <a:buFont typeface="Arial" panose="020B0604020202020204" pitchFamily="34" charset="0"/>
              <a:buNone/>
              <a:defRPr sz="750" b="0">
                <a:solidFill>
                  <a:schemeClr val="tx1"/>
                </a:solidFill>
                <a:latin typeface="+mn-lt"/>
              </a:defRPr>
            </a:lvl5pPr>
            <a:lvl6pPr marL="0" indent="0">
              <a:lnSpc>
                <a:spcPct val="100000"/>
              </a:lnSpc>
              <a:spcAft>
                <a:spcPts val="0"/>
              </a:spcAft>
              <a:buFont typeface="Arial" panose="020B0604020202020204" pitchFamily="34" charset="0"/>
              <a:buNone/>
              <a:defRPr sz="750" b="0">
                <a:solidFill>
                  <a:schemeClr val="tx1"/>
                </a:solidFill>
                <a:latin typeface="+mn-lt"/>
              </a:defRPr>
            </a:lvl6pPr>
            <a:lvl7pPr marL="0" indent="0">
              <a:lnSpc>
                <a:spcPct val="100000"/>
              </a:lnSpc>
              <a:spcAft>
                <a:spcPts val="0"/>
              </a:spcAft>
              <a:buFont typeface="Arial" panose="020B0604020202020204" pitchFamily="34" charset="0"/>
              <a:buNone/>
              <a:defRPr sz="750" b="0">
                <a:solidFill>
                  <a:schemeClr val="tx1"/>
                </a:solidFill>
                <a:latin typeface="+mn-lt"/>
              </a:defRPr>
            </a:lvl7pPr>
            <a:lvl8pPr marL="0" indent="0">
              <a:lnSpc>
                <a:spcPct val="100000"/>
              </a:lnSpc>
              <a:spcAft>
                <a:spcPts val="0"/>
              </a:spcAft>
              <a:buFont typeface="Arial" panose="020B0604020202020204" pitchFamily="34" charset="0"/>
              <a:buNone/>
              <a:defRPr sz="750" b="0">
                <a:solidFill>
                  <a:schemeClr val="tx1"/>
                </a:solidFill>
                <a:latin typeface="+mn-lt"/>
              </a:defRPr>
            </a:lvl8pPr>
            <a:lvl9pPr marL="0" indent="0">
              <a:lnSpc>
                <a:spcPct val="100000"/>
              </a:lnSpc>
              <a:spcAft>
                <a:spcPts val="0"/>
              </a:spcAft>
              <a:buFont typeface="Arial" panose="020B0604020202020204" pitchFamily="34" charset="0"/>
              <a:buNone/>
              <a:defRPr sz="750" b="0">
                <a:solidFill>
                  <a:schemeClr val="tx1"/>
                </a:solidFill>
                <a:latin typeface="+mn-lt"/>
              </a:defRPr>
            </a:lvl9pPr>
          </a:lstStyle>
          <a:p>
            <a:pPr lvl="0"/>
            <a:r>
              <a:rPr lang="de-DE" dirty="0"/>
              <a:t>Zusätzlicher Informativer Text</a:t>
            </a:r>
          </a:p>
        </p:txBody>
      </p:sp>
      <p:pic>
        <p:nvPicPr>
          <p:cNvPr id="5" name="Superzeichen">
            <a:extLst>
              <a:ext uri="{FF2B5EF4-FFF2-40B4-BE49-F238E27FC236}">
                <a16:creationId xmlns:a16="http://schemas.microsoft.com/office/drawing/2014/main" id="{2FE60BC6-D367-4B89-9047-CF5839D8B42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39" y="6224680"/>
            <a:ext cx="257800" cy="257783"/>
          </a:xfrm>
          <a:prstGeom prst="rect">
            <a:avLst/>
          </a:prstGeom>
        </p:spPr>
      </p:pic>
    </p:spTree>
    <p:extLst>
      <p:ext uri="{BB962C8B-B14F-4D97-AF65-F5344CB8AC3E}">
        <p14:creationId xmlns:p14="http://schemas.microsoft.com/office/powerpoint/2010/main" val="1739502617"/>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5" orient="horz" pos="1899">
          <p15:clr>
            <a:srgbClr val="FBAE40"/>
          </p15:clr>
        </p15:guide>
        <p15:guide id="6" pos="10391">
          <p15:clr>
            <a:srgbClr val="FBAE40"/>
          </p15:clr>
        </p15:guide>
        <p15:guide id="7" pos="9136">
          <p15:clr>
            <a:srgbClr val="FBAE40"/>
          </p15:clr>
        </p15:guide>
        <p15:guide id="8" orient="horz" pos="2460">
          <p15:clr>
            <a:srgbClr val="FBAE4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Headline / 3 Texte mit Iconfläch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9" name="Text">
            <a:extLst>
              <a:ext uri="{FF2B5EF4-FFF2-40B4-BE49-F238E27FC236}">
                <a16:creationId xmlns:a16="http://schemas.microsoft.com/office/drawing/2014/main" id="{D491B611-C78A-471F-988F-CB6FBEFD6580}"/>
              </a:ext>
            </a:extLst>
          </p:cNvPr>
          <p:cNvSpPr>
            <a:spLocks noGrp="1"/>
          </p:cNvSpPr>
          <p:nvPr>
            <p:ph type="body" orient="vert" idx="13" hasCustomPrompt="1"/>
          </p:nvPr>
        </p:nvSpPr>
        <p:spPr>
          <a:xfrm>
            <a:off x="8043279" y="4133853"/>
            <a:ext cx="3240211" cy="1999457"/>
          </a:xfrm>
        </p:spPr>
        <p:txBody>
          <a:bodyPr vert="horz"/>
          <a:lstStyle>
            <a:lvl1pPr>
              <a:lnSpc>
                <a:spcPct val="119000"/>
              </a:lnSpc>
              <a:spcAft>
                <a:spcPts val="0"/>
              </a:spcAft>
              <a:defRPr sz="1313"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8" name="Text">
            <a:extLst>
              <a:ext uri="{FF2B5EF4-FFF2-40B4-BE49-F238E27FC236}">
                <a16:creationId xmlns:a16="http://schemas.microsoft.com/office/drawing/2014/main" id="{3FEFD2D9-A5A7-4798-998E-5406C5C168C2}"/>
              </a:ext>
            </a:extLst>
          </p:cNvPr>
          <p:cNvSpPr>
            <a:spLocks noGrp="1"/>
          </p:cNvSpPr>
          <p:nvPr>
            <p:ph type="body" orient="vert" idx="12" hasCustomPrompt="1"/>
          </p:nvPr>
        </p:nvSpPr>
        <p:spPr>
          <a:xfrm>
            <a:off x="4277005" y="4133853"/>
            <a:ext cx="3239857" cy="1999457"/>
          </a:xfrm>
        </p:spPr>
        <p:txBody>
          <a:bodyPr vert="horz"/>
          <a:lstStyle>
            <a:lvl1pPr>
              <a:lnSpc>
                <a:spcPct val="119000"/>
              </a:lnSpc>
              <a:spcAft>
                <a:spcPts val="0"/>
              </a:spcAft>
              <a:defRPr sz="1313"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7" name="Text">
            <a:extLst>
              <a:ext uri="{FF2B5EF4-FFF2-40B4-BE49-F238E27FC236}">
                <a16:creationId xmlns:a16="http://schemas.microsoft.com/office/drawing/2014/main" id="{D1249A4D-1576-4795-9164-50E9DEC8B458}"/>
              </a:ext>
            </a:extLst>
          </p:cNvPr>
          <p:cNvSpPr>
            <a:spLocks noGrp="1"/>
          </p:cNvSpPr>
          <p:nvPr>
            <p:ph type="body" orient="vert" idx="11" hasCustomPrompt="1"/>
          </p:nvPr>
        </p:nvSpPr>
        <p:spPr>
          <a:xfrm>
            <a:off x="508034" y="4133853"/>
            <a:ext cx="3240211" cy="1999457"/>
          </a:xfrm>
        </p:spPr>
        <p:txBody>
          <a:bodyPr vert="horz"/>
          <a:lstStyle>
            <a:lvl1pPr>
              <a:lnSpc>
                <a:spcPct val="119000"/>
              </a:lnSpc>
              <a:spcAft>
                <a:spcPts val="0"/>
              </a:spcAft>
              <a:defRPr sz="1313"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4" name="Subheadlin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6" y="1507332"/>
            <a:ext cx="11176727" cy="1080000"/>
          </a:xfrm>
        </p:spPr>
        <p:txBody>
          <a:bodyPr vert="horz"/>
          <a:lstStyle/>
          <a:p>
            <a:pPr lvl="0"/>
            <a:r>
              <a:rPr lang="de-DE" dirty="0"/>
              <a:t>Erste Ebene Subheadline // für Text und Bullet Points &gt;&gt; Menü &gt; Start &gt; Absatz &gt; Listenebene erhöhen </a:t>
            </a:r>
          </a:p>
          <a:p>
            <a:pPr lvl="1"/>
            <a:r>
              <a:rPr lang="de-DE" dirty="0"/>
              <a:t>Zweite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693620184"/>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5" orient="horz" pos="1899">
          <p15:clr>
            <a:srgbClr val="FBAE40"/>
          </p15:clr>
        </p15:guide>
        <p15:guide id="6" orient="horz" pos="5208">
          <p15:clr>
            <a:srgbClr val="FBAE40"/>
          </p15:clr>
        </p15:guide>
        <p15:guide id="7" pos="7184">
          <p15:clr>
            <a:srgbClr val="FBAE40"/>
          </p15:clr>
        </p15:guide>
        <p15:guide id="8" pos="13511">
          <p15:clr>
            <a:srgbClr val="FBAE40"/>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Headline / Text mit Freifläch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5" name="Fläche">
            <a:extLst>
              <a:ext uri="{FF2B5EF4-FFF2-40B4-BE49-F238E27FC236}">
                <a16:creationId xmlns:a16="http://schemas.microsoft.com/office/drawing/2014/main" id="{F8EADC8D-6481-4C64-96C1-BFC993F4A592}"/>
              </a:ext>
            </a:extLst>
          </p:cNvPr>
          <p:cNvSpPr/>
          <p:nvPr userDrawn="1"/>
        </p:nvSpPr>
        <p:spPr>
          <a:xfrm>
            <a:off x="508035" y="2777400"/>
            <a:ext cx="11176727" cy="3065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675"/>
          </a:p>
        </p:txBody>
      </p:sp>
      <p:sp>
        <p:nvSpPr>
          <p:cNvPr id="4" name="Subheadlin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6" y="1507332"/>
            <a:ext cx="11176727" cy="1080000"/>
          </a:xfrm>
        </p:spPr>
        <p:txBody>
          <a:bodyPr vert="horz"/>
          <a:lstStyle/>
          <a:p>
            <a:pPr lvl="0"/>
            <a:r>
              <a:rPr lang="de-DE" dirty="0"/>
              <a:t>Erste Ebene Subheadline // für Text und Bullet Points &gt;&gt; Menü &gt; Start &gt; Absatz &gt; Listenebene erhöhen </a:t>
            </a:r>
          </a:p>
          <a:p>
            <a:pPr lvl="1"/>
            <a:r>
              <a:rPr lang="de-DE" dirty="0"/>
              <a:t>Zweite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2388633838"/>
      </p:ext>
    </p:extLst>
  </p:cSld>
  <p:clrMapOvr>
    <a:masterClrMapping/>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504">
          <p15:clr>
            <a:srgbClr val="FBAE40"/>
          </p15:clr>
        </p15:guide>
        <p15:guide id="5" orient="horz" pos="1899">
          <p15:clr>
            <a:srgbClr val="FBAE4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preserve="1" userDrawn="1">
  <p:cSld name="Vollbild">
    <p:spTree>
      <p:nvGrpSpPr>
        <p:cNvPr id="1" name=""/>
        <p:cNvGrpSpPr/>
        <p:nvPr/>
      </p:nvGrpSpPr>
      <p:grpSpPr>
        <a:xfrm>
          <a:off x="0" y="0"/>
          <a:ext cx="0" cy="0"/>
          <a:chOff x="0" y="0"/>
          <a:chExt cx="0" cy="0"/>
        </a:xfrm>
      </p:grpSpPr>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3" y="0"/>
            <a:ext cx="12191999" cy="6858000"/>
          </a:xfrm>
          <a:prstGeom prst="rect">
            <a:avLst/>
          </a:pr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12" name="Foliennummer">
            <a:extLst>
              <a:ext uri="{FF2B5EF4-FFF2-40B4-BE49-F238E27FC236}">
                <a16:creationId xmlns:a16="http://schemas.microsoft.com/office/drawing/2014/main" id="{4EC48D65-4C24-47AB-8215-66EB7D19E697}"/>
              </a:ext>
            </a:extLst>
          </p:cNvPr>
          <p:cNvSpPr>
            <a:spLocks noGrp="1"/>
          </p:cNvSpPr>
          <p:nvPr>
            <p:ph type="sldNum" sz="quarter" idx="10"/>
          </p:nvPr>
        </p:nvSpPr>
        <p:spPr>
          <a:xfrm>
            <a:off x="11144977" y="6312581"/>
            <a:ext cx="539785" cy="216000"/>
          </a:xfrm>
        </p:spPr>
        <p:txBody>
          <a:bodyPr/>
          <a:lstStyle>
            <a:lvl1pPr>
              <a:defRPr>
                <a:solidFill>
                  <a:schemeClr val="bg1"/>
                </a:solidFill>
              </a:defRPr>
            </a:lvl1pPr>
          </a:lstStyle>
          <a:p>
            <a:fld id="{B1DFA706-D6BF-4054-BFB5-EC6378B45988}" type="slidenum">
              <a:rPr lang="de-DE" smtClean="0"/>
              <a:pPr/>
              <a:t>‹Nr.›</a:t>
            </a:fld>
            <a:endParaRPr lang="de-DE" dirty="0"/>
          </a:p>
        </p:txBody>
      </p:sp>
      <p:sp>
        <p:nvSpPr>
          <p:cNvPr id="25" name="Superzeichen">
            <a:extLst>
              <a:ext uri="{FF2B5EF4-FFF2-40B4-BE49-F238E27FC236}">
                <a16:creationId xmlns:a16="http://schemas.microsoft.com/office/drawing/2014/main" id="{DB29C47A-56BE-4239-9CD4-CE1D6C36DEFE}"/>
              </a:ext>
            </a:extLst>
          </p:cNvPr>
          <p:cNvSpPr>
            <a:spLocks noGrp="1"/>
          </p:cNvSpPr>
          <p:nvPr>
            <p:ph type="body" sz="quarter" idx="15" hasCustomPrompt="1"/>
          </p:nvPr>
        </p:nvSpPr>
        <p:spPr>
          <a:xfrm>
            <a:off x="508035" y="6224680"/>
            <a:ext cx="257007" cy="257783"/>
          </a:xfrm>
          <a:blipFill>
            <a:blip r:embed="rId2"/>
            <a:stretch>
              <a:fillRect/>
            </a:stretch>
          </a:blipFill>
        </p:spPr>
        <p:txBody>
          <a:bodyPr wrap="none" tIns="2412000"/>
          <a:lstStyle>
            <a:lvl1pPr marL="0" indent="0">
              <a:lnSpc>
                <a:spcPct val="100000"/>
              </a:lnSpc>
              <a:spcAft>
                <a:spcPts val="0"/>
              </a:spcAft>
              <a:buFont typeface="Arial" panose="020B0604020202020204" pitchFamily="34" charset="0"/>
              <a:buNone/>
              <a:defRPr sz="675">
                <a:solidFill>
                  <a:schemeClr val="tx1"/>
                </a:solidFill>
                <a:latin typeface="+mj-lt"/>
              </a:defRPr>
            </a:lvl1pPr>
            <a:lvl2pPr marL="0" indent="0">
              <a:lnSpc>
                <a:spcPct val="100000"/>
              </a:lnSpc>
              <a:spcAft>
                <a:spcPts val="0"/>
              </a:spcAft>
              <a:buFont typeface="Arial" panose="020B0604020202020204" pitchFamily="34" charset="0"/>
              <a:buNone/>
              <a:defRPr sz="675">
                <a:solidFill>
                  <a:schemeClr val="tx1"/>
                </a:solidFill>
                <a:latin typeface="+mj-lt"/>
              </a:defRPr>
            </a:lvl2pPr>
            <a:lvl3pPr marL="0" indent="0">
              <a:lnSpc>
                <a:spcPct val="100000"/>
              </a:lnSpc>
              <a:spcAft>
                <a:spcPts val="0"/>
              </a:spcAft>
              <a:buNone/>
              <a:defRPr sz="675">
                <a:solidFill>
                  <a:schemeClr val="tx1"/>
                </a:solidFill>
                <a:latin typeface="+mj-lt"/>
              </a:defRPr>
            </a:lvl3pPr>
            <a:lvl4pPr marL="0" indent="0">
              <a:lnSpc>
                <a:spcPct val="100000"/>
              </a:lnSpc>
              <a:spcAft>
                <a:spcPts val="0"/>
              </a:spcAft>
              <a:buNone/>
              <a:defRPr sz="675">
                <a:solidFill>
                  <a:schemeClr val="tx1"/>
                </a:solidFill>
                <a:latin typeface="+mj-lt"/>
              </a:defRPr>
            </a:lvl4pPr>
            <a:lvl5pPr marL="0" indent="0">
              <a:lnSpc>
                <a:spcPct val="100000"/>
              </a:lnSpc>
              <a:spcAft>
                <a:spcPts val="0"/>
              </a:spcAft>
              <a:buFont typeface="Arial" panose="020B0604020202020204" pitchFamily="34" charset="0"/>
              <a:buNone/>
              <a:defRPr sz="675">
                <a:solidFill>
                  <a:schemeClr val="tx1"/>
                </a:solidFill>
                <a:latin typeface="+mj-lt"/>
              </a:defRPr>
            </a:lvl5pPr>
            <a:lvl6pPr marL="0" indent="0">
              <a:lnSpc>
                <a:spcPct val="100000"/>
              </a:lnSpc>
              <a:spcAft>
                <a:spcPts val="0"/>
              </a:spcAft>
              <a:buFont typeface="Arial" panose="020B0604020202020204" pitchFamily="34" charset="0"/>
              <a:buNone/>
              <a:defRPr sz="675">
                <a:solidFill>
                  <a:schemeClr val="tx1"/>
                </a:solidFill>
                <a:latin typeface="+mj-lt"/>
              </a:defRPr>
            </a:lvl6pPr>
            <a:lvl7pPr marL="0" indent="0">
              <a:lnSpc>
                <a:spcPct val="100000"/>
              </a:lnSpc>
              <a:spcAft>
                <a:spcPts val="0"/>
              </a:spcAft>
              <a:buFont typeface="Arial" panose="020B0604020202020204" pitchFamily="34" charset="0"/>
              <a:buNone/>
              <a:defRPr sz="675">
                <a:solidFill>
                  <a:schemeClr val="tx1"/>
                </a:solidFill>
                <a:latin typeface="+mj-lt"/>
              </a:defRPr>
            </a:lvl7pPr>
            <a:lvl8pPr marL="0" indent="0">
              <a:lnSpc>
                <a:spcPct val="100000"/>
              </a:lnSpc>
              <a:spcAft>
                <a:spcPts val="0"/>
              </a:spcAft>
              <a:buFont typeface="Arial" panose="020B0604020202020204" pitchFamily="34" charset="0"/>
              <a:buNone/>
              <a:defRPr sz="675">
                <a:solidFill>
                  <a:schemeClr val="tx1"/>
                </a:solidFill>
                <a:latin typeface="+mj-lt"/>
              </a:defRPr>
            </a:lvl8pPr>
            <a:lvl9pPr marL="0" indent="0">
              <a:lnSpc>
                <a:spcPct val="100000"/>
              </a:lnSpc>
              <a:spcAft>
                <a:spcPts val="0"/>
              </a:spcAft>
              <a:buFont typeface="Arial" panose="020B0604020202020204" pitchFamily="34" charset="0"/>
              <a:buNone/>
              <a:defRPr sz="675">
                <a:solidFill>
                  <a:schemeClr val="tx1"/>
                </a:solidFill>
                <a:latin typeface="+mj-lt"/>
              </a:defRPr>
            </a:lvl9pPr>
          </a:lstStyle>
          <a:p>
            <a:pPr lvl="0"/>
            <a:r>
              <a:rPr lang="de-DE" dirty="0"/>
              <a:t>Bitte nicht löschen/verschieben</a:t>
            </a:r>
          </a:p>
        </p:txBody>
      </p:sp>
      <p:sp>
        <p:nvSpPr>
          <p:cNvPr id="20" name="Bildunterschrift">
            <a:extLst>
              <a:ext uri="{FF2B5EF4-FFF2-40B4-BE49-F238E27FC236}">
                <a16:creationId xmlns:a16="http://schemas.microsoft.com/office/drawing/2014/main" id="{49B5F9B6-8A6F-447A-98E0-375F2318FF05}"/>
              </a:ext>
            </a:extLst>
          </p:cNvPr>
          <p:cNvSpPr>
            <a:spLocks noGrp="1"/>
          </p:cNvSpPr>
          <p:nvPr>
            <p:ph type="ctrTitle" hasCustomPrompt="1"/>
          </p:nvPr>
        </p:nvSpPr>
        <p:spPr>
          <a:xfrm>
            <a:off x="1382173" y="5166125"/>
            <a:ext cx="566715" cy="1316339"/>
          </a:xfrm>
          <a:custGeom>
            <a:avLst/>
            <a:gdLst>
              <a:gd name="connsiteX0" fmla="*/ 1022664 w 1133357"/>
              <a:gd name="connsiteY0" fmla="*/ 0 h 2632677"/>
              <a:gd name="connsiteX1" fmla="*/ 1133357 w 1133357"/>
              <a:gd name="connsiteY1" fmla="*/ 0 h 2632677"/>
              <a:gd name="connsiteX2" fmla="*/ 110693 w 1133357"/>
              <a:gd name="connsiteY2" fmla="*/ 2632677 h 2632677"/>
              <a:gd name="connsiteX3" fmla="*/ 0 w 1133357"/>
              <a:gd name="connsiteY3" fmla="*/ 2632677 h 2632677"/>
            </a:gdLst>
            <a:ahLst/>
            <a:cxnLst>
              <a:cxn ang="0">
                <a:pos x="connsiteX0" y="connsiteY0"/>
              </a:cxn>
              <a:cxn ang="0">
                <a:pos x="connsiteX1" y="connsiteY1"/>
              </a:cxn>
              <a:cxn ang="0">
                <a:pos x="connsiteX2" y="connsiteY2"/>
              </a:cxn>
              <a:cxn ang="0">
                <a:pos x="connsiteX3" y="connsiteY3"/>
              </a:cxn>
            </a:cxnLst>
            <a:rect l="l" t="t" r="r" b="b"/>
            <a:pathLst>
              <a:path w="1133357" h="2632677">
                <a:moveTo>
                  <a:pt x="1022664" y="0"/>
                </a:moveTo>
                <a:lnTo>
                  <a:pt x="1133357" y="0"/>
                </a:lnTo>
                <a:lnTo>
                  <a:pt x="110693" y="2632677"/>
                </a:lnTo>
                <a:lnTo>
                  <a:pt x="0" y="2632677"/>
                </a:lnTo>
                <a:close/>
              </a:path>
            </a:pathLst>
          </a:custGeom>
          <a:solidFill>
            <a:schemeClr val="tx2"/>
          </a:solidFill>
        </p:spPr>
        <p:txBody>
          <a:bodyPr wrap="none" lIns="1800000" tIns="82800" anchor="ctr" anchorCtr="0">
            <a:noAutofit/>
          </a:bodyPr>
          <a:lstStyle>
            <a:lvl1pPr algn="l">
              <a:lnSpc>
                <a:spcPct val="119000"/>
              </a:lnSpc>
              <a:defRPr sz="1313" b="0" spc="0" baseline="0">
                <a:solidFill>
                  <a:schemeClr val="bg1"/>
                </a:solidFill>
                <a:latin typeface="+mj-lt"/>
              </a:defRPr>
            </a:lvl1pPr>
          </a:lstStyle>
          <a:p>
            <a:r>
              <a:rPr lang="de-DE" dirty="0"/>
              <a:t>Bildunterschrift auf maximal 2 Zeilen</a:t>
            </a:r>
            <a:br>
              <a:rPr lang="de-DE" dirty="0"/>
            </a:br>
            <a:r>
              <a:rPr lang="de-DE" dirty="0"/>
              <a:t>(Umbruch bitte händisch setzten)</a:t>
            </a:r>
          </a:p>
        </p:txBody>
      </p:sp>
    </p:spTree>
    <p:extLst>
      <p:ext uri="{BB962C8B-B14F-4D97-AF65-F5344CB8AC3E}">
        <p14:creationId xmlns:p14="http://schemas.microsoft.com/office/powerpoint/2010/main" val="3236348152"/>
      </p:ext>
    </p:extLst>
  </p:cSld>
  <p:clrMapOvr>
    <a:masterClrMapping/>
  </p:clrMapOvr>
  <p:extLst mod="1">
    <p:ext uri="{DCECCB84-F9BA-43D5-87BE-67443E8EF086}">
      <p15:sldGuideLst xmlns:p15="http://schemas.microsoft.com/office/powerpoint/2012/main">
        <p15:guide id="1" pos="853">
          <p15:clr>
            <a:srgbClr val="FBAE40"/>
          </p15:clr>
        </p15:guide>
        <p15:guide id="2" pos="19627">
          <p15:clr>
            <a:srgbClr val="FBAE4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showMasterSp="0" preserve="1" userDrawn="1">
  <p:cSld name="Schlussfolie (A)">
    <p:bg>
      <p:bgRef idx="1001">
        <a:schemeClr val="bg1"/>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8" name="Fläche">
            <a:extLst>
              <a:ext uri="{FF2B5EF4-FFF2-40B4-BE49-F238E27FC236}">
                <a16:creationId xmlns:a16="http://schemas.microsoft.com/office/drawing/2014/main" id="{BF75343A-F087-4771-B67E-94C28BC20070}"/>
              </a:ext>
            </a:extLst>
          </p:cNvPr>
          <p:cNvSpPr>
            <a:spLocks noChangeAspect="1"/>
          </p:cNvSpPr>
          <p:nvPr userDrawn="1"/>
        </p:nvSpPr>
        <p:spPr>
          <a:xfrm>
            <a:off x="6130933" y="0"/>
            <a:ext cx="6061068" cy="6858000"/>
          </a:xfrm>
          <a:custGeom>
            <a:avLst/>
            <a:gdLst>
              <a:gd name="connsiteX0" fmla="*/ 0 w 12121347"/>
              <a:gd name="connsiteY0" fmla="*/ 0 h 13716000"/>
              <a:gd name="connsiteX1" fmla="*/ 9219045 w 12121347"/>
              <a:gd name="connsiteY1" fmla="*/ 0 h 13716000"/>
              <a:gd name="connsiteX2" fmla="*/ 12121347 w 12121347"/>
              <a:gd name="connsiteY2" fmla="*/ 0 h 13716000"/>
              <a:gd name="connsiteX3" fmla="*/ 12121347 w 12121347"/>
              <a:gd name="connsiteY3" fmla="*/ 13716000 h 13716000"/>
              <a:gd name="connsiteX4" fmla="*/ 9219045 w 12121347"/>
              <a:gd name="connsiteY4" fmla="*/ 13716000 h 13716000"/>
              <a:gd name="connsiteX5" fmla="*/ 5319665 w 12121347"/>
              <a:gd name="connsiteY5" fmla="*/ 137160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1347" h="13716000">
                <a:moveTo>
                  <a:pt x="0" y="0"/>
                </a:moveTo>
                <a:lnTo>
                  <a:pt x="9219045" y="0"/>
                </a:lnTo>
                <a:lnTo>
                  <a:pt x="12121347" y="0"/>
                </a:lnTo>
                <a:lnTo>
                  <a:pt x="12121347" y="13716000"/>
                </a:lnTo>
                <a:lnTo>
                  <a:pt x="9219045" y="13716000"/>
                </a:lnTo>
                <a:lnTo>
                  <a:pt x="5319665" y="13716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675"/>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07243" y="6056904"/>
            <a:ext cx="425583" cy="425556"/>
          </a:xfrm>
          <a:prstGeom prst="rect">
            <a:avLst/>
          </a:prstGeom>
        </p:spPr>
      </p:pic>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30" y="1701007"/>
            <a:ext cx="11176331" cy="2970000"/>
          </a:xfrm>
        </p:spPr>
        <p:txBody>
          <a:bodyPr anchor="ctr" anchorCtr="0"/>
          <a:lstStyle>
            <a:lvl1pPr algn="ctr">
              <a:lnSpc>
                <a:spcPct val="100000"/>
              </a:lnSpc>
              <a:defRPr sz="5625">
                <a:solidFill>
                  <a:schemeClr val="tx1"/>
                </a:solidFill>
              </a:defRPr>
            </a:lvl1pPr>
          </a:lstStyle>
          <a:p>
            <a:r>
              <a:rPr lang="de-DE" dirty="0"/>
              <a:t>Schlussklausel/Dank-</a:t>
            </a:r>
            <a:r>
              <a:rPr lang="de-DE" dirty="0" err="1"/>
              <a:t>sagung</a:t>
            </a:r>
            <a:r>
              <a:rPr lang="de-DE" dirty="0"/>
              <a:t>/Fragen</a:t>
            </a:r>
          </a:p>
        </p:txBody>
      </p:sp>
    </p:spTree>
    <p:extLst>
      <p:ext uri="{BB962C8B-B14F-4D97-AF65-F5344CB8AC3E}">
        <p14:creationId xmlns:p14="http://schemas.microsoft.com/office/powerpoint/2010/main" val="2533439265"/>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2143">
          <p15:clr>
            <a:srgbClr val="FBAE40"/>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preserve="1" userDrawn="1">
  <p:cSld name="Schlussfolie (B)">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507243" y="6056904"/>
            <a:ext cx="425583" cy="425556"/>
          </a:xfrm>
          <a:prstGeom prst="rect">
            <a:avLst/>
          </a:prstGeom>
        </p:spPr>
      </p:pic>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30" y="1701007"/>
            <a:ext cx="11176331" cy="2970000"/>
          </a:xfrm>
        </p:spPr>
        <p:txBody>
          <a:bodyPr anchor="ctr" anchorCtr="0"/>
          <a:lstStyle>
            <a:lvl1pPr algn="ctr">
              <a:lnSpc>
                <a:spcPct val="100000"/>
              </a:lnSpc>
              <a:defRPr sz="5625">
                <a:solidFill>
                  <a:schemeClr val="tx1"/>
                </a:solidFill>
              </a:defRPr>
            </a:lvl1pPr>
          </a:lstStyle>
          <a:p>
            <a:r>
              <a:rPr lang="de-DE" dirty="0"/>
              <a:t>Schlussklausel/Dank-</a:t>
            </a:r>
            <a:r>
              <a:rPr lang="de-DE" dirty="0" err="1"/>
              <a:t>sagung</a:t>
            </a:r>
            <a:r>
              <a:rPr lang="de-DE" dirty="0"/>
              <a:t>/Fragen</a:t>
            </a:r>
          </a:p>
        </p:txBody>
      </p:sp>
    </p:spTree>
    <p:extLst>
      <p:ext uri="{BB962C8B-B14F-4D97-AF65-F5344CB8AC3E}">
        <p14:creationId xmlns:p14="http://schemas.microsoft.com/office/powerpoint/2010/main" val="1501890216"/>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2143">
          <p15:clr>
            <a:srgbClr val="FBAE4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preserve="1" userDrawn="1">
  <p:cSld name="Ansprechpartner Johanniter">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pic>
        <p:nvPicPr>
          <p:cNvPr id="2" name="Johanniter Logo">
            <a:extLst>
              <a:ext uri="{FF2B5EF4-FFF2-40B4-BE49-F238E27FC236}">
                <a16:creationId xmlns:a16="http://schemas.microsoft.com/office/drawing/2014/main" id="{A1BF105B-3371-421A-9C35-DE5262E75F74}"/>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08034" y="6058774"/>
            <a:ext cx="1884723" cy="425555"/>
          </a:xfrm>
          <a:prstGeom prst="rect">
            <a:avLst/>
          </a:prstGeom>
        </p:spPr>
      </p:pic>
      <p:sp>
        <p:nvSpPr>
          <p:cNvPr id="11" name="Text">
            <a:extLst>
              <a:ext uri="{FF2B5EF4-FFF2-40B4-BE49-F238E27FC236}">
                <a16:creationId xmlns:a16="http://schemas.microsoft.com/office/drawing/2014/main" id="{85C17785-FE59-4F90-BDAE-F95646BC12CD}"/>
              </a:ext>
            </a:extLst>
          </p:cNvPr>
          <p:cNvSpPr>
            <a:spLocks noGrp="1"/>
          </p:cNvSpPr>
          <p:nvPr>
            <p:ph type="body" orient="vert" idx="1" hasCustomPrompt="1"/>
          </p:nvPr>
        </p:nvSpPr>
        <p:spPr>
          <a:xfrm>
            <a:off x="6191654" y="2347913"/>
            <a:ext cx="5493108" cy="3785394"/>
          </a:xfrm>
        </p:spPr>
        <p:txBody>
          <a:bodyPr vert="horz"/>
          <a:lstStyle>
            <a:lvl1pPr marL="0" indent="0">
              <a:lnSpc>
                <a:spcPct val="146000"/>
              </a:lnSpc>
              <a:spcAft>
                <a:spcPts val="0"/>
              </a:spcAft>
              <a:buFont typeface="Arial" panose="020B0604020202020204" pitchFamily="34" charset="0"/>
              <a:buNone/>
              <a:defRPr sz="750">
                <a:latin typeface="+mj-lt"/>
              </a:defRPr>
            </a:lvl1pPr>
            <a:lvl2pPr marL="0" indent="0">
              <a:lnSpc>
                <a:spcPct val="146000"/>
              </a:lnSpc>
              <a:spcAft>
                <a:spcPts val="0"/>
              </a:spcAft>
              <a:buFont typeface="Arial" panose="020B0604020202020204" pitchFamily="34" charset="0"/>
              <a:buNone/>
              <a:defRPr sz="750">
                <a:latin typeface="+mj-lt"/>
              </a:defRPr>
            </a:lvl2pPr>
            <a:lvl3pPr marL="0" indent="0">
              <a:lnSpc>
                <a:spcPct val="146000"/>
              </a:lnSpc>
              <a:spcAft>
                <a:spcPts val="0"/>
              </a:spcAft>
              <a:buNone/>
              <a:defRPr sz="750">
                <a:latin typeface="+mj-lt"/>
              </a:defRPr>
            </a:lvl3pPr>
            <a:lvl4pPr marL="0" indent="0">
              <a:lnSpc>
                <a:spcPct val="146000"/>
              </a:lnSpc>
              <a:spcAft>
                <a:spcPts val="0"/>
              </a:spcAft>
              <a:buNone/>
              <a:defRPr sz="750">
                <a:latin typeface="+mj-lt"/>
              </a:defRPr>
            </a:lvl4pPr>
            <a:lvl5pPr marL="0" indent="0">
              <a:lnSpc>
                <a:spcPct val="146000"/>
              </a:lnSpc>
              <a:spcAft>
                <a:spcPts val="0"/>
              </a:spcAft>
              <a:buFont typeface="Arial" panose="020B0604020202020204" pitchFamily="34" charset="0"/>
              <a:buNone/>
              <a:defRPr sz="750">
                <a:latin typeface="+mj-lt"/>
              </a:defRPr>
            </a:lvl5pPr>
            <a:lvl6pPr marL="0" indent="0">
              <a:lnSpc>
                <a:spcPct val="146000"/>
              </a:lnSpc>
              <a:spcAft>
                <a:spcPts val="0"/>
              </a:spcAft>
              <a:buFont typeface="Arial" panose="020B0604020202020204" pitchFamily="34" charset="0"/>
              <a:buNone/>
              <a:defRPr sz="750">
                <a:latin typeface="+mj-lt"/>
              </a:defRPr>
            </a:lvl6pPr>
            <a:lvl7pPr marL="0" indent="0">
              <a:lnSpc>
                <a:spcPct val="146000"/>
              </a:lnSpc>
              <a:spcAft>
                <a:spcPts val="0"/>
              </a:spcAft>
              <a:buFont typeface="Arial" panose="020B0604020202020204" pitchFamily="34" charset="0"/>
              <a:buNone/>
              <a:defRPr sz="750">
                <a:latin typeface="+mj-lt"/>
              </a:defRPr>
            </a:lvl7pPr>
            <a:lvl8pPr marL="0" indent="0">
              <a:lnSpc>
                <a:spcPct val="146000"/>
              </a:lnSpc>
              <a:spcAft>
                <a:spcPts val="0"/>
              </a:spcAft>
              <a:buFont typeface="Arial" panose="020B0604020202020204" pitchFamily="34" charset="0"/>
              <a:buNone/>
              <a:defRPr sz="750">
                <a:latin typeface="+mj-lt"/>
              </a:defRPr>
            </a:lvl8pPr>
            <a:lvl9pPr marL="0" indent="0">
              <a:lnSpc>
                <a:spcPct val="146000"/>
              </a:lnSpc>
              <a:spcAft>
                <a:spcPts val="0"/>
              </a:spcAft>
              <a:buFont typeface="Arial" panose="020B0604020202020204" pitchFamily="34" charset="0"/>
              <a:buNone/>
              <a:defRPr sz="750">
                <a:latin typeface="+mj-lt"/>
              </a:defRPr>
            </a:lvl9pPr>
          </a:lstStyle>
          <a:p>
            <a:pPr lvl="0"/>
            <a:r>
              <a:rPr lang="de-DE" dirty="0"/>
              <a:t>Fließtext Ich bin einfacher Blindtext. Ich stelle beispielhaften Inhalt da. Mal länger mal kürzer. Ich bin nur Blindtext. Ich bin einfacher Blindtext. Ich stelle beispielhaften Inhalt da. Mal länger mal kürzer. Ich bin nur Blindtext. </a:t>
            </a:r>
            <a:br>
              <a:rPr lang="de-DE" dirty="0"/>
            </a:br>
            <a:r>
              <a:rPr lang="de-DE" dirty="0"/>
              <a:t/>
            </a:r>
            <a:br>
              <a:rPr lang="de-DE" dirty="0"/>
            </a:br>
            <a:r>
              <a:rPr lang="de-DE" dirty="0"/>
              <a:t>Johanniter Mustername</a:t>
            </a:r>
            <a:br>
              <a:rPr lang="de-DE" dirty="0"/>
            </a:br>
            <a:r>
              <a:rPr lang="de-DE" dirty="0"/>
              <a:t>Musterstraße 20, 20485 Musterort</a:t>
            </a:r>
            <a:br>
              <a:rPr lang="de-DE" dirty="0"/>
            </a:br>
            <a:r>
              <a:rPr lang="de-DE" dirty="0"/>
              <a:t>—</a:t>
            </a:r>
            <a:br>
              <a:rPr lang="de-DE" dirty="0"/>
            </a:br>
            <a:r>
              <a:rPr lang="de-DE" dirty="0"/>
              <a:t>Ihre Ansprechpartner/in</a:t>
            </a:r>
            <a:br>
              <a:rPr lang="de-DE" dirty="0"/>
            </a:br>
            <a:r>
              <a:rPr lang="de-DE" dirty="0"/>
              <a:t>Name Musterperson</a:t>
            </a:r>
            <a:br>
              <a:rPr lang="de-DE" dirty="0"/>
            </a:br>
            <a:r>
              <a:rPr lang="de-DE" dirty="0"/>
              <a:t>M: </a:t>
            </a:r>
            <a:r>
              <a:rPr lang="de-DE" dirty="0" err="1"/>
              <a:t>musterperson@s-f.com</a:t>
            </a:r>
            <a:r>
              <a:rPr lang="de-DE" dirty="0"/>
              <a:t/>
            </a:r>
            <a:br>
              <a:rPr lang="de-DE" dirty="0"/>
            </a:br>
            <a:r>
              <a:rPr lang="de-DE" dirty="0"/>
              <a:t>T: +49 40 123 456789</a:t>
            </a:r>
            <a:br>
              <a:rPr lang="de-DE" dirty="0"/>
            </a:br>
            <a:r>
              <a:rPr lang="de-DE" dirty="0" err="1"/>
              <a:t>www.johaniter.de</a:t>
            </a:r>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6191654" y="1454948"/>
            <a:ext cx="5493108" cy="809625"/>
          </a:xfrm>
        </p:spPr>
        <p:txBody>
          <a:bodyPr anchor="b" anchorCtr="0"/>
          <a:lstStyle>
            <a:lvl1pPr algn="l">
              <a:lnSpc>
                <a:spcPct val="100000"/>
              </a:lnSpc>
              <a:defRPr sz="2438">
                <a:solidFill>
                  <a:schemeClr val="tx1"/>
                </a:solidFill>
              </a:defRPr>
            </a:lvl1pPr>
          </a:lstStyle>
          <a:p>
            <a:r>
              <a:rPr lang="de-DE" dirty="0"/>
              <a:t>Ihr/e Ansprechpartner/in</a:t>
            </a:r>
          </a:p>
        </p:txBody>
      </p:sp>
    </p:spTree>
    <p:extLst>
      <p:ext uri="{BB962C8B-B14F-4D97-AF65-F5344CB8AC3E}">
        <p14:creationId xmlns:p14="http://schemas.microsoft.com/office/powerpoint/2010/main" val="3466875747"/>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2958">
          <p15:clr>
            <a:srgbClr val="FBAE40"/>
          </p15:clr>
        </p15:guide>
        <p15:guide id="5" pos="10400">
          <p15:clr>
            <a:srgbClr val="FBAE40"/>
          </p15:clr>
        </p15:guide>
        <p15:guide id="6" orient="horz" pos="2853">
          <p15:clr>
            <a:srgbClr val="FBAE4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preserve="1" userDrawn="1">
  <p:cSld name="Ansprechpartner JUH">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7"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4" y="6241819"/>
            <a:ext cx="1548101" cy="117000"/>
          </a:xfrm>
          <a:prstGeom prst="rect">
            <a:avLst/>
          </a:prstGeom>
        </p:spPr>
      </p:pic>
      <p:pic>
        <p:nvPicPr>
          <p:cNvPr id="3" name="JUH Logo">
            <a:extLst>
              <a:ext uri="{FF2B5EF4-FFF2-40B4-BE49-F238E27FC236}">
                <a16:creationId xmlns:a16="http://schemas.microsoft.com/office/drawing/2014/main" id="{7E48111A-AD5F-4F0E-90B7-9015269075E7}"/>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508034" y="6058774"/>
            <a:ext cx="1884723" cy="425555"/>
          </a:xfrm>
          <a:prstGeom prst="rect">
            <a:avLst/>
          </a:prstGeom>
        </p:spPr>
      </p:pic>
      <p:sp>
        <p:nvSpPr>
          <p:cNvPr id="11" name="Text">
            <a:extLst>
              <a:ext uri="{FF2B5EF4-FFF2-40B4-BE49-F238E27FC236}">
                <a16:creationId xmlns:a16="http://schemas.microsoft.com/office/drawing/2014/main" id="{85C17785-FE59-4F90-BDAE-F95646BC12CD}"/>
              </a:ext>
            </a:extLst>
          </p:cNvPr>
          <p:cNvSpPr>
            <a:spLocks noGrp="1"/>
          </p:cNvSpPr>
          <p:nvPr>
            <p:ph type="body" orient="vert" idx="1" hasCustomPrompt="1"/>
          </p:nvPr>
        </p:nvSpPr>
        <p:spPr>
          <a:xfrm>
            <a:off x="6191654" y="2347913"/>
            <a:ext cx="5493108" cy="3785394"/>
          </a:xfrm>
        </p:spPr>
        <p:txBody>
          <a:bodyPr vert="horz"/>
          <a:lstStyle>
            <a:lvl1pPr marL="0" indent="0">
              <a:lnSpc>
                <a:spcPct val="146000"/>
              </a:lnSpc>
              <a:spcAft>
                <a:spcPts val="0"/>
              </a:spcAft>
              <a:buFont typeface="Arial" panose="020B0604020202020204" pitchFamily="34" charset="0"/>
              <a:buNone/>
              <a:defRPr sz="750">
                <a:latin typeface="+mj-lt"/>
              </a:defRPr>
            </a:lvl1pPr>
            <a:lvl2pPr marL="0" indent="0">
              <a:lnSpc>
                <a:spcPct val="146000"/>
              </a:lnSpc>
              <a:spcAft>
                <a:spcPts val="0"/>
              </a:spcAft>
              <a:buFont typeface="Arial" panose="020B0604020202020204" pitchFamily="34" charset="0"/>
              <a:buNone/>
              <a:defRPr sz="750">
                <a:latin typeface="+mj-lt"/>
              </a:defRPr>
            </a:lvl2pPr>
            <a:lvl3pPr marL="0" indent="0">
              <a:lnSpc>
                <a:spcPct val="146000"/>
              </a:lnSpc>
              <a:spcAft>
                <a:spcPts val="0"/>
              </a:spcAft>
              <a:buNone/>
              <a:defRPr sz="750">
                <a:latin typeface="+mj-lt"/>
              </a:defRPr>
            </a:lvl3pPr>
            <a:lvl4pPr marL="0" indent="0">
              <a:lnSpc>
                <a:spcPct val="146000"/>
              </a:lnSpc>
              <a:spcAft>
                <a:spcPts val="0"/>
              </a:spcAft>
              <a:buNone/>
              <a:defRPr sz="750">
                <a:latin typeface="+mj-lt"/>
              </a:defRPr>
            </a:lvl4pPr>
            <a:lvl5pPr marL="0" indent="0">
              <a:lnSpc>
                <a:spcPct val="146000"/>
              </a:lnSpc>
              <a:spcAft>
                <a:spcPts val="0"/>
              </a:spcAft>
              <a:buFont typeface="Arial" panose="020B0604020202020204" pitchFamily="34" charset="0"/>
              <a:buNone/>
              <a:defRPr sz="750">
                <a:latin typeface="+mj-lt"/>
              </a:defRPr>
            </a:lvl5pPr>
            <a:lvl6pPr marL="0" indent="0">
              <a:lnSpc>
                <a:spcPct val="146000"/>
              </a:lnSpc>
              <a:spcAft>
                <a:spcPts val="0"/>
              </a:spcAft>
              <a:buFont typeface="Arial" panose="020B0604020202020204" pitchFamily="34" charset="0"/>
              <a:buNone/>
              <a:defRPr sz="750">
                <a:latin typeface="+mj-lt"/>
              </a:defRPr>
            </a:lvl6pPr>
            <a:lvl7pPr marL="0" indent="0">
              <a:lnSpc>
                <a:spcPct val="146000"/>
              </a:lnSpc>
              <a:spcAft>
                <a:spcPts val="0"/>
              </a:spcAft>
              <a:buFont typeface="Arial" panose="020B0604020202020204" pitchFamily="34" charset="0"/>
              <a:buNone/>
              <a:defRPr sz="750">
                <a:latin typeface="+mj-lt"/>
              </a:defRPr>
            </a:lvl7pPr>
            <a:lvl8pPr marL="0" indent="0">
              <a:lnSpc>
                <a:spcPct val="146000"/>
              </a:lnSpc>
              <a:spcAft>
                <a:spcPts val="0"/>
              </a:spcAft>
              <a:buFont typeface="Arial" panose="020B0604020202020204" pitchFamily="34" charset="0"/>
              <a:buNone/>
              <a:defRPr sz="750">
                <a:latin typeface="+mj-lt"/>
              </a:defRPr>
            </a:lvl8pPr>
            <a:lvl9pPr marL="0" indent="0">
              <a:lnSpc>
                <a:spcPct val="146000"/>
              </a:lnSpc>
              <a:spcAft>
                <a:spcPts val="0"/>
              </a:spcAft>
              <a:buFont typeface="Arial" panose="020B0604020202020204" pitchFamily="34" charset="0"/>
              <a:buNone/>
              <a:defRPr sz="750">
                <a:latin typeface="+mj-lt"/>
              </a:defRPr>
            </a:lvl9pPr>
          </a:lstStyle>
          <a:p>
            <a:pPr lvl="0"/>
            <a:r>
              <a:rPr lang="de-DE" dirty="0"/>
              <a:t>Fließtext Ich bin einfacher Blindtext. Ich stelle beispielhaften Inhalt da. Mal länger mal kürzer. Ich bin nur Blindtext. Ich bin einfacher Blindtext. Ich stelle beispielhaften Inhalt da. Mal länger mal kürzer. Ich bin nur Blindtext. </a:t>
            </a:r>
            <a:br>
              <a:rPr lang="de-DE" dirty="0"/>
            </a:br>
            <a:r>
              <a:rPr lang="de-DE" dirty="0"/>
              <a:t/>
            </a:r>
            <a:br>
              <a:rPr lang="de-DE" dirty="0"/>
            </a:br>
            <a:r>
              <a:rPr lang="de-DE" dirty="0"/>
              <a:t>Johanniter Mustername</a:t>
            </a:r>
            <a:br>
              <a:rPr lang="de-DE" dirty="0"/>
            </a:br>
            <a:r>
              <a:rPr lang="de-DE" dirty="0"/>
              <a:t>Musterstraße 20, 20485 Musterort</a:t>
            </a:r>
            <a:br>
              <a:rPr lang="de-DE" dirty="0"/>
            </a:br>
            <a:r>
              <a:rPr lang="de-DE" dirty="0"/>
              <a:t>—</a:t>
            </a:r>
            <a:br>
              <a:rPr lang="de-DE" dirty="0"/>
            </a:br>
            <a:r>
              <a:rPr lang="de-DE" dirty="0"/>
              <a:t>Ihre Ansprechpartner/in</a:t>
            </a:r>
            <a:br>
              <a:rPr lang="de-DE" dirty="0"/>
            </a:br>
            <a:r>
              <a:rPr lang="de-DE" dirty="0"/>
              <a:t>Name Musterperson</a:t>
            </a:r>
            <a:br>
              <a:rPr lang="de-DE" dirty="0"/>
            </a:br>
            <a:r>
              <a:rPr lang="de-DE" dirty="0"/>
              <a:t>M: </a:t>
            </a:r>
            <a:r>
              <a:rPr lang="de-DE" dirty="0" err="1"/>
              <a:t>musterperson@s-f.com</a:t>
            </a:r>
            <a:r>
              <a:rPr lang="de-DE" dirty="0"/>
              <a:t/>
            </a:r>
            <a:br>
              <a:rPr lang="de-DE" dirty="0"/>
            </a:br>
            <a:r>
              <a:rPr lang="de-DE" dirty="0"/>
              <a:t>T: +49 40 123 456789</a:t>
            </a:r>
            <a:br>
              <a:rPr lang="de-DE" dirty="0"/>
            </a:br>
            <a:r>
              <a:rPr lang="de-DE" dirty="0" err="1"/>
              <a:t>www.johaniter.de</a:t>
            </a:r>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6191654" y="1454948"/>
            <a:ext cx="5493108" cy="809625"/>
          </a:xfrm>
        </p:spPr>
        <p:txBody>
          <a:bodyPr anchor="b" anchorCtr="0"/>
          <a:lstStyle>
            <a:lvl1pPr algn="l">
              <a:lnSpc>
                <a:spcPct val="100000"/>
              </a:lnSpc>
              <a:defRPr sz="2438">
                <a:solidFill>
                  <a:schemeClr val="tx1"/>
                </a:solidFill>
              </a:defRPr>
            </a:lvl1pPr>
          </a:lstStyle>
          <a:p>
            <a:r>
              <a:rPr lang="de-DE" dirty="0"/>
              <a:t>Ihr/e Ansprechpartner/in</a:t>
            </a:r>
          </a:p>
        </p:txBody>
      </p:sp>
    </p:spTree>
    <p:extLst>
      <p:ext uri="{BB962C8B-B14F-4D97-AF65-F5344CB8AC3E}">
        <p14:creationId xmlns:p14="http://schemas.microsoft.com/office/powerpoint/2010/main" val="243465710"/>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727">
          <p15:clr>
            <a:srgbClr val="FBAE40"/>
          </p15:clr>
        </p15:guide>
        <p15:guide id="2" pos="19627">
          <p15:clr>
            <a:srgbClr val="FBAE40"/>
          </p15:clr>
        </p15:guide>
        <p15:guide id="3" pos="855">
          <p15:clr>
            <a:srgbClr val="FBAE40"/>
          </p15:clr>
        </p15:guide>
        <p15:guide id="4" orient="horz" pos="2958">
          <p15:clr>
            <a:srgbClr val="FBAE40"/>
          </p15:clr>
        </p15:guide>
        <p15:guide id="5" pos="10400">
          <p15:clr>
            <a:srgbClr val="FBAE40"/>
          </p15:clr>
        </p15:guide>
        <p15:guide id="6" orient="horz" pos="2853">
          <p15:clr>
            <a:srgbClr val="FBAE40"/>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preserve="1" userDrawn="1">
  <p:cSld name="Cover Aus Liebe zum Leben (A)">
    <p:bg>
      <p:bgRef idx="1001">
        <a:schemeClr val="bg1"/>
      </p:bgRef>
    </p:bg>
    <p:spTree>
      <p:nvGrpSpPr>
        <p:cNvPr id="1" name=""/>
        <p:cNvGrpSpPr/>
        <p:nvPr/>
      </p:nvGrpSpPr>
      <p:grpSpPr>
        <a:xfrm>
          <a:off x="0" y="0"/>
          <a:ext cx="0" cy="0"/>
          <a:chOff x="0" y="0"/>
          <a:chExt cx="0" cy="0"/>
        </a:xfrm>
      </p:grpSpPr>
      <p:sp>
        <p:nvSpPr>
          <p:cNvPr id="7" name="Fläche">
            <a:extLst>
              <a:ext uri="{FF2B5EF4-FFF2-40B4-BE49-F238E27FC236}">
                <a16:creationId xmlns:a16="http://schemas.microsoft.com/office/drawing/2014/main" id="{3BC39D13-C375-4CB9-9F8D-A7E5A724ECF4}"/>
              </a:ext>
            </a:extLst>
          </p:cNvPr>
          <p:cNvSpPr>
            <a:spLocks noChangeAspect="1"/>
          </p:cNvSpPr>
          <p:nvPr userDrawn="1"/>
        </p:nvSpPr>
        <p:spPr bwMode="auto">
          <a:xfrm>
            <a:off x="0" y="4763"/>
            <a:ext cx="12192000" cy="6853238"/>
          </a:xfrm>
          <a:custGeom>
            <a:avLst/>
            <a:gdLst>
              <a:gd name="T0" fmla="*/ 67733 w 67733"/>
              <a:gd name="T1" fmla="*/ 0 h 38100"/>
              <a:gd name="T2" fmla="*/ 24330 w 67733"/>
              <a:gd name="T3" fmla="*/ 16821 h 38100"/>
              <a:gd name="T4" fmla="*/ 18815 w 67733"/>
              <a:gd name="T5" fmla="*/ 13001 h 38100"/>
              <a:gd name="T6" fmla="*/ 18766 w 67733"/>
              <a:gd name="T7" fmla="*/ 13001 h 38100"/>
              <a:gd name="T8" fmla="*/ 12867 w 67733"/>
              <a:gd name="T9" fmla="*/ 18925 h 38100"/>
              <a:gd name="T10" fmla="*/ 13281 w 67733"/>
              <a:gd name="T11" fmla="*/ 21103 h 38100"/>
              <a:gd name="T12" fmla="*/ 0 w 67733"/>
              <a:gd name="T13" fmla="*/ 26250 h 38100"/>
              <a:gd name="T14" fmla="*/ 0 w 67733"/>
              <a:gd name="T15" fmla="*/ 38100 h 38100"/>
              <a:gd name="T16" fmla="*/ 67733 w 67733"/>
              <a:gd name="T17" fmla="*/ 38100 h 38100"/>
              <a:gd name="T18" fmla="*/ 67733 w 67733"/>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7733" h="38100">
                <a:moveTo>
                  <a:pt x="67733" y="0"/>
                </a:moveTo>
                <a:lnTo>
                  <a:pt x="24330" y="16821"/>
                </a:lnTo>
                <a:cubicBezTo>
                  <a:pt x="23484" y="14595"/>
                  <a:pt x="21336" y="13012"/>
                  <a:pt x="18815" y="13001"/>
                </a:cubicBezTo>
                <a:lnTo>
                  <a:pt x="18766" y="13001"/>
                </a:lnTo>
                <a:cubicBezTo>
                  <a:pt x="15506" y="13015"/>
                  <a:pt x="12867" y="15661"/>
                  <a:pt x="12867" y="18925"/>
                </a:cubicBezTo>
                <a:cubicBezTo>
                  <a:pt x="12867" y="19694"/>
                  <a:pt x="13014" y="20429"/>
                  <a:pt x="13281" y="21103"/>
                </a:cubicBezTo>
                <a:lnTo>
                  <a:pt x="0" y="26250"/>
                </a:lnTo>
                <a:lnTo>
                  <a:pt x="0" y="38100"/>
                </a:lnTo>
                <a:lnTo>
                  <a:pt x="67733" y="38100"/>
                </a:lnTo>
                <a:lnTo>
                  <a:pt x="67733" y="0"/>
                </a:lnTo>
                <a:close/>
              </a:path>
            </a:pathLst>
          </a:custGeom>
          <a:solidFill>
            <a:schemeClr val="bg2"/>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sp>
        <p:nvSpPr>
          <p:cNvPr id="13" name="Foliennummer">
            <a:extLst>
              <a:ext uri="{FF2B5EF4-FFF2-40B4-BE49-F238E27FC236}">
                <a16:creationId xmlns:a16="http://schemas.microsoft.com/office/drawing/2014/main" id="{A25E2954-9776-4E73-BDD2-9AE179423E45}"/>
              </a:ext>
            </a:extLst>
          </p:cNvPr>
          <p:cNvSpPr>
            <a:spLocks noGrp="1"/>
          </p:cNvSpPr>
          <p:nvPr>
            <p:ph type="sldNum" sz="quarter" idx="10"/>
          </p:nvPr>
        </p:nvSpPr>
        <p:spPr>
          <a:xfrm>
            <a:off x="11144977" y="6312581"/>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8" name="Aus Liebe zum Leben">
            <a:extLst>
              <a:ext uri="{FF2B5EF4-FFF2-40B4-BE49-F238E27FC236}">
                <a16:creationId xmlns:a16="http://schemas.microsoft.com/office/drawing/2014/main" id="{F7032034-4885-4A66-8BF4-81AED7643AB3}"/>
              </a:ext>
            </a:extLst>
          </p:cNvPr>
          <p:cNvSpPr>
            <a:spLocks noChangeAspect="1" noEditPoints="1"/>
          </p:cNvSpPr>
          <p:nvPr userDrawn="1"/>
        </p:nvSpPr>
        <p:spPr bwMode="auto">
          <a:xfrm>
            <a:off x="6798914" y="715966"/>
            <a:ext cx="3944401" cy="5187157"/>
          </a:xfrm>
          <a:custGeom>
            <a:avLst/>
            <a:gdLst>
              <a:gd name="T0" fmla="*/ 0 w 21915"/>
              <a:gd name="T1" fmla="*/ 5223 h 28836"/>
              <a:gd name="T2" fmla="*/ 3907 w 21915"/>
              <a:gd name="T3" fmla="*/ 5223 h 28836"/>
              <a:gd name="T4" fmla="*/ 1723 w 21915"/>
              <a:gd name="T5" fmla="*/ 27724 h 28836"/>
              <a:gd name="T6" fmla="*/ 453 w 21915"/>
              <a:gd name="T7" fmla="*/ 23495 h 28836"/>
              <a:gd name="T8" fmla="*/ 7382 w 21915"/>
              <a:gd name="T9" fmla="*/ 27781 h 28836"/>
              <a:gd name="T10" fmla="*/ 5475 w 21915"/>
              <a:gd name="T11" fmla="*/ 28590 h 28836"/>
              <a:gd name="T12" fmla="*/ 6492 w 21915"/>
              <a:gd name="T13" fmla="*/ 24622 h 28836"/>
              <a:gd name="T14" fmla="*/ 6943 w 21915"/>
              <a:gd name="T15" fmla="*/ 25695 h 28836"/>
              <a:gd name="T16" fmla="*/ 10933 w 21915"/>
              <a:gd name="T17" fmla="*/ 28836 h 28836"/>
              <a:gd name="T18" fmla="*/ 10260 w 21915"/>
              <a:gd name="T19" fmla="*/ 24895 h 28836"/>
              <a:gd name="T20" fmla="*/ 13018 w 21915"/>
              <a:gd name="T21" fmla="*/ 26720 h 28836"/>
              <a:gd name="T22" fmla="*/ 10260 w 21915"/>
              <a:gd name="T23" fmla="*/ 25741 h 28836"/>
              <a:gd name="T24" fmla="*/ 17387 w 21915"/>
              <a:gd name="T25" fmla="*/ 27042 h 28836"/>
              <a:gd name="T26" fmla="*/ 17035 w 21915"/>
              <a:gd name="T27" fmla="*/ 27566 h 28836"/>
              <a:gd name="T28" fmla="*/ 13831 w 21915"/>
              <a:gd name="T29" fmla="*/ 27879 h 28836"/>
              <a:gd name="T30" fmla="*/ 17387 w 21915"/>
              <a:gd name="T31" fmla="*/ 27042 h 28836"/>
              <a:gd name="T32" fmla="*/ 15507 w 21915"/>
              <a:gd name="T33" fmla="*/ 25515 h 28836"/>
              <a:gd name="T34" fmla="*/ 21915 w 21915"/>
              <a:gd name="T35" fmla="*/ 26057 h 28836"/>
              <a:gd name="T36" fmla="*/ 19979 w 21915"/>
              <a:gd name="T37" fmla="*/ 25608 h 28836"/>
              <a:gd name="T38" fmla="*/ 18179 w 21915"/>
              <a:gd name="T39" fmla="*/ 28718 h 28836"/>
              <a:gd name="T40" fmla="*/ 3399 w 21915"/>
              <a:gd name="T41" fmla="*/ 17832 h 28836"/>
              <a:gd name="T42" fmla="*/ 251 w 21915"/>
              <a:gd name="T43" fmla="*/ 20887 h 28836"/>
              <a:gd name="T44" fmla="*/ 297 w 21915"/>
              <a:gd name="T45" fmla="*/ 16924 h 28836"/>
              <a:gd name="T46" fmla="*/ 4269 w 21915"/>
              <a:gd name="T47" fmla="*/ 16924 h 28836"/>
              <a:gd name="T48" fmla="*/ 6140 w 21915"/>
              <a:gd name="T49" fmla="*/ 20025 h 28836"/>
              <a:gd name="T50" fmla="*/ 7941 w 21915"/>
              <a:gd name="T51" fmla="*/ 16924 h 28836"/>
              <a:gd name="T52" fmla="*/ 4766 w 21915"/>
              <a:gd name="T53" fmla="*/ 20596 h 28836"/>
              <a:gd name="T54" fmla="*/ 13948 w 21915"/>
              <a:gd name="T55" fmla="*/ 20887 h 28836"/>
              <a:gd name="T56" fmla="*/ 12656 w 21915"/>
              <a:gd name="T57" fmla="*/ 18225 h 28836"/>
              <a:gd name="T58" fmla="*/ 10722 w 21915"/>
              <a:gd name="T59" fmla="*/ 17776 h 28836"/>
              <a:gd name="T60" fmla="*/ 8975 w 21915"/>
              <a:gd name="T61" fmla="*/ 17261 h 28836"/>
              <a:gd name="T62" fmla="*/ 12840 w 21915"/>
              <a:gd name="T63" fmla="*/ 16888 h 28836"/>
              <a:gd name="T64" fmla="*/ 453 w 21915"/>
              <a:gd name="T65" fmla="*/ 7831 h 28836"/>
              <a:gd name="T66" fmla="*/ 3994 w 21915"/>
              <a:gd name="T67" fmla="*/ 13055 h 28836"/>
              <a:gd name="T68" fmla="*/ 5967 w 21915"/>
              <a:gd name="T69" fmla="*/ 7651 h 28836"/>
              <a:gd name="T70" fmla="*/ 4784 w 21915"/>
              <a:gd name="T71" fmla="*/ 9148 h 28836"/>
              <a:gd name="T72" fmla="*/ 4784 w 21915"/>
              <a:gd name="T73" fmla="*/ 9148 h 28836"/>
              <a:gd name="T74" fmla="*/ 9646 w 21915"/>
              <a:gd name="T75" fmla="*/ 12118 h 28836"/>
              <a:gd name="T76" fmla="*/ 7739 w 21915"/>
              <a:gd name="T77" fmla="*/ 12926 h 28836"/>
              <a:gd name="T78" fmla="*/ 8756 w 21915"/>
              <a:gd name="T79" fmla="*/ 8959 h 28836"/>
              <a:gd name="T80" fmla="*/ 9206 w 21915"/>
              <a:gd name="T81" fmla="*/ 10031 h 28836"/>
              <a:gd name="T82" fmla="*/ 13220 w 21915"/>
              <a:gd name="T83" fmla="*/ 13173 h 28836"/>
              <a:gd name="T84" fmla="*/ 12547 w 21915"/>
              <a:gd name="T85" fmla="*/ 9232 h 28836"/>
              <a:gd name="T86" fmla="*/ 15305 w 21915"/>
              <a:gd name="T87" fmla="*/ 11057 h 28836"/>
              <a:gd name="T88" fmla="*/ 12547 w 21915"/>
              <a:gd name="T89" fmla="*/ 10078 h 28836"/>
              <a:gd name="T90" fmla="*/ 19698 w 21915"/>
              <a:gd name="T91" fmla="*/ 11379 h 28836"/>
              <a:gd name="T92" fmla="*/ 19345 w 21915"/>
              <a:gd name="T93" fmla="*/ 11903 h 28836"/>
              <a:gd name="T94" fmla="*/ 16141 w 21915"/>
              <a:gd name="T95" fmla="*/ 12216 h 28836"/>
              <a:gd name="T96" fmla="*/ 19698 w 21915"/>
              <a:gd name="T97" fmla="*/ 11379 h 28836"/>
              <a:gd name="T98" fmla="*/ 17818 w 21915"/>
              <a:gd name="T99" fmla="*/ 9851 h 28836"/>
              <a:gd name="T100" fmla="*/ 1887 w 21915"/>
              <a:gd name="T101" fmla="*/ 3163 h 28836"/>
              <a:gd name="T102" fmla="*/ 6993 w 21915"/>
              <a:gd name="T103" fmla="*/ 1261 h 28836"/>
              <a:gd name="T104" fmla="*/ 8236 w 21915"/>
              <a:gd name="T105" fmla="*/ 4178 h 28836"/>
              <a:gd name="T106" fmla="*/ 9499 w 21915"/>
              <a:gd name="T107" fmla="*/ 3711 h 28836"/>
              <a:gd name="T108" fmla="*/ 5827 w 21915"/>
              <a:gd name="T109" fmla="*/ 3711 h 28836"/>
              <a:gd name="T110" fmla="*/ 12143 w 21915"/>
              <a:gd name="T111" fmla="*/ 4411 h 28836"/>
              <a:gd name="T112" fmla="*/ 10694 w 21915"/>
              <a:gd name="T113" fmla="*/ 3336 h 28836"/>
              <a:gd name="T114" fmla="*/ 11966 w 21915"/>
              <a:gd name="T115" fmla="*/ 1183 h 28836"/>
              <a:gd name="T116" fmla="*/ 12687 w 21915"/>
              <a:gd name="T117" fmla="*/ 2122 h 28836"/>
              <a:gd name="T118" fmla="*/ 11764 w 21915"/>
              <a:gd name="T119" fmla="*/ 2657 h 28836"/>
              <a:gd name="T120" fmla="*/ 13471 w 21915"/>
              <a:gd name="T121" fmla="*/ 4049 h 28836"/>
              <a:gd name="T122" fmla="*/ 10423 w 21915"/>
              <a:gd name="T123" fmla="*/ 5050 h 288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915" h="28836">
                <a:moveTo>
                  <a:pt x="3523" y="4096"/>
                </a:moveTo>
                <a:lnTo>
                  <a:pt x="1574" y="4096"/>
                </a:lnTo>
                <a:lnTo>
                  <a:pt x="1199" y="5223"/>
                </a:lnTo>
                <a:lnTo>
                  <a:pt x="0" y="5223"/>
                </a:lnTo>
                <a:lnTo>
                  <a:pt x="1973" y="0"/>
                </a:lnTo>
                <a:lnTo>
                  <a:pt x="3359" y="0"/>
                </a:lnTo>
                <a:lnTo>
                  <a:pt x="5208" y="5223"/>
                </a:lnTo>
                <a:lnTo>
                  <a:pt x="3907" y="5223"/>
                </a:lnTo>
                <a:lnTo>
                  <a:pt x="3523" y="4096"/>
                </a:lnTo>
                <a:close/>
                <a:moveTo>
                  <a:pt x="453" y="23495"/>
                </a:moveTo>
                <a:lnTo>
                  <a:pt x="1723" y="23495"/>
                </a:lnTo>
                <a:lnTo>
                  <a:pt x="1723" y="27724"/>
                </a:lnTo>
                <a:lnTo>
                  <a:pt x="3994" y="27724"/>
                </a:lnTo>
                <a:lnTo>
                  <a:pt x="3994" y="28718"/>
                </a:lnTo>
                <a:lnTo>
                  <a:pt x="453" y="28718"/>
                </a:lnTo>
                <a:lnTo>
                  <a:pt x="453" y="23495"/>
                </a:lnTo>
                <a:close/>
                <a:moveTo>
                  <a:pt x="8326" y="27042"/>
                </a:moveTo>
                <a:lnTo>
                  <a:pt x="5708" y="27042"/>
                </a:lnTo>
                <a:cubicBezTo>
                  <a:pt x="5808" y="27591"/>
                  <a:pt x="6177" y="27864"/>
                  <a:pt x="6814" y="27864"/>
                </a:cubicBezTo>
                <a:cubicBezTo>
                  <a:pt x="7007" y="27864"/>
                  <a:pt x="7196" y="27837"/>
                  <a:pt x="7382" y="27781"/>
                </a:cubicBezTo>
                <a:cubicBezTo>
                  <a:pt x="7567" y="27726"/>
                  <a:pt x="7764" y="27655"/>
                  <a:pt x="7973" y="27566"/>
                </a:cubicBezTo>
                <a:lnTo>
                  <a:pt x="7973" y="28570"/>
                </a:lnTo>
                <a:cubicBezTo>
                  <a:pt x="7544" y="28747"/>
                  <a:pt x="7065" y="28836"/>
                  <a:pt x="6532" y="28836"/>
                </a:cubicBezTo>
                <a:cubicBezTo>
                  <a:pt x="6130" y="28836"/>
                  <a:pt x="5777" y="28754"/>
                  <a:pt x="5475" y="28590"/>
                </a:cubicBezTo>
                <a:cubicBezTo>
                  <a:pt x="5171" y="28425"/>
                  <a:pt x="4936" y="28188"/>
                  <a:pt x="4769" y="27879"/>
                </a:cubicBezTo>
                <a:cubicBezTo>
                  <a:pt x="4603" y="27571"/>
                  <a:pt x="4519" y="27209"/>
                  <a:pt x="4519" y="26791"/>
                </a:cubicBezTo>
                <a:cubicBezTo>
                  <a:pt x="4519" y="26101"/>
                  <a:pt x="4689" y="25568"/>
                  <a:pt x="5031" y="25188"/>
                </a:cubicBezTo>
                <a:cubicBezTo>
                  <a:pt x="5373" y="24811"/>
                  <a:pt x="5859" y="24622"/>
                  <a:pt x="6492" y="24622"/>
                </a:cubicBezTo>
                <a:cubicBezTo>
                  <a:pt x="7729" y="24622"/>
                  <a:pt x="8341" y="25428"/>
                  <a:pt x="8326" y="27042"/>
                </a:cubicBezTo>
                <a:close/>
                <a:moveTo>
                  <a:pt x="5702" y="26298"/>
                </a:moveTo>
                <a:lnTo>
                  <a:pt x="7165" y="26298"/>
                </a:lnTo>
                <a:cubicBezTo>
                  <a:pt x="7129" y="26017"/>
                  <a:pt x="7056" y="25815"/>
                  <a:pt x="6943" y="25695"/>
                </a:cubicBezTo>
                <a:cubicBezTo>
                  <a:pt x="6830" y="25575"/>
                  <a:pt x="6665" y="25515"/>
                  <a:pt x="6445" y="25515"/>
                </a:cubicBezTo>
                <a:cubicBezTo>
                  <a:pt x="6028" y="25515"/>
                  <a:pt x="5779" y="25777"/>
                  <a:pt x="5702" y="26298"/>
                </a:cubicBezTo>
                <a:close/>
                <a:moveTo>
                  <a:pt x="13018" y="26720"/>
                </a:moveTo>
                <a:cubicBezTo>
                  <a:pt x="13011" y="28130"/>
                  <a:pt x="12316" y="28836"/>
                  <a:pt x="10933" y="28836"/>
                </a:cubicBezTo>
                <a:cubicBezTo>
                  <a:pt x="9723" y="28836"/>
                  <a:pt x="9117" y="28492"/>
                  <a:pt x="9117" y="27801"/>
                </a:cubicBezTo>
                <a:lnTo>
                  <a:pt x="9117" y="23290"/>
                </a:lnTo>
                <a:lnTo>
                  <a:pt x="10260" y="23290"/>
                </a:lnTo>
                <a:lnTo>
                  <a:pt x="10260" y="24895"/>
                </a:lnTo>
                <a:cubicBezTo>
                  <a:pt x="10400" y="24813"/>
                  <a:pt x="10562" y="24751"/>
                  <a:pt x="10742" y="24709"/>
                </a:cubicBezTo>
                <a:cubicBezTo>
                  <a:pt x="10922" y="24667"/>
                  <a:pt x="11084" y="24647"/>
                  <a:pt x="11224" y="24647"/>
                </a:cubicBezTo>
                <a:cubicBezTo>
                  <a:pt x="11803" y="24647"/>
                  <a:pt x="12247" y="24824"/>
                  <a:pt x="12556" y="25177"/>
                </a:cubicBezTo>
                <a:cubicBezTo>
                  <a:pt x="12864" y="25533"/>
                  <a:pt x="13018" y="26048"/>
                  <a:pt x="13018" y="26720"/>
                </a:cubicBezTo>
                <a:close/>
                <a:moveTo>
                  <a:pt x="11850" y="26791"/>
                </a:moveTo>
                <a:cubicBezTo>
                  <a:pt x="11850" y="25981"/>
                  <a:pt x="11548" y="25577"/>
                  <a:pt x="10942" y="25577"/>
                </a:cubicBezTo>
                <a:cubicBezTo>
                  <a:pt x="10833" y="25577"/>
                  <a:pt x="10715" y="25590"/>
                  <a:pt x="10589" y="25619"/>
                </a:cubicBezTo>
                <a:cubicBezTo>
                  <a:pt x="10462" y="25648"/>
                  <a:pt x="10354" y="25690"/>
                  <a:pt x="10260" y="25741"/>
                </a:cubicBezTo>
                <a:lnTo>
                  <a:pt x="10260" y="27497"/>
                </a:lnTo>
                <a:cubicBezTo>
                  <a:pt x="10260" y="27741"/>
                  <a:pt x="10480" y="27864"/>
                  <a:pt x="10917" y="27864"/>
                </a:cubicBezTo>
                <a:cubicBezTo>
                  <a:pt x="11539" y="27864"/>
                  <a:pt x="11850" y="27506"/>
                  <a:pt x="11850" y="26791"/>
                </a:cubicBezTo>
                <a:close/>
                <a:moveTo>
                  <a:pt x="17387" y="27042"/>
                </a:moveTo>
                <a:lnTo>
                  <a:pt x="14770" y="27042"/>
                </a:lnTo>
                <a:cubicBezTo>
                  <a:pt x="14870" y="27591"/>
                  <a:pt x="15239" y="27864"/>
                  <a:pt x="15876" y="27864"/>
                </a:cubicBezTo>
                <a:cubicBezTo>
                  <a:pt x="16069" y="27864"/>
                  <a:pt x="16258" y="27837"/>
                  <a:pt x="16444" y="27781"/>
                </a:cubicBezTo>
                <a:cubicBezTo>
                  <a:pt x="16628" y="27726"/>
                  <a:pt x="16826" y="27655"/>
                  <a:pt x="17035" y="27566"/>
                </a:cubicBezTo>
                <a:lnTo>
                  <a:pt x="17035" y="28570"/>
                </a:lnTo>
                <a:cubicBezTo>
                  <a:pt x="16606" y="28747"/>
                  <a:pt x="16127" y="28836"/>
                  <a:pt x="15594" y="28836"/>
                </a:cubicBezTo>
                <a:cubicBezTo>
                  <a:pt x="15192" y="28836"/>
                  <a:pt x="14839" y="28754"/>
                  <a:pt x="14537" y="28590"/>
                </a:cubicBezTo>
                <a:cubicBezTo>
                  <a:pt x="14233" y="28425"/>
                  <a:pt x="13998" y="28188"/>
                  <a:pt x="13831" y="27879"/>
                </a:cubicBezTo>
                <a:cubicBezTo>
                  <a:pt x="13665" y="27571"/>
                  <a:pt x="13580" y="27209"/>
                  <a:pt x="13580" y="26791"/>
                </a:cubicBezTo>
                <a:cubicBezTo>
                  <a:pt x="13580" y="26101"/>
                  <a:pt x="13751" y="25568"/>
                  <a:pt x="14093" y="25188"/>
                </a:cubicBezTo>
                <a:cubicBezTo>
                  <a:pt x="14435" y="24811"/>
                  <a:pt x="14921" y="24622"/>
                  <a:pt x="15554" y="24622"/>
                </a:cubicBezTo>
                <a:cubicBezTo>
                  <a:pt x="16790" y="24622"/>
                  <a:pt x="17403" y="25428"/>
                  <a:pt x="17387" y="27042"/>
                </a:cubicBezTo>
                <a:close/>
                <a:moveTo>
                  <a:pt x="14763" y="26298"/>
                </a:moveTo>
                <a:lnTo>
                  <a:pt x="16226" y="26298"/>
                </a:lnTo>
                <a:cubicBezTo>
                  <a:pt x="16191" y="26017"/>
                  <a:pt x="16118" y="25815"/>
                  <a:pt x="16004" y="25695"/>
                </a:cubicBezTo>
                <a:cubicBezTo>
                  <a:pt x="15891" y="25575"/>
                  <a:pt x="15727" y="25515"/>
                  <a:pt x="15507" y="25515"/>
                </a:cubicBezTo>
                <a:cubicBezTo>
                  <a:pt x="15090" y="25515"/>
                  <a:pt x="14841" y="25777"/>
                  <a:pt x="14763" y="26298"/>
                </a:cubicBezTo>
                <a:close/>
                <a:moveTo>
                  <a:pt x="20230" y="24647"/>
                </a:moveTo>
                <a:cubicBezTo>
                  <a:pt x="20789" y="24647"/>
                  <a:pt x="21211" y="24756"/>
                  <a:pt x="21493" y="24975"/>
                </a:cubicBezTo>
                <a:cubicBezTo>
                  <a:pt x="21775" y="25195"/>
                  <a:pt x="21915" y="25555"/>
                  <a:pt x="21915" y="26057"/>
                </a:cubicBezTo>
                <a:lnTo>
                  <a:pt x="21915" y="28718"/>
                </a:lnTo>
                <a:lnTo>
                  <a:pt x="20747" y="28718"/>
                </a:lnTo>
                <a:lnTo>
                  <a:pt x="20747" y="26290"/>
                </a:lnTo>
                <a:cubicBezTo>
                  <a:pt x="20747" y="25835"/>
                  <a:pt x="20492" y="25608"/>
                  <a:pt x="19979" y="25608"/>
                </a:cubicBezTo>
                <a:cubicBezTo>
                  <a:pt x="19866" y="25608"/>
                  <a:pt x="19748" y="25621"/>
                  <a:pt x="19628" y="25648"/>
                </a:cubicBezTo>
                <a:cubicBezTo>
                  <a:pt x="19506" y="25675"/>
                  <a:pt x="19413" y="25706"/>
                  <a:pt x="19344" y="25741"/>
                </a:cubicBezTo>
                <a:lnTo>
                  <a:pt x="19344" y="28718"/>
                </a:lnTo>
                <a:lnTo>
                  <a:pt x="18179" y="28718"/>
                </a:lnTo>
                <a:lnTo>
                  <a:pt x="18179" y="25093"/>
                </a:lnTo>
                <a:cubicBezTo>
                  <a:pt x="18381" y="24984"/>
                  <a:pt x="18692" y="24882"/>
                  <a:pt x="19111" y="24787"/>
                </a:cubicBezTo>
                <a:cubicBezTo>
                  <a:pt x="19528" y="24693"/>
                  <a:pt x="19901" y="24647"/>
                  <a:pt x="20230" y="24647"/>
                </a:cubicBezTo>
                <a:close/>
                <a:moveTo>
                  <a:pt x="3399" y="17832"/>
                </a:moveTo>
                <a:lnTo>
                  <a:pt x="1667" y="19954"/>
                </a:lnTo>
                <a:lnTo>
                  <a:pt x="3399" y="19954"/>
                </a:lnTo>
                <a:lnTo>
                  <a:pt x="3399" y="20887"/>
                </a:lnTo>
                <a:lnTo>
                  <a:pt x="251" y="20887"/>
                </a:lnTo>
                <a:lnTo>
                  <a:pt x="251" y="19963"/>
                </a:lnTo>
                <a:lnTo>
                  <a:pt x="2169" y="17801"/>
                </a:lnTo>
                <a:lnTo>
                  <a:pt x="297" y="17801"/>
                </a:lnTo>
                <a:lnTo>
                  <a:pt x="297" y="16924"/>
                </a:lnTo>
                <a:lnTo>
                  <a:pt x="3399" y="16924"/>
                </a:lnTo>
                <a:lnTo>
                  <a:pt x="3399" y="17832"/>
                </a:lnTo>
                <a:close/>
                <a:moveTo>
                  <a:pt x="4269" y="19375"/>
                </a:moveTo>
                <a:lnTo>
                  <a:pt x="4269" y="16924"/>
                </a:lnTo>
                <a:lnTo>
                  <a:pt x="5434" y="16924"/>
                </a:lnTo>
                <a:lnTo>
                  <a:pt x="5434" y="19282"/>
                </a:lnTo>
                <a:cubicBezTo>
                  <a:pt x="5434" y="19532"/>
                  <a:pt x="5490" y="19719"/>
                  <a:pt x="5603" y="19841"/>
                </a:cubicBezTo>
                <a:cubicBezTo>
                  <a:pt x="5716" y="19963"/>
                  <a:pt x="5894" y="20025"/>
                  <a:pt x="6140" y="20025"/>
                </a:cubicBezTo>
                <a:cubicBezTo>
                  <a:pt x="6387" y="20025"/>
                  <a:pt x="6564" y="19963"/>
                  <a:pt x="6678" y="19841"/>
                </a:cubicBezTo>
                <a:cubicBezTo>
                  <a:pt x="6789" y="19719"/>
                  <a:pt x="6844" y="19532"/>
                  <a:pt x="6844" y="19282"/>
                </a:cubicBezTo>
                <a:lnTo>
                  <a:pt x="6844" y="16924"/>
                </a:lnTo>
                <a:lnTo>
                  <a:pt x="7941" y="16924"/>
                </a:lnTo>
                <a:lnTo>
                  <a:pt x="7941" y="19375"/>
                </a:lnTo>
                <a:cubicBezTo>
                  <a:pt x="7941" y="19923"/>
                  <a:pt x="7783" y="20332"/>
                  <a:pt x="7468" y="20600"/>
                </a:cubicBezTo>
                <a:cubicBezTo>
                  <a:pt x="7153" y="20869"/>
                  <a:pt x="6706" y="21004"/>
                  <a:pt x="6132" y="21004"/>
                </a:cubicBezTo>
                <a:cubicBezTo>
                  <a:pt x="5552" y="21004"/>
                  <a:pt x="5097" y="20869"/>
                  <a:pt x="4766" y="20596"/>
                </a:cubicBezTo>
                <a:cubicBezTo>
                  <a:pt x="4435" y="20325"/>
                  <a:pt x="4269" y="19919"/>
                  <a:pt x="4269" y="19375"/>
                </a:cubicBezTo>
                <a:close/>
                <a:moveTo>
                  <a:pt x="15116" y="18225"/>
                </a:moveTo>
                <a:lnTo>
                  <a:pt x="15116" y="20887"/>
                </a:lnTo>
                <a:lnTo>
                  <a:pt x="13948" y="20887"/>
                </a:lnTo>
                <a:lnTo>
                  <a:pt x="13948" y="18458"/>
                </a:lnTo>
                <a:cubicBezTo>
                  <a:pt x="13948" y="18003"/>
                  <a:pt x="13693" y="17776"/>
                  <a:pt x="13180" y="17776"/>
                </a:cubicBezTo>
                <a:cubicBezTo>
                  <a:pt x="12967" y="17776"/>
                  <a:pt x="12787" y="17825"/>
                  <a:pt x="12641" y="17925"/>
                </a:cubicBezTo>
                <a:cubicBezTo>
                  <a:pt x="12652" y="18052"/>
                  <a:pt x="12656" y="18152"/>
                  <a:pt x="12656" y="18225"/>
                </a:cubicBezTo>
                <a:lnTo>
                  <a:pt x="12656" y="20887"/>
                </a:lnTo>
                <a:lnTo>
                  <a:pt x="11488" y="20887"/>
                </a:lnTo>
                <a:lnTo>
                  <a:pt x="11488" y="18458"/>
                </a:lnTo>
                <a:cubicBezTo>
                  <a:pt x="11488" y="18003"/>
                  <a:pt x="11233" y="17776"/>
                  <a:pt x="10722" y="17776"/>
                </a:cubicBezTo>
                <a:cubicBezTo>
                  <a:pt x="10512" y="17776"/>
                  <a:pt x="10318" y="17821"/>
                  <a:pt x="10141" y="17910"/>
                </a:cubicBezTo>
                <a:lnTo>
                  <a:pt x="10141" y="20887"/>
                </a:lnTo>
                <a:lnTo>
                  <a:pt x="8975" y="20887"/>
                </a:lnTo>
                <a:lnTo>
                  <a:pt x="8975" y="17261"/>
                </a:lnTo>
                <a:cubicBezTo>
                  <a:pt x="9177" y="17153"/>
                  <a:pt x="9488" y="17050"/>
                  <a:pt x="9908" y="16955"/>
                </a:cubicBezTo>
                <a:cubicBezTo>
                  <a:pt x="10325" y="16862"/>
                  <a:pt x="10698" y="16815"/>
                  <a:pt x="11027" y="16815"/>
                </a:cubicBezTo>
                <a:cubicBezTo>
                  <a:pt x="11553" y="16815"/>
                  <a:pt x="11943" y="16908"/>
                  <a:pt x="12194" y="17097"/>
                </a:cubicBezTo>
                <a:cubicBezTo>
                  <a:pt x="12396" y="17008"/>
                  <a:pt x="12612" y="16939"/>
                  <a:pt x="12840" y="16888"/>
                </a:cubicBezTo>
                <a:cubicBezTo>
                  <a:pt x="13067" y="16840"/>
                  <a:pt x="13282" y="16815"/>
                  <a:pt x="13486" y="16815"/>
                </a:cubicBezTo>
                <a:cubicBezTo>
                  <a:pt x="14039" y="16815"/>
                  <a:pt x="14450" y="16924"/>
                  <a:pt x="14716" y="17139"/>
                </a:cubicBezTo>
                <a:cubicBezTo>
                  <a:pt x="14983" y="17355"/>
                  <a:pt x="15116" y="17716"/>
                  <a:pt x="15116" y="18225"/>
                </a:cubicBezTo>
                <a:close/>
                <a:moveTo>
                  <a:pt x="453" y="7831"/>
                </a:moveTo>
                <a:lnTo>
                  <a:pt x="1723" y="7831"/>
                </a:lnTo>
                <a:lnTo>
                  <a:pt x="1723" y="12060"/>
                </a:lnTo>
                <a:lnTo>
                  <a:pt x="3994" y="12060"/>
                </a:lnTo>
                <a:lnTo>
                  <a:pt x="3994" y="13055"/>
                </a:lnTo>
                <a:lnTo>
                  <a:pt x="453" y="13055"/>
                </a:lnTo>
                <a:lnTo>
                  <a:pt x="453" y="7831"/>
                </a:lnTo>
                <a:close/>
                <a:moveTo>
                  <a:pt x="4762" y="7651"/>
                </a:moveTo>
                <a:lnTo>
                  <a:pt x="5967" y="7651"/>
                </a:lnTo>
                <a:lnTo>
                  <a:pt x="5967" y="8553"/>
                </a:lnTo>
                <a:lnTo>
                  <a:pt x="4762" y="8553"/>
                </a:lnTo>
                <a:lnTo>
                  <a:pt x="4762" y="7651"/>
                </a:lnTo>
                <a:close/>
                <a:moveTo>
                  <a:pt x="4784" y="9148"/>
                </a:moveTo>
                <a:lnTo>
                  <a:pt x="5952" y="9148"/>
                </a:lnTo>
                <a:lnTo>
                  <a:pt x="5961" y="13055"/>
                </a:lnTo>
                <a:lnTo>
                  <a:pt x="4784" y="13055"/>
                </a:lnTo>
                <a:lnTo>
                  <a:pt x="4784" y="9148"/>
                </a:lnTo>
                <a:close/>
                <a:moveTo>
                  <a:pt x="10589" y="11379"/>
                </a:moveTo>
                <a:lnTo>
                  <a:pt x="7972" y="11379"/>
                </a:lnTo>
                <a:cubicBezTo>
                  <a:pt x="8072" y="11927"/>
                  <a:pt x="8440" y="12200"/>
                  <a:pt x="9077" y="12200"/>
                </a:cubicBezTo>
                <a:cubicBezTo>
                  <a:pt x="9271" y="12200"/>
                  <a:pt x="9459" y="12174"/>
                  <a:pt x="9646" y="12118"/>
                </a:cubicBezTo>
                <a:cubicBezTo>
                  <a:pt x="9830" y="12063"/>
                  <a:pt x="10028" y="11992"/>
                  <a:pt x="10236" y="11903"/>
                </a:cubicBezTo>
                <a:lnTo>
                  <a:pt x="10236" y="12906"/>
                </a:lnTo>
                <a:cubicBezTo>
                  <a:pt x="9808" y="13084"/>
                  <a:pt x="9328" y="13173"/>
                  <a:pt x="8796" y="13173"/>
                </a:cubicBezTo>
                <a:cubicBezTo>
                  <a:pt x="8394" y="13173"/>
                  <a:pt x="8041" y="13090"/>
                  <a:pt x="7739" y="12926"/>
                </a:cubicBezTo>
                <a:cubicBezTo>
                  <a:pt x="7435" y="12762"/>
                  <a:pt x="7199" y="12524"/>
                  <a:pt x="7033" y="12216"/>
                </a:cubicBezTo>
                <a:cubicBezTo>
                  <a:pt x="6866" y="11907"/>
                  <a:pt x="6782" y="11545"/>
                  <a:pt x="6782" y="11128"/>
                </a:cubicBezTo>
                <a:cubicBezTo>
                  <a:pt x="6782" y="10438"/>
                  <a:pt x="6953" y="9905"/>
                  <a:pt x="7295" y="9525"/>
                </a:cubicBezTo>
                <a:cubicBezTo>
                  <a:pt x="7637" y="9148"/>
                  <a:pt x="8123" y="8959"/>
                  <a:pt x="8756" y="8959"/>
                </a:cubicBezTo>
                <a:cubicBezTo>
                  <a:pt x="9992" y="8959"/>
                  <a:pt x="10605" y="9765"/>
                  <a:pt x="10589" y="11379"/>
                </a:cubicBezTo>
                <a:close/>
                <a:moveTo>
                  <a:pt x="7965" y="10635"/>
                </a:moveTo>
                <a:lnTo>
                  <a:pt x="9428" y="10635"/>
                </a:lnTo>
                <a:cubicBezTo>
                  <a:pt x="9393" y="10353"/>
                  <a:pt x="9319" y="10151"/>
                  <a:pt x="9206" y="10031"/>
                </a:cubicBezTo>
                <a:cubicBezTo>
                  <a:pt x="9093" y="9911"/>
                  <a:pt x="8929" y="9851"/>
                  <a:pt x="8709" y="9851"/>
                </a:cubicBezTo>
                <a:cubicBezTo>
                  <a:pt x="8292" y="9851"/>
                  <a:pt x="8043" y="10113"/>
                  <a:pt x="7965" y="10635"/>
                </a:cubicBezTo>
                <a:close/>
                <a:moveTo>
                  <a:pt x="15305" y="11057"/>
                </a:moveTo>
                <a:cubicBezTo>
                  <a:pt x="15298" y="12467"/>
                  <a:pt x="14603" y="13173"/>
                  <a:pt x="13220" y="13173"/>
                </a:cubicBezTo>
                <a:cubicBezTo>
                  <a:pt x="12010" y="13173"/>
                  <a:pt x="11404" y="12829"/>
                  <a:pt x="11404" y="12138"/>
                </a:cubicBezTo>
                <a:lnTo>
                  <a:pt x="11404" y="7627"/>
                </a:lnTo>
                <a:lnTo>
                  <a:pt x="12547" y="7627"/>
                </a:lnTo>
                <a:lnTo>
                  <a:pt x="12547" y="9232"/>
                </a:lnTo>
                <a:cubicBezTo>
                  <a:pt x="12687" y="9150"/>
                  <a:pt x="12849" y="9088"/>
                  <a:pt x="13029" y="9046"/>
                </a:cubicBezTo>
                <a:cubicBezTo>
                  <a:pt x="13209" y="9003"/>
                  <a:pt x="13371" y="8983"/>
                  <a:pt x="13511" y="8983"/>
                </a:cubicBezTo>
                <a:cubicBezTo>
                  <a:pt x="14090" y="8983"/>
                  <a:pt x="14534" y="9161"/>
                  <a:pt x="14843" y="9514"/>
                </a:cubicBezTo>
                <a:cubicBezTo>
                  <a:pt x="15151" y="9869"/>
                  <a:pt x="15305" y="10384"/>
                  <a:pt x="15305" y="11057"/>
                </a:cubicBezTo>
                <a:close/>
                <a:moveTo>
                  <a:pt x="14137" y="11128"/>
                </a:moveTo>
                <a:cubicBezTo>
                  <a:pt x="14137" y="10318"/>
                  <a:pt x="13835" y="9914"/>
                  <a:pt x="13229" y="9914"/>
                </a:cubicBezTo>
                <a:cubicBezTo>
                  <a:pt x="13120" y="9914"/>
                  <a:pt x="13002" y="9927"/>
                  <a:pt x="12876" y="9956"/>
                </a:cubicBezTo>
                <a:cubicBezTo>
                  <a:pt x="12749" y="9985"/>
                  <a:pt x="12641" y="10027"/>
                  <a:pt x="12547" y="10078"/>
                </a:cubicBezTo>
                <a:lnTo>
                  <a:pt x="12547" y="11834"/>
                </a:lnTo>
                <a:cubicBezTo>
                  <a:pt x="12547" y="12078"/>
                  <a:pt x="12767" y="12200"/>
                  <a:pt x="13204" y="12200"/>
                </a:cubicBezTo>
                <a:cubicBezTo>
                  <a:pt x="13826" y="12200"/>
                  <a:pt x="14137" y="11843"/>
                  <a:pt x="14137" y="11128"/>
                </a:cubicBezTo>
                <a:close/>
                <a:moveTo>
                  <a:pt x="19698" y="11379"/>
                </a:moveTo>
                <a:lnTo>
                  <a:pt x="17081" y="11379"/>
                </a:lnTo>
                <a:cubicBezTo>
                  <a:pt x="17180" y="11927"/>
                  <a:pt x="17549" y="12200"/>
                  <a:pt x="18186" y="12200"/>
                </a:cubicBezTo>
                <a:cubicBezTo>
                  <a:pt x="18379" y="12200"/>
                  <a:pt x="18568" y="12174"/>
                  <a:pt x="18754" y="12118"/>
                </a:cubicBezTo>
                <a:cubicBezTo>
                  <a:pt x="18939" y="12063"/>
                  <a:pt x="19136" y="11992"/>
                  <a:pt x="19345" y="11903"/>
                </a:cubicBezTo>
                <a:lnTo>
                  <a:pt x="19345" y="12906"/>
                </a:lnTo>
                <a:cubicBezTo>
                  <a:pt x="18916" y="13084"/>
                  <a:pt x="18437" y="13173"/>
                  <a:pt x="17904" y="13173"/>
                </a:cubicBezTo>
                <a:cubicBezTo>
                  <a:pt x="17502" y="13173"/>
                  <a:pt x="17149" y="13090"/>
                  <a:pt x="16847" y="12926"/>
                </a:cubicBezTo>
                <a:cubicBezTo>
                  <a:pt x="16543" y="12762"/>
                  <a:pt x="16308" y="12524"/>
                  <a:pt x="16141" y="12216"/>
                </a:cubicBezTo>
                <a:cubicBezTo>
                  <a:pt x="15975" y="11907"/>
                  <a:pt x="15891" y="11545"/>
                  <a:pt x="15891" y="11128"/>
                </a:cubicBezTo>
                <a:cubicBezTo>
                  <a:pt x="15891" y="10438"/>
                  <a:pt x="16062" y="9905"/>
                  <a:pt x="16403" y="9525"/>
                </a:cubicBezTo>
                <a:cubicBezTo>
                  <a:pt x="16745" y="9148"/>
                  <a:pt x="17232" y="8959"/>
                  <a:pt x="17864" y="8959"/>
                </a:cubicBezTo>
                <a:cubicBezTo>
                  <a:pt x="19101" y="8959"/>
                  <a:pt x="19713" y="9765"/>
                  <a:pt x="19698" y="11379"/>
                </a:cubicBezTo>
                <a:close/>
                <a:moveTo>
                  <a:pt x="17074" y="10635"/>
                </a:moveTo>
                <a:lnTo>
                  <a:pt x="18537" y="10635"/>
                </a:lnTo>
                <a:cubicBezTo>
                  <a:pt x="18501" y="10353"/>
                  <a:pt x="18428" y="10151"/>
                  <a:pt x="18315" y="10031"/>
                </a:cubicBezTo>
                <a:cubicBezTo>
                  <a:pt x="18202" y="9911"/>
                  <a:pt x="18037" y="9851"/>
                  <a:pt x="17818" y="9851"/>
                </a:cubicBezTo>
                <a:cubicBezTo>
                  <a:pt x="17400" y="9851"/>
                  <a:pt x="17152" y="10113"/>
                  <a:pt x="17074" y="10635"/>
                </a:cubicBezTo>
                <a:close/>
                <a:moveTo>
                  <a:pt x="3210" y="3163"/>
                </a:moveTo>
                <a:lnTo>
                  <a:pt x="2544" y="1190"/>
                </a:lnTo>
                <a:lnTo>
                  <a:pt x="1887" y="3163"/>
                </a:lnTo>
                <a:lnTo>
                  <a:pt x="3210" y="3163"/>
                </a:lnTo>
                <a:close/>
                <a:moveTo>
                  <a:pt x="5827" y="3711"/>
                </a:moveTo>
                <a:lnTo>
                  <a:pt x="5827" y="1261"/>
                </a:lnTo>
                <a:lnTo>
                  <a:pt x="6993" y="1261"/>
                </a:lnTo>
                <a:lnTo>
                  <a:pt x="6993" y="3618"/>
                </a:lnTo>
                <a:cubicBezTo>
                  <a:pt x="6993" y="3869"/>
                  <a:pt x="7048" y="4056"/>
                  <a:pt x="7162" y="4178"/>
                </a:cubicBezTo>
                <a:cubicBezTo>
                  <a:pt x="7275" y="4300"/>
                  <a:pt x="7452" y="4362"/>
                  <a:pt x="7699" y="4362"/>
                </a:cubicBezTo>
                <a:cubicBezTo>
                  <a:pt x="7945" y="4362"/>
                  <a:pt x="8123" y="4300"/>
                  <a:pt x="8236" y="4178"/>
                </a:cubicBezTo>
                <a:cubicBezTo>
                  <a:pt x="8347" y="4056"/>
                  <a:pt x="8403" y="3869"/>
                  <a:pt x="8403" y="3618"/>
                </a:cubicBezTo>
                <a:lnTo>
                  <a:pt x="8403" y="1261"/>
                </a:lnTo>
                <a:lnTo>
                  <a:pt x="9499" y="1261"/>
                </a:lnTo>
                <a:lnTo>
                  <a:pt x="9499" y="3711"/>
                </a:lnTo>
                <a:cubicBezTo>
                  <a:pt x="9499" y="4260"/>
                  <a:pt x="9342" y="4668"/>
                  <a:pt x="9026" y="4937"/>
                </a:cubicBezTo>
                <a:cubicBezTo>
                  <a:pt x="8711" y="5206"/>
                  <a:pt x="8265" y="5341"/>
                  <a:pt x="7690" y="5341"/>
                </a:cubicBezTo>
                <a:cubicBezTo>
                  <a:pt x="7111" y="5341"/>
                  <a:pt x="6655" y="5206"/>
                  <a:pt x="6325" y="4932"/>
                </a:cubicBezTo>
                <a:cubicBezTo>
                  <a:pt x="5994" y="4662"/>
                  <a:pt x="5827" y="4255"/>
                  <a:pt x="5827" y="3711"/>
                </a:cubicBezTo>
                <a:close/>
                <a:moveTo>
                  <a:pt x="10423" y="5050"/>
                </a:moveTo>
                <a:lnTo>
                  <a:pt x="10423" y="4024"/>
                </a:lnTo>
                <a:cubicBezTo>
                  <a:pt x="10847" y="4342"/>
                  <a:pt x="11291" y="4502"/>
                  <a:pt x="11755" y="4502"/>
                </a:cubicBezTo>
                <a:cubicBezTo>
                  <a:pt x="11932" y="4502"/>
                  <a:pt x="12061" y="4471"/>
                  <a:pt x="12143" y="4411"/>
                </a:cubicBezTo>
                <a:cubicBezTo>
                  <a:pt x="12223" y="4351"/>
                  <a:pt x="12263" y="4271"/>
                  <a:pt x="12263" y="4167"/>
                </a:cubicBezTo>
                <a:cubicBezTo>
                  <a:pt x="12263" y="4047"/>
                  <a:pt x="12199" y="3958"/>
                  <a:pt x="12068" y="3900"/>
                </a:cubicBezTo>
                <a:cubicBezTo>
                  <a:pt x="11937" y="3842"/>
                  <a:pt x="11728" y="3780"/>
                  <a:pt x="11442" y="3711"/>
                </a:cubicBezTo>
                <a:cubicBezTo>
                  <a:pt x="11138" y="3649"/>
                  <a:pt x="10889" y="3525"/>
                  <a:pt x="10694" y="3336"/>
                </a:cubicBezTo>
                <a:cubicBezTo>
                  <a:pt x="10498" y="3148"/>
                  <a:pt x="10401" y="2875"/>
                  <a:pt x="10401" y="2513"/>
                </a:cubicBezTo>
                <a:cubicBezTo>
                  <a:pt x="10401" y="2204"/>
                  <a:pt x="10478" y="1951"/>
                  <a:pt x="10636" y="1753"/>
                </a:cubicBezTo>
                <a:cubicBezTo>
                  <a:pt x="10794" y="1556"/>
                  <a:pt x="10991" y="1409"/>
                  <a:pt x="11229" y="1318"/>
                </a:cubicBezTo>
                <a:cubicBezTo>
                  <a:pt x="11466" y="1227"/>
                  <a:pt x="11710" y="1183"/>
                  <a:pt x="11966" y="1183"/>
                </a:cubicBezTo>
                <a:cubicBezTo>
                  <a:pt x="12279" y="1183"/>
                  <a:pt x="12534" y="1210"/>
                  <a:pt x="12732" y="1265"/>
                </a:cubicBezTo>
                <a:cubicBezTo>
                  <a:pt x="12927" y="1321"/>
                  <a:pt x="13118" y="1405"/>
                  <a:pt x="13307" y="1518"/>
                </a:cubicBezTo>
                <a:lnTo>
                  <a:pt x="13307" y="2435"/>
                </a:lnTo>
                <a:cubicBezTo>
                  <a:pt x="13040" y="2288"/>
                  <a:pt x="12834" y="2184"/>
                  <a:pt x="12687" y="2122"/>
                </a:cubicBezTo>
                <a:cubicBezTo>
                  <a:pt x="12541" y="2060"/>
                  <a:pt x="12372" y="2029"/>
                  <a:pt x="12179" y="2029"/>
                </a:cubicBezTo>
                <a:cubicBezTo>
                  <a:pt x="11986" y="2029"/>
                  <a:pt x="11841" y="2058"/>
                  <a:pt x="11748" y="2118"/>
                </a:cubicBezTo>
                <a:cubicBezTo>
                  <a:pt x="11653" y="2177"/>
                  <a:pt x="11606" y="2264"/>
                  <a:pt x="11606" y="2373"/>
                </a:cubicBezTo>
                <a:cubicBezTo>
                  <a:pt x="11606" y="2504"/>
                  <a:pt x="11659" y="2597"/>
                  <a:pt x="11764" y="2657"/>
                </a:cubicBezTo>
                <a:cubicBezTo>
                  <a:pt x="11868" y="2717"/>
                  <a:pt x="12034" y="2779"/>
                  <a:pt x="12263" y="2843"/>
                </a:cubicBezTo>
                <a:cubicBezTo>
                  <a:pt x="12525" y="2910"/>
                  <a:pt x="12732" y="2977"/>
                  <a:pt x="12883" y="3041"/>
                </a:cubicBezTo>
                <a:cubicBezTo>
                  <a:pt x="13033" y="3108"/>
                  <a:pt x="13169" y="3221"/>
                  <a:pt x="13291" y="3378"/>
                </a:cubicBezTo>
                <a:cubicBezTo>
                  <a:pt x="13411" y="3538"/>
                  <a:pt x="13471" y="3763"/>
                  <a:pt x="13471" y="4049"/>
                </a:cubicBezTo>
                <a:cubicBezTo>
                  <a:pt x="13460" y="4497"/>
                  <a:pt x="13291" y="4824"/>
                  <a:pt x="12962" y="5030"/>
                </a:cubicBezTo>
                <a:cubicBezTo>
                  <a:pt x="12632" y="5237"/>
                  <a:pt x="12214" y="5341"/>
                  <a:pt x="11708" y="5341"/>
                </a:cubicBezTo>
                <a:cubicBezTo>
                  <a:pt x="11457" y="5341"/>
                  <a:pt x="11240" y="5317"/>
                  <a:pt x="11051" y="5268"/>
                </a:cubicBezTo>
                <a:cubicBezTo>
                  <a:pt x="10862" y="5217"/>
                  <a:pt x="10654" y="5146"/>
                  <a:pt x="10423" y="5050"/>
                </a:cubicBezTo>
                <a:close/>
              </a:path>
            </a:pathLst>
          </a:custGeom>
          <a:solidFill>
            <a:schemeClr val="tx1"/>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43" y="6056904"/>
            <a:ext cx="425583" cy="425556"/>
          </a:xfrm>
          <a:prstGeom prst="rect">
            <a:avLst/>
          </a:prstGeom>
        </p:spPr>
      </p:pic>
      <p:sp>
        <p:nvSpPr>
          <p:cNvPr id="11" name="Superzeichen">
            <a:extLst>
              <a:ext uri="{FF2B5EF4-FFF2-40B4-BE49-F238E27FC236}">
                <a16:creationId xmlns:a16="http://schemas.microsoft.com/office/drawing/2014/main" id="{ECB045B2-5DF4-4673-A514-F07FC4A3EC77}"/>
              </a:ext>
            </a:extLst>
          </p:cNvPr>
          <p:cNvSpPr>
            <a:spLocks noChangeAspect="1" noEditPoints="1"/>
          </p:cNvSpPr>
          <p:nvPr userDrawn="1"/>
        </p:nvSpPr>
        <p:spPr bwMode="auto">
          <a:xfrm>
            <a:off x="2520323" y="2547144"/>
            <a:ext cx="1724137" cy="1723232"/>
          </a:xfrm>
          <a:custGeom>
            <a:avLst/>
            <a:gdLst>
              <a:gd name="T0" fmla="*/ 4789 w 9578"/>
              <a:gd name="T1" fmla="*/ 4789 h 9578"/>
              <a:gd name="T2" fmla="*/ 0 w 9578"/>
              <a:gd name="T3" fmla="*/ 2925 h 9578"/>
              <a:gd name="T4" fmla="*/ 1804 w 9578"/>
              <a:gd name="T5" fmla="*/ 4789 h 9578"/>
              <a:gd name="T6" fmla="*/ 0 w 9578"/>
              <a:gd name="T7" fmla="*/ 6652 h 9578"/>
              <a:gd name="T8" fmla="*/ 4789 w 9578"/>
              <a:gd name="T9" fmla="*/ 4789 h 9578"/>
              <a:gd name="T10" fmla="*/ 4789 w 9578"/>
              <a:gd name="T11" fmla="*/ 4789 h 9578"/>
              <a:gd name="T12" fmla="*/ 9578 w 9578"/>
              <a:gd name="T13" fmla="*/ 6652 h 9578"/>
              <a:gd name="T14" fmla="*/ 7774 w 9578"/>
              <a:gd name="T15" fmla="*/ 4789 h 9578"/>
              <a:gd name="T16" fmla="*/ 9578 w 9578"/>
              <a:gd name="T17" fmla="*/ 2925 h 9578"/>
              <a:gd name="T18" fmla="*/ 4789 w 9578"/>
              <a:gd name="T19" fmla="*/ 4789 h 9578"/>
              <a:gd name="T20" fmla="*/ 4789 w 9578"/>
              <a:gd name="T21" fmla="*/ 4789 h 9578"/>
              <a:gd name="T22" fmla="*/ 2925 w 9578"/>
              <a:gd name="T23" fmla="*/ 9578 h 9578"/>
              <a:gd name="T24" fmla="*/ 4789 w 9578"/>
              <a:gd name="T25" fmla="*/ 7774 h 9578"/>
              <a:gd name="T26" fmla="*/ 6653 w 9578"/>
              <a:gd name="T27" fmla="*/ 9578 h 9578"/>
              <a:gd name="T28" fmla="*/ 4789 w 9578"/>
              <a:gd name="T29" fmla="*/ 4789 h 9578"/>
              <a:gd name="T30" fmla="*/ 4789 w 9578"/>
              <a:gd name="T31" fmla="*/ 4789 h 9578"/>
              <a:gd name="T32" fmla="*/ 6653 w 9578"/>
              <a:gd name="T33" fmla="*/ 0 h 9578"/>
              <a:gd name="T34" fmla="*/ 4789 w 9578"/>
              <a:gd name="T35" fmla="*/ 1803 h 9578"/>
              <a:gd name="T36" fmla="*/ 2925 w 9578"/>
              <a:gd name="T37" fmla="*/ 0 h 9578"/>
              <a:gd name="T38" fmla="*/ 4789 w 9578"/>
              <a:gd name="T39" fmla="*/ 4789 h 95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78" h="9578">
                <a:moveTo>
                  <a:pt x="4789" y="4789"/>
                </a:moveTo>
                <a:lnTo>
                  <a:pt x="0" y="2925"/>
                </a:lnTo>
                <a:lnTo>
                  <a:pt x="1804" y="4789"/>
                </a:lnTo>
                <a:lnTo>
                  <a:pt x="0" y="6652"/>
                </a:lnTo>
                <a:lnTo>
                  <a:pt x="4789" y="4789"/>
                </a:lnTo>
                <a:close/>
                <a:moveTo>
                  <a:pt x="4789" y="4789"/>
                </a:moveTo>
                <a:lnTo>
                  <a:pt x="9578" y="6652"/>
                </a:lnTo>
                <a:lnTo>
                  <a:pt x="7774" y="4789"/>
                </a:lnTo>
                <a:lnTo>
                  <a:pt x="9578" y="2925"/>
                </a:lnTo>
                <a:lnTo>
                  <a:pt x="4789" y="4789"/>
                </a:lnTo>
                <a:close/>
                <a:moveTo>
                  <a:pt x="4789" y="4789"/>
                </a:moveTo>
                <a:lnTo>
                  <a:pt x="2925" y="9578"/>
                </a:lnTo>
                <a:lnTo>
                  <a:pt x="4789" y="7774"/>
                </a:lnTo>
                <a:lnTo>
                  <a:pt x="6653" y="9578"/>
                </a:lnTo>
                <a:lnTo>
                  <a:pt x="4789" y="4789"/>
                </a:lnTo>
                <a:close/>
                <a:moveTo>
                  <a:pt x="4789" y="4789"/>
                </a:moveTo>
                <a:lnTo>
                  <a:pt x="6653" y="0"/>
                </a:lnTo>
                <a:lnTo>
                  <a:pt x="4789" y="1803"/>
                </a:lnTo>
                <a:lnTo>
                  <a:pt x="2925" y="0"/>
                </a:lnTo>
                <a:lnTo>
                  <a:pt x="4789" y="4789"/>
                </a:lnTo>
                <a:close/>
              </a:path>
            </a:pathLst>
          </a:custGeom>
          <a:solidFill>
            <a:schemeClr val="tx1"/>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spTree>
    <p:extLst>
      <p:ext uri="{BB962C8B-B14F-4D97-AF65-F5344CB8AC3E}">
        <p14:creationId xmlns:p14="http://schemas.microsoft.com/office/powerpoint/2010/main" val="3008955492"/>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2" pos="19627">
          <p15:clr>
            <a:srgbClr val="FBAE40"/>
          </p15:clr>
        </p15:guide>
        <p15:guide id="3" pos="855">
          <p15:clr>
            <a:srgbClr val="FBAE4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preserve="1" userDrawn="1">
  <p:cSld name="Cover Aus Liebe zum Leben (B)">
    <p:bg>
      <p:bgRef idx="1001">
        <a:schemeClr val="bg2"/>
      </p:bgRef>
    </p:bg>
    <p:spTree>
      <p:nvGrpSpPr>
        <p:cNvPr id="1" name=""/>
        <p:cNvGrpSpPr/>
        <p:nvPr/>
      </p:nvGrpSpPr>
      <p:grpSpPr>
        <a:xfrm>
          <a:off x="0" y="0"/>
          <a:ext cx="0" cy="0"/>
          <a:chOff x="0" y="0"/>
          <a:chExt cx="0" cy="0"/>
        </a:xfrm>
      </p:grpSpPr>
      <p:sp>
        <p:nvSpPr>
          <p:cNvPr id="9" name="Fläche">
            <a:extLst>
              <a:ext uri="{FF2B5EF4-FFF2-40B4-BE49-F238E27FC236}">
                <a16:creationId xmlns:a16="http://schemas.microsoft.com/office/drawing/2014/main" id="{AE5461E8-69D8-4CF4-8D10-F1E16D2CB372}"/>
              </a:ext>
            </a:extLst>
          </p:cNvPr>
          <p:cNvSpPr>
            <a:spLocks noChangeAspect="1"/>
          </p:cNvSpPr>
          <p:nvPr userDrawn="1"/>
        </p:nvSpPr>
        <p:spPr bwMode="auto">
          <a:xfrm>
            <a:off x="5503429" y="0"/>
            <a:ext cx="6688573" cy="6858000"/>
          </a:xfrm>
          <a:custGeom>
            <a:avLst/>
            <a:gdLst>
              <a:gd name="T0" fmla="*/ 14766 w 37129"/>
              <a:gd name="T1" fmla="*/ 0 h 38100"/>
              <a:gd name="T2" fmla="*/ 0 w 37129"/>
              <a:gd name="T3" fmla="*/ 38100 h 38100"/>
              <a:gd name="T4" fmla="*/ 37129 w 37129"/>
              <a:gd name="T5" fmla="*/ 38100 h 38100"/>
              <a:gd name="T6" fmla="*/ 37129 w 37129"/>
              <a:gd name="T7" fmla="*/ 0 h 38100"/>
              <a:gd name="T8" fmla="*/ 14766 w 37129"/>
              <a:gd name="T9" fmla="*/ 0 h 38100"/>
            </a:gdLst>
            <a:ahLst/>
            <a:cxnLst>
              <a:cxn ang="0">
                <a:pos x="T0" y="T1"/>
              </a:cxn>
              <a:cxn ang="0">
                <a:pos x="T2" y="T3"/>
              </a:cxn>
              <a:cxn ang="0">
                <a:pos x="T4" y="T5"/>
              </a:cxn>
              <a:cxn ang="0">
                <a:pos x="T6" y="T7"/>
              </a:cxn>
              <a:cxn ang="0">
                <a:pos x="T8" y="T9"/>
              </a:cxn>
            </a:cxnLst>
            <a:rect l="0" t="0" r="r" b="b"/>
            <a:pathLst>
              <a:path w="37129" h="38100">
                <a:moveTo>
                  <a:pt x="14766" y="0"/>
                </a:moveTo>
                <a:lnTo>
                  <a:pt x="0" y="38100"/>
                </a:lnTo>
                <a:lnTo>
                  <a:pt x="37129" y="38100"/>
                </a:lnTo>
                <a:lnTo>
                  <a:pt x="37129" y="0"/>
                </a:lnTo>
                <a:lnTo>
                  <a:pt x="14766" y="0"/>
                </a:lnTo>
                <a:close/>
              </a:path>
            </a:pathLst>
          </a:custGeom>
          <a:solidFill>
            <a:schemeClr val="bg1"/>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sp>
        <p:nvSpPr>
          <p:cNvPr id="13" name="Foliennummer">
            <a:extLst>
              <a:ext uri="{FF2B5EF4-FFF2-40B4-BE49-F238E27FC236}">
                <a16:creationId xmlns:a16="http://schemas.microsoft.com/office/drawing/2014/main" id="{A25E2954-9776-4E73-BDD2-9AE179423E45}"/>
              </a:ext>
            </a:extLst>
          </p:cNvPr>
          <p:cNvSpPr>
            <a:spLocks noGrp="1"/>
          </p:cNvSpPr>
          <p:nvPr>
            <p:ph type="sldNum" sz="quarter" idx="10"/>
          </p:nvPr>
        </p:nvSpPr>
        <p:spPr>
          <a:xfrm>
            <a:off x="11144977" y="6312581"/>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43" y="6056904"/>
            <a:ext cx="425583" cy="425556"/>
          </a:xfrm>
          <a:prstGeom prst="rect">
            <a:avLst/>
          </a:prstGeom>
        </p:spPr>
      </p:pic>
      <p:sp>
        <p:nvSpPr>
          <p:cNvPr id="10" name="Aus Liebe zum Leben">
            <a:extLst>
              <a:ext uri="{FF2B5EF4-FFF2-40B4-BE49-F238E27FC236}">
                <a16:creationId xmlns:a16="http://schemas.microsoft.com/office/drawing/2014/main" id="{6D7735CA-9E5D-4111-A1A2-FEEF4D3923DF}"/>
              </a:ext>
            </a:extLst>
          </p:cNvPr>
          <p:cNvSpPr>
            <a:spLocks noChangeAspect="1" noEditPoints="1"/>
          </p:cNvSpPr>
          <p:nvPr userDrawn="1"/>
        </p:nvSpPr>
        <p:spPr bwMode="auto">
          <a:xfrm>
            <a:off x="507241" y="457997"/>
            <a:ext cx="8722293" cy="5159375"/>
          </a:xfrm>
          <a:custGeom>
            <a:avLst/>
            <a:gdLst>
              <a:gd name="T0" fmla="*/ 84 w 48420"/>
              <a:gd name="T1" fmla="*/ 7335 h 28661"/>
              <a:gd name="T2" fmla="*/ 5364 w 48420"/>
              <a:gd name="T3" fmla="*/ 7335 h 28661"/>
              <a:gd name="T4" fmla="*/ 1819 w 48420"/>
              <a:gd name="T5" fmla="*/ 27158 h 28661"/>
              <a:gd name="T6" fmla="*/ 103 w 48420"/>
              <a:gd name="T7" fmla="*/ 21443 h 28661"/>
              <a:gd name="T8" fmla="*/ 9499 w 48420"/>
              <a:gd name="T9" fmla="*/ 27236 h 28661"/>
              <a:gd name="T10" fmla="*/ 6922 w 48420"/>
              <a:gd name="T11" fmla="*/ 28328 h 28661"/>
              <a:gd name="T12" fmla="*/ 8296 w 48420"/>
              <a:gd name="T13" fmla="*/ 22967 h 28661"/>
              <a:gd name="T14" fmla="*/ 8905 w 48420"/>
              <a:gd name="T15" fmla="*/ 24416 h 28661"/>
              <a:gd name="T16" fmla="*/ 14329 w 48420"/>
              <a:gd name="T17" fmla="*/ 28661 h 28661"/>
              <a:gd name="T18" fmla="*/ 13420 w 48420"/>
              <a:gd name="T19" fmla="*/ 23336 h 28661"/>
              <a:gd name="T20" fmla="*/ 17146 w 48420"/>
              <a:gd name="T21" fmla="*/ 25802 h 28661"/>
              <a:gd name="T22" fmla="*/ 13420 w 48420"/>
              <a:gd name="T23" fmla="*/ 24479 h 28661"/>
              <a:gd name="T24" fmla="*/ 23083 w 48420"/>
              <a:gd name="T25" fmla="*/ 26237 h 28661"/>
              <a:gd name="T26" fmla="*/ 22606 w 48420"/>
              <a:gd name="T27" fmla="*/ 26945 h 28661"/>
              <a:gd name="T28" fmla="*/ 18277 w 48420"/>
              <a:gd name="T29" fmla="*/ 27368 h 28661"/>
              <a:gd name="T30" fmla="*/ 23083 w 48420"/>
              <a:gd name="T31" fmla="*/ 26237 h 28661"/>
              <a:gd name="T32" fmla="*/ 20542 w 48420"/>
              <a:gd name="T33" fmla="*/ 24173 h 28661"/>
              <a:gd name="T34" fmla="*/ 29233 w 48420"/>
              <a:gd name="T35" fmla="*/ 24905 h 28661"/>
              <a:gd name="T36" fmla="*/ 26617 w 48420"/>
              <a:gd name="T37" fmla="*/ 24299 h 28661"/>
              <a:gd name="T38" fmla="*/ 24184 w 48420"/>
              <a:gd name="T39" fmla="*/ 28502 h 28661"/>
              <a:gd name="T40" fmla="*/ 4254 w 48420"/>
              <a:gd name="T41" fmla="*/ 13791 h 28661"/>
              <a:gd name="T42" fmla="*/ 0 w 48420"/>
              <a:gd name="T43" fmla="*/ 17919 h 28661"/>
              <a:gd name="T44" fmla="*/ 63 w 48420"/>
              <a:gd name="T45" fmla="*/ 12564 h 28661"/>
              <a:gd name="T46" fmla="*/ 5430 w 48420"/>
              <a:gd name="T47" fmla="*/ 12564 h 28661"/>
              <a:gd name="T48" fmla="*/ 7959 w 48420"/>
              <a:gd name="T49" fmla="*/ 16755 h 28661"/>
              <a:gd name="T50" fmla="*/ 10392 w 48420"/>
              <a:gd name="T51" fmla="*/ 12564 h 28661"/>
              <a:gd name="T52" fmla="*/ 6102 w 48420"/>
              <a:gd name="T53" fmla="*/ 17526 h 28661"/>
              <a:gd name="T54" fmla="*/ 18510 w 48420"/>
              <a:gd name="T55" fmla="*/ 17919 h 28661"/>
              <a:gd name="T56" fmla="*/ 16764 w 48420"/>
              <a:gd name="T57" fmla="*/ 14322 h 28661"/>
              <a:gd name="T58" fmla="*/ 14151 w 48420"/>
              <a:gd name="T59" fmla="*/ 13716 h 28661"/>
              <a:gd name="T60" fmla="*/ 11790 w 48420"/>
              <a:gd name="T61" fmla="*/ 13020 h 28661"/>
              <a:gd name="T62" fmla="*/ 17013 w 48420"/>
              <a:gd name="T63" fmla="*/ 12516 h 28661"/>
              <a:gd name="T64" fmla="*/ 4422 w 48420"/>
              <a:gd name="T65" fmla="*/ 4551 h 28661"/>
              <a:gd name="T66" fmla="*/ 7959 w 48420"/>
              <a:gd name="T67" fmla="*/ 5292 h 28661"/>
              <a:gd name="T68" fmla="*/ 9762 w 48420"/>
              <a:gd name="T69" fmla="*/ 5922 h 28661"/>
              <a:gd name="T70" fmla="*/ 11439 w 48420"/>
              <a:gd name="T71" fmla="*/ 1980 h 28661"/>
              <a:gd name="T72" fmla="*/ 10476 w 48420"/>
              <a:gd name="T73" fmla="*/ 7494 h 28661"/>
              <a:gd name="T74" fmla="*/ 14169 w 48420"/>
              <a:gd name="T75" fmla="*/ 5715 h 28661"/>
              <a:gd name="T76" fmla="*/ 16392 w 48420"/>
              <a:gd name="T77" fmla="*/ 5547 h 28661"/>
              <a:gd name="T78" fmla="*/ 14457 w 48420"/>
              <a:gd name="T79" fmla="*/ 2646 h 28661"/>
              <a:gd name="T80" fmla="*/ 18066 w 48420"/>
              <a:gd name="T81" fmla="*/ 2328 h 28661"/>
              <a:gd name="T82" fmla="*/ 15960 w 48420"/>
              <a:gd name="T83" fmla="*/ 3138 h 28661"/>
              <a:gd name="T84" fmla="*/ 17493 w 48420"/>
              <a:gd name="T85" fmla="*/ 4386 h 28661"/>
              <a:gd name="T86" fmla="*/ 15906 w 48420"/>
              <a:gd name="T87" fmla="*/ 7494 h 28661"/>
              <a:gd name="T88" fmla="*/ 24108 w 48420"/>
              <a:gd name="T89" fmla="*/ 276 h 28661"/>
              <a:gd name="T90" fmla="*/ 22392 w 48420"/>
              <a:gd name="T91" fmla="*/ 7335 h 28661"/>
              <a:gd name="T92" fmla="*/ 29844 w 48420"/>
              <a:gd name="T93" fmla="*/ 1251 h 28661"/>
              <a:gd name="T94" fmla="*/ 29823 w 48420"/>
              <a:gd name="T95" fmla="*/ 2055 h 28661"/>
              <a:gd name="T96" fmla="*/ 36090 w 48420"/>
              <a:gd name="T97" fmla="*/ 5070 h 28661"/>
              <a:gd name="T98" fmla="*/ 35613 w 48420"/>
              <a:gd name="T99" fmla="*/ 5778 h 28661"/>
              <a:gd name="T100" fmla="*/ 31284 w 48420"/>
              <a:gd name="T101" fmla="*/ 6201 h 28661"/>
              <a:gd name="T102" fmla="*/ 36090 w 48420"/>
              <a:gd name="T103" fmla="*/ 5070 h 28661"/>
              <a:gd name="T104" fmla="*/ 33549 w 48420"/>
              <a:gd name="T105" fmla="*/ 3006 h 28661"/>
              <a:gd name="T106" fmla="*/ 37191 w 48420"/>
              <a:gd name="T107" fmla="*/ 6096 h 28661"/>
              <a:gd name="T108" fmla="*/ 39387 w 48420"/>
              <a:gd name="T109" fmla="*/ 1917 h 28661"/>
              <a:gd name="T110" fmla="*/ 40884 w 48420"/>
              <a:gd name="T111" fmla="*/ 4731 h 28661"/>
              <a:gd name="T112" fmla="*/ 38736 w 48420"/>
              <a:gd name="T113" fmla="*/ 5685 h 28661"/>
              <a:gd name="T114" fmla="*/ 44862 w 48420"/>
              <a:gd name="T115" fmla="*/ 5070 h 28661"/>
              <a:gd name="T116" fmla="*/ 47922 w 48420"/>
              <a:gd name="T117" fmla="*/ 7134 h 28661"/>
              <a:gd name="T118" fmla="*/ 43254 w 48420"/>
              <a:gd name="T119" fmla="*/ 4731 h 28661"/>
              <a:gd name="T120" fmla="*/ 44853 w 48420"/>
              <a:gd name="T121" fmla="*/ 4065 h 28661"/>
              <a:gd name="T122" fmla="*/ 44853 w 48420"/>
              <a:gd name="T123" fmla="*/ 4065 h 286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8420" h="28661">
                <a:moveTo>
                  <a:pt x="4845" y="5811"/>
                </a:moveTo>
                <a:lnTo>
                  <a:pt x="2211" y="5811"/>
                </a:lnTo>
                <a:lnTo>
                  <a:pt x="1704" y="7335"/>
                </a:lnTo>
                <a:lnTo>
                  <a:pt x="84" y="7335"/>
                </a:lnTo>
                <a:lnTo>
                  <a:pt x="2751" y="276"/>
                </a:lnTo>
                <a:lnTo>
                  <a:pt x="4623" y="276"/>
                </a:lnTo>
                <a:lnTo>
                  <a:pt x="7122" y="7335"/>
                </a:lnTo>
                <a:lnTo>
                  <a:pt x="5364" y="7335"/>
                </a:lnTo>
                <a:lnTo>
                  <a:pt x="4845" y="5811"/>
                </a:lnTo>
                <a:close/>
                <a:moveTo>
                  <a:pt x="103" y="21443"/>
                </a:moveTo>
                <a:lnTo>
                  <a:pt x="1819" y="21443"/>
                </a:lnTo>
                <a:lnTo>
                  <a:pt x="1819" y="27158"/>
                </a:lnTo>
                <a:lnTo>
                  <a:pt x="4888" y="27158"/>
                </a:lnTo>
                <a:lnTo>
                  <a:pt x="4888" y="28502"/>
                </a:lnTo>
                <a:lnTo>
                  <a:pt x="103" y="28502"/>
                </a:lnTo>
                <a:lnTo>
                  <a:pt x="103" y="21443"/>
                </a:lnTo>
                <a:close/>
                <a:moveTo>
                  <a:pt x="10774" y="26237"/>
                </a:moveTo>
                <a:lnTo>
                  <a:pt x="7237" y="26237"/>
                </a:lnTo>
                <a:cubicBezTo>
                  <a:pt x="7372" y="26978"/>
                  <a:pt x="7870" y="27347"/>
                  <a:pt x="8731" y="27347"/>
                </a:cubicBezTo>
                <a:cubicBezTo>
                  <a:pt x="8992" y="27347"/>
                  <a:pt x="9247" y="27311"/>
                  <a:pt x="9499" y="27236"/>
                </a:cubicBezTo>
                <a:cubicBezTo>
                  <a:pt x="9748" y="27161"/>
                  <a:pt x="10015" y="27065"/>
                  <a:pt x="10297" y="26945"/>
                </a:cubicBezTo>
                <a:lnTo>
                  <a:pt x="10297" y="28301"/>
                </a:lnTo>
                <a:cubicBezTo>
                  <a:pt x="9718" y="28541"/>
                  <a:pt x="9070" y="28661"/>
                  <a:pt x="8350" y="28661"/>
                </a:cubicBezTo>
                <a:cubicBezTo>
                  <a:pt x="7807" y="28661"/>
                  <a:pt x="7330" y="28550"/>
                  <a:pt x="6922" y="28328"/>
                </a:cubicBezTo>
                <a:cubicBezTo>
                  <a:pt x="6511" y="28106"/>
                  <a:pt x="6193" y="27785"/>
                  <a:pt x="5968" y="27368"/>
                </a:cubicBezTo>
                <a:cubicBezTo>
                  <a:pt x="5743" y="26951"/>
                  <a:pt x="5629" y="26462"/>
                  <a:pt x="5629" y="25898"/>
                </a:cubicBezTo>
                <a:cubicBezTo>
                  <a:pt x="5629" y="24965"/>
                  <a:pt x="5860" y="24245"/>
                  <a:pt x="6322" y="23732"/>
                </a:cubicBezTo>
                <a:cubicBezTo>
                  <a:pt x="6784" y="23222"/>
                  <a:pt x="7441" y="22967"/>
                  <a:pt x="8296" y="22967"/>
                </a:cubicBezTo>
                <a:cubicBezTo>
                  <a:pt x="9967" y="22967"/>
                  <a:pt x="10795" y="24056"/>
                  <a:pt x="10774" y="26237"/>
                </a:cubicBezTo>
                <a:close/>
                <a:moveTo>
                  <a:pt x="7228" y="25232"/>
                </a:moveTo>
                <a:lnTo>
                  <a:pt x="9205" y="25232"/>
                </a:lnTo>
                <a:cubicBezTo>
                  <a:pt x="9157" y="24851"/>
                  <a:pt x="9058" y="24578"/>
                  <a:pt x="8905" y="24416"/>
                </a:cubicBezTo>
                <a:cubicBezTo>
                  <a:pt x="8752" y="24254"/>
                  <a:pt x="8530" y="24173"/>
                  <a:pt x="8233" y="24173"/>
                </a:cubicBezTo>
                <a:cubicBezTo>
                  <a:pt x="7669" y="24173"/>
                  <a:pt x="7333" y="24527"/>
                  <a:pt x="7228" y="25232"/>
                </a:cubicBezTo>
                <a:close/>
                <a:moveTo>
                  <a:pt x="17146" y="25802"/>
                </a:moveTo>
                <a:cubicBezTo>
                  <a:pt x="17137" y="27707"/>
                  <a:pt x="16198" y="28661"/>
                  <a:pt x="14329" y="28661"/>
                </a:cubicBezTo>
                <a:cubicBezTo>
                  <a:pt x="12694" y="28661"/>
                  <a:pt x="11875" y="28196"/>
                  <a:pt x="11875" y="27263"/>
                </a:cubicBezTo>
                <a:lnTo>
                  <a:pt x="11875" y="21167"/>
                </a:lnTo>
                <a:lnTo>
                  <a:pt x="13420" y="21167"/>
                </a:lnTo>
                <a:lnTo>
                  <a:pt x="13420" y="23336"/>
                </a:lnTo>
                <a:cubicBezTo>
                  <a:pt x="13609" y="23225"/>
                  <a:pt x="13828" y="23141"/>
                  <a:pt x="14071" y="23084"/>
                </a:cubicBezTo>
                <a:cubicBezTo>
                  <a:pt x="14314" y="23027"/>
                  <a:pt x="14533" y="23000"/>
                  <a:pt x="14722" y="23000"/>
                </a:cubicBezTo>
                <a:cubicBezTo>
                  <a:pt x="15505" y="23000"/>
                  <a:pt x="16105" y="23240"/>
                  <a:pt x="16522" y="23717"/>
                </a:cubicBezTo>
                <a:cubicBezTo>
                  <a:pt x="16939" y="24197"/>
                  <a:pt x="17146" y="24893"/>
                  <a:pt x="17146" y="25802"/>
                </a:cubicBezTo>
                <a:close/>
                <a:moveTo>
                  <a:pt x="15568" y="25898"/>
                </a:moveTo>
                <a:cubicBezTo>
                  <a:pt x="15568" y="24803"/>
                  <a:pt x="15160" y="24257"/>
                  <a:pt x="14341" y="24257"/>
                </a:cubicBezTo>
                <a:cubicBezTo>
                  <a:pt x="14194" y="24257"/>
                  <a:pt x="14035" y="24275"/>
                  <a:pt x="13864" y="24314"/>
                </a:cubicBezTo>
                <a:cubicBezTo>
                  <a:pt x="13693" y="24353"/>
                  <a:pt x="13546" y="24410"/>
                  <a:pt x="13420" y="24479"/>
                </a:cubicBezTo>
                <a:lnTo>
                  <a:pt x="13420" y="26852"/>
                </a:lnTo>
                <a:cubicBezTo>
                  <a:pt x="13420" y="27182"/>
                  <a:pt x="13717" y="27347"/>
                  <a:pt x="14308" y="27347"/>
                </a:cubicBezTo>
                <a:cubicBezTo>
                  <a:pt x="15148" y="27347"/>
                  <a:pt x="15568" y="26864"/>
                  <a:pt x="15568" y="25898"/>
                </a:cubicBezTo>
                <a:close/>
                <a:moveTo>
                  <a:pt x="23083" y="26237"/>
                </a:moveTo>
                <a:lnTo>
                  <a:pt x="19546" y="26237"/>
                </a:lnTo>
                <a:cubicBezTo>
                  <a:pt x="19681" y="26978"/>
                  <a:pt x="20179" y="27347"/>
                  <a:pt x="21040" y="27347"/>
                </a:cubicBezTo>
                <a:cubicBezTo>
                  <a:pt x="21301" y="27347"/>
                  <a:pt x="21556" y="27311"/>
                  <a:pt x="21808" y="27236"/>
                </a:cubicBezTo>
                <a:cubicBezTo>
                  <a:pt x="22057" y="27161"/>
                  <a:pt x="22324" y="27065"/>
                  <a:pt x="22606" y="26945"/>
                </a:cubicBezTo>
                <a:lnTo>
                  <a:pt x="22606" y="28301"/>
                </a:lnTo>
                <a:cubicBezTo>
                  <a:pt x="22027" y="28541"/>
                  <a:pt x="21379" y="28661"/>
                  <a:pt x="20659" y="28661"/>
                </a:cubicBezTo>
                <a:cubicBezTo>
                  <a:pt x="20116" y="28661"/>
                  <a:pt x="19639" y="28550"/>
                  <a:pt x="19231" y="28328"/>
                </a:cubicBezTo>
                <a:cubicBezTo>
                  <a:pt x="18820" y="28106"/>
                  <a:pt x="18502" y="27785"/>
                  <a:pt x="18277" y="27368"/>
                </a:cubicBezTo>
                <a:cubicBezTo>
                  <a:pt x="18052" y="26951"/>
                  <a:pt x="17938" y="26462"/>
                  <a:pt x="17938" y="25898"/>
                </a:cubicBezTo>
                <a:cubicBezTo>
                  <a:pt x="17938" y="24965"/>
                  <a:pt x="18169" y="24245"/>
                  <a:pt x="18631" y="23732"/>
                </a:cubicBezTo>
                <a:cubicBezTo>
                  <a:pt x="19093" y="23222"/>
                  <a:pt x="19750" y="22967"/>
                  <a:pt x="20605" y="22967"/>
                </a:cubicBezTo>
                <a:cubicBezTo>
                  <a:pt x="22276" y="22967"/>
                  <a:pt x="23104" y="24056"/>
                  <a:pt x="23083" y="26237"/>
                </a:cubicBezTo>
                <a:close/>
                <a:moveTo>
                  <a:pt x="19537" y="25232"/>
                </a:moveTo>
                <a:lnTo>
                  <a:pt x="21514" y="25232"/>
                </a:lnTo>
                <a:cubicBezTo>
                  <a:pt x="21466" y="24851"/>
                  <a:pt x="21367" y="24578"/>
                  <a:pt x="21214" y="24416"/>
                </a:cubicBezTo>
                <a:cubicBezTo>
                  <a:pt x="21061" y="24254"/>
                  <a:pt x="20839" y="24173"/>
                  <a:pt x="20542" y="24173"/>
                </a:cubicBezTo>
                <a:cubicBezTo>
                  <a:pt x="19978" y="24173"/>
                  <a:pt x="19642" y="24527"/>
                  <a:pt x="19537" y="25232"/>
                </a:cubicBezTo>
                <a:close/>
                <a:moveTo>
                  <a:pt x="26956" y="23000"/>
                </a:moveTo>
                <a:cubicBezTo>
                  <a:pt x="27712" y="23000"/>
                  <a:pt x="28282" y="23147"/>
                  <a:pt x="28663" y="23444"/>
                </a:cubicBezTo>
                <a:cubicBezTo>
                  <a:pt x="29044" y="23741"/>
                  <a:pt x="29233" y="24227"/>
                  <a:pt x="29233" y="24905"/>
                </a:cubicBezTo>
                <a:lnTo>
                  <a:pt x="29233" y="28502"/>
                </a:lnTo>
                <a:lnTo>
                  <a:pt x="27655" y="28502"/>
                </a:lnTo>
                <a:lnTo>
                  <a:pt x="27655" y="25220"/>
                </a:lnTo>
                <a:cubicBezTo>
                  <a:pt x="27655" y="24605"/>
                  <a:pt x="27310" y="24299"/>
                  <a:pt x="26617" y="24299"/>
                </a:cubicBezTo>
                <a:cubicBezTo>
                  <a:pt x="26464" y="24299"/>
                  <a:pt x="26305" y="24317"/>
                  <a:pt x="26143" y="24353"/>
                </a:cubicBezTo>
                <a:cubicBezTo>
                  <a:pt x="25978" y="24389"/>
                  <a:pt x="25852" y="24431"/>
                  <a:pt x="25759" y="24479"/>
                </a:cubicBezTo>
                <a:lnTo>
                  <a:pt x="25759" y="28502"/>
                </a:lnTo>
                <a:lnTo>
                  <a:pt x="24184" y="28502"/>
                </a:lnTo>
                <a:lnTo>
                  <a:pt x="24184" y="23603"/>
                </a:lnTo>
                <a:cubicBezTo>
                  <a:pt x="24457" y="23456"/>
                  <a:pt x="24877" y="23318"/>
                  <a:pt x="25444" y="23189"/>
                </a:cubicBezTo>
                <a:cubicBezTo>
                  <a:pt x="26008" y="23063"/>
                  <a:pt x="26512" y="23000"/>
                  <a:pt x="26956" y="23000"/>
                </a:cubicBezTo>
                <a:close/>
                <a:moveTo>
                  <a:pt x="4254" y="13791"/>
                </a:moveTo>
                <a:lnTo>
                  <a:pt x="1914" y="16659"/>
                </a:lnTo>
                <a:lnTo>
                  <a:pt x="4254" y="16659"/>
                </a:lnTo>
                <a:lnTo>
                  <a:pt x="4254" y="17919"/>
                </a:lnTo>
                <a:lnTo>
                  <a:pt x="0" y="17919"/>
                </a:lnTo>
                <a:lnTo>
                  <a:pt x="0" y="16671"/>
                </a:lnTo>
                <a:lnTo>
                  <a:pt x="2592" y="13749"/>
                </a:lnTo>
                <a:lnTo>
                  <a:pt x="63" y="13749"/>
                </a:lnTo>
                <a:lnTo>
                  <a:pt x="63" y="12564"/>
                </a:lnTo>
                <a:lnTo>
                  <a:pt x="4254" y="12564"/>
                </a:lnTo>
                <a:lnTo>
                  <a:pt x="4254" y="13791"/>
                </a:lnTo>
                <a:close/>
                <a:moveTo>
                  <a:pt x="5430" y="15876"/>
                </a:moveTo>
                <a:lnTo>
                  <a:pt x="5430" y="12564"/>
                </a:lnTo>
                <a:lnTo>
                  <a:pt x="7005" y="12564"/>
                </a:lnTo>
                <a:lnTo>
                  <a:pt x="7005" y="15750"/>
                </a:lnTo>
                <a:cubicBezTo>
                  <a:pt x="7005" y="16089"/>
                  <a:pt x="7080" y="16341"/>
                  <a:pt x="7233" y="16506"/>
                </a:cubicBezTo>
                <a:cubicBezTo>
                  <a:pt x="7386" y="16671"/>
                  <a:pt x="7626" y="16755"/>
                  <a:pt x="7959" y="16755"/>
                </a:cubicBezTo>
                <a:cubicBezTo>
                  <a:pt x="8292" y="16755"/>
                  <a:pt x="8532" y="16671"/>
                  <a:pt x="8685" y="16506"/>
                </a:cubicBezTo>
                <a:cubicBezTo>
                  <a:pt x="8835" y="16341"/>
                  <a:pt x="8910" y="16089"/>
                  <a:pt x="8910" y="15750"/>
                </a:cubicBezTo>
                <a:lnTo>
                  <a:pt x="8910" y="12564"/>
                </a:lnTo>
                <a:lnTo>
                  <a:pt x="10392" y="12564"/>
                </a:lnTo>
                <a:lnTo>
                  <a:pt x="10392" y="15876"/>
                </a:lnTo>
                <a:cubicBezTo>
                  <a:pt x="10392" y="16617"/>
                  <a:pt x="10179" y="17169"/>
                  <a:pt x="9753" y="17532"/>
                </a:cubicBezTo>
                <a:cubicBezTo>
                  <a:pt x="9327" y="17895"/>
                  <a:pt x="8724" y="18078"/>
                  <a:pt x="7947" y="18078"/>
                </a:cubicBezTo>
                <a:cubicBezTo>
                  <a:pt x="7164" y="18078"/>
                  <a:pt x="6549" y="17895"/>
                  <a:pt x="6102" y="17526"/>
                </a:cubicBezTo>
                <a:cubicBezTo>
                  <a:pt x="5655" y="17160"/>
                  <a:pt x="5430" y="16611"/>
                  <a:pt x="5430" y="15876"/>
                </a:cubicBezTo>
                <a:close/>
                <a:moveTo>
                  <a:pt x="20088" y="14322"/>
                </a:moveTo>
                <a:lnTo>
                  <a:pt x="20088" y="17919"/>
                </a:lnTo>
                <a:lnTo>
                  <a:pt x="18510" y="17919"/>
                </a:lnTo>
                <a:lnTo>
                  <a:pt x="18510" y="14637"/>
                </a:lnTo>
                <a:cubicBezTo>
                  <a:pt x="18510" y="14022"/>
                  <a:pt x="18165" y="13716"/>
                  <a:pt x="17472" y="13716"/>
                </a:cubicBezTo>
                <a:cubicBezTo>
                  <a:pt x="17184" y="13716"/>
                  <a:pt x="16941" y="13782"/>
                  <a:pt x="16743" y="13917"/>
                </a:cubicBezTo>
                <a:cubicBezTo>
                  <a:pt x="16758" y="14088"/>
                  <a:pt x="16764" y="14223"/>
                  <a:pt x="16764" y="14322"/>
                </a:cubicBezTo>
                <a:lnTo>
                  <a:pt x="16764" y="17919"/>
                </a:lnTo>
                <a:lnTo>
                  <a:pt x="15186" y="17919"/>
                </a:lnTo>
                <a:lnTo>
                  <a:pt x="15186" y="14637"/>
                </a:lnTo>
                <a:cubicBezTo>
                  <a:pt x="15186" y="14022"/>
                  <a:pt x="14841" y="13716"/>
                  <a:pt x="14151" y="13716"/>
                </a:cubicBezTo>
                <a:cubicBezTo>
                  <a:pt x="13866" y="13716"/>
                  <a:pt x="13605" y="13776"/>
                  <a:pt x="13365" y="13896"/>
                </a:cubicBezTo>
                <a:lnTo>
                  <a:pt x="13365" y="17919"/>
                </a:lnTo>
                <a:lnTo>
                  <a:pt x="11790" y="17919"/>
                </a:lnTo>
                <a:lnTo>
                  <a:pt x="11790" y="13020"/>
                </a:lnTo>
                <a:cubicBezTo>
                  <a:pt x="12063" y="12873"/>
                  <a:pt x="12483" y="12735"/>
                  <a:pt x="13050" y="12606"/>
                </a:cubicBezTo>
                <a:cubicBezTo>
                  <a:pt x="13614" y="12480"/>
                  <a:pt x="14118" y="12417"/>
                  <a:pt x="14562" y="12417"/>
                </a:cubicBezTo>
                <a:cubicBezTo>
                  <a:pt x="15273" y="12417"/>
                  <a:pt x="15801" y="12543"/>
                  <a:pt x="16140" y="12798"/>
                </a:cubicBezTo>
                <a:cubicBezTo>
                  <a:pt x="16413" y="12678"/>
                  <a:pt x="16704" y="12585"/>
                  <a:pt x="17013" y="12516"/>
                </a:cubicBezTo>
                <a:cubicBezTo>
                  <a:pt x="17319" y="12450"/>
                  <a:pt x="17610" y="12417"/>
                  <a:pt x="17886" y="12417"/>
                </a:cubicBezTo>
                <a:cubicBezTo>
                  <a:pt x="18633" y="12417"/>
                  <a:pt x="19188" y="12564"/>
                  <a:pt x="19548" y="12855"/>
                </a:cubicBezTo>
                <a:cubicBezTo>
                  <a:pt x="19908" y="13146"/>
                  <a:pt x="20088" y="13635"/>
                  <a:pt x="20088" y="14322"/>
                </a:cubicBezTo>
                <a:close/>
                <a:moveTo>
                  <a:pt x="4422" y="4551"/>
                </a:moveTo>
                <a:lnTo>
                  <a:pt x="3522" y="1884"/>
                </a:lnTo>
                <a:lnTo>
                  <a:pt x="2634" y="4551"/>
                </a:lnTo>
                <a:lnTo>
                  <a:pt x="4422" y="4551"/>
                </a:lnTo>
                <a:close/>
                <a:moveTo>
                  <a:pt x="7959" y="5292"/>
                </a:moveTo>
                <a:lnTo>
                  <a:pt x="7959" y="1980"/>
                </a:lnTo>
                <a:lnTo>
                  <a:pt x="9534" y="1980"/>
                </a:lnTo>
                <a:lnTo>
                  <a:pt x="9534" y="5166"/>
                </a:lnTo>
                <a:cubicBezTo>
                  <a:pt x="9534" y="5505"/>
                  <a:pt x="9609" y="5757"/>
                  <a:pt x="9762" y="5922"/>
                </a:cubicBezTo>
                <a:cubicBezTo>
                  <a:pt x="9915" y="6087"/>
                  <a:pt x="10155" y="6171"/>
                  <a:pt x="10488" y="6171"/>
                </a:cubicBezTo>
                <a:cubicBezTo>
                  <a:pt x="10821" y="6171"/>
                  <a:pt x="11061" y="6087"/>
                  <a:pt x="11214" y="5922"/>
                </a:cubicBezTo>
                <a:cubicBezTo>
                  <a:pt x="11364" y="5757"/>
                  <a:pt x="11439" y="5505"/>
                  <a:pt x="11439" y="5166"/>
                </a:cubicBezTo>
                <a:lnTo>
                  <a:pt x="11439" y="1980"/>
                </a:lnTo>
                <a:lnTo>
                  <a:pt x="12921" y="1980"/>
                </a:lnTo>
                <a:lnTo>
                  <a:pt x="12921" y="5292"/>
                </a:lnTo>
                <a:cubicBezTo>
                  <a:pt x="12921" y="6033"/>
                  <a:pt x="12708" y="6585"/>
                  <a:pt x="12282" y="6948"/>
                </a:cubicBezTo>
                <a:cubicBezTo>
                  <a:pt x="11856" y="7311"/>
                  <a:pt x="11253" y="7494"/>
                  <a:pt x="10476" y="7494"/>
                </a:cubicBezTo>
                <a:cubicBezTo>
                  <a:pt x="9693" y="7494"/>
                  <a:pt x="9078" y="7311"/>
                  <a:pt x="8631" y="6942"/>
                </a:cubicBezTo>
                <a:cubicBezTo>
                  <a:pt x="8184" y="6576"/>
                  <a:pt x="7959" y="6027"/>
                  <a:pt x="7959" y="5292"/>
                </a:cubicBezTo>
                <a:close/>
                <a:moveTo>
                  <a:pt x="14169" y="7101"/>
                </a:moveTo>
                <a:lnTo>
                  <a:pt x="14169" y="5715"/>
                </a:lnTo>
                <a:cubicBezTo>
                  <a:pt x="14742" y="6144"/>
                  <a:pt x="15342" y="6360"/>
                  <a:pt x="15969" y="6360"/>
                </a:cubicBezTo>
                <a:cubicBezTo>
                  <a:pt x="16209" y="6360"/>
                  <a:pt x="16383" y="6318"/>
                  <a:pt x="16494" y="6237"/>
                </a:cubicBezTo>
                <a:cubicBezTo>
                  <a:pt x="16602" y="6156"/>
                  <a:pt x="16656" y="6048"/>
                  <a:pt x="16656" y="5907"/>
                </a:cubicBezTo>
                <a:cubicBezTo>
                  <a:pt x="16656" y="5745"/>
                  <a:pt x="16569" y="5625"/>
                  <a:pt x="16392" y="5547"/>
                </a:cubicBezTo>
                <a:cubicBezTo>
                  <a:pt x="16215" y="5469"/>
                  <a:pt x="15933" y="5385"/>
                  <a:pt x="15546" y="5292"/>
                </a:cubicBezTo>
                <a:cubicBezTo>
                  <a:pt x="15135" y="5208"/>
                  <a:pt x="14799" y="5040"/>
                  <a:pt x="14535" y="4785"/>
                </a:cubicBezTo>
                <a:cubicBezTo>
                  <a:pt x="14271" y="4530"/>
                  <a:pt x="14139" y="4161"/>
                  <a:pt x="14139" y="3672"/>
                </a:cubicBezTo>
                <a:cubicBezTo>
                  <a:pt x="14139" y="3255"/>
                  <a:pt x="14244" y="2913"/>
                  <a:pt x="14457" y="2646"/>
                </a:cubicBezTo>
                <a:cubicBezTo>
                  <a:pt x="14670" y="2379"/>
                  <a:pt x="14937" y="2181"/>
                  <a:pt x="15258" y="2058"/>
                </a:cubicBezTo>
                <a:cubicBezTo>
                  <a:pt x="15579" y="1935"/>
                  <a:pt x="15909" y="1875"/>
                  <a:pt x="16254" y="1875"/>
                </a:cubicBezTo>
                <a:cubicBezTo>
                  <a:pt x="16677" y="1875"/>
                  <a:pt x="17022" y="1911"/>
                  <a:pt x="17289" y="1986"/>
                </a:cubicBezTo>
                <a:cubicBezTo>
                  <a:pt x="17553" y="2061"/>
                  <a:pt x="17811" y="2175"/>
                  <a:pt x="18066" y="2328"/>
                </a:cubicBezTo>
                <a:lnTo>
                  <a:pt x="18066" y="3567"/>
                </a:lnTo>
                <a:cubicBezTo>
                  <a:pt x="17706" y="3369"/>
                  <a:pt x="17427" y="3228"/>
                  <a:pt x="17229" y="3144"/>
                </a:cubicBezTo>
                <a:cubicBezTo>
                  <a:pt x="17031" y="3060"/>
                  <a:pt x="16803" y="3018"/>
                  <a:pt x="16542" y="3018"/>
                </a:cubicBezTo>
                <a:cubicBezTo>
                  <a:pt x="16281" y="3018"/>
                  <a:pt x="16086" y="3057"/>
                  <a:pt x="15960" y="3138"/>
                </a:cubicBezTo>
                <a:cubicBezTo>
                  <a:pt x="15831" y="3219"/>
                  <a:pt x="15768" y="3336"/>
                  <a:pt x="15768" y="3483"/>
                </a:cubicBezTo>
                <a:cubicBezTo>
                  <a:pt x="15768" y="3660"/>
                  <a:pt x="15840" y="3786"/>
                  <a:pt x="15981" y="3867"/>
                </a:cubicBezTo>
                <a:cubicBezTo>
                  <a:pt x="16122" y="3948"/>
                  <a:pt x="16347" y="4032"/>
                  <a:pt x="16656" y="4119"/>
                </a:cubicBezTo>
                <a:cubicBezTo>
                  <a:pt x="17010" y="4209"/>
                  <a:pt x="17289" y="4299"/>
                  <a:pt x="17493" y="4386"/>
                </a:cubicBezTo>
                <a:cubicBezTo>
                  <a:pt x="17697" y="4476"/>
                  <a:pt x="17880" y="4629"/>
                  <a:pt x="18045" y="4842"/>
                </a:cubicBezTo>
                <a:cubicBezTo>
                  <a:pt x="18207" y="5058"/>
                  <a:pt x="18288" y="5361"/>
                  <a:pt x="18288" y="5748"/>
                </a:cubicBezTo>
                <a:cubicBezTo>
                  <a:pt x="18273" y="6354"/>
                  <a:pt x="18045" y="6795"/>
                  <a:pt x="17601" y="7074"/>
                </a:cubicBezTo>
                <a:cubicBezTo>
                  <a:pt x="17154" y="7353"/>
                  <a:pt x="16590" y="7494"/>
                  <a:pt x="15906" y="7494"/>
                </a:cubicBezTo>
                <a:cubicBezTo>
                  <a:pt x="15567" y="7494"/>
                  <a:pt x="15273" y="7461"/>
                  <a:pt x="15018" y="7395"/>
                </a:cubicBezTo>
                <a:cubicBezTo>
                  <a:pt x="14763" y="7326"/>
                  <a:pt x="14481" y="7230"/>
                  <a:pt x="14169" y="7101"/>
                </a:cubicBezTo>
                <a:close/>
                <a:moveTo>
                  <a:pt x="22392" y="276"/>
                </a:moveTo>
                <a:lnTo>
                  <a:pt x="24108" y="276"/>
                </a:lnTo>
                <a:lnTo>
                  <a:pt x="24108" y="5991"/>
                </a:lnTo>
                <a:lnTo>
                  <a:pt x="27177" y="5991"/>
                </a:lnTo>
                <a:lnTo>
                  <a:pt x="27177" y="7335"/>
                </a:lnTo>
                <a:lnTo>
                  <a:pt x="22392" y="7335"/>
                </a:lnTo>
                <a:lnTo>
                  <a:pt x="22392" y="276"/>
                </a:lnTo>
                <a:close/>
                <a:moveTo>
                  <a:pt x="28215" y="33"/>
                </a:moveTo>
                <a:lnTo>
                  <a:pt x="29844" y="33"/>
                </a:lnTo>
                <a:lnTo>
                  <a:pt x="29844" y="1251"/>
                </a:lnTo>
                <a:lnTo>
                  <a:pt x="28215" y="1251"/>
                </a:lnTo>
                <a:lnTo>
                  <a:pt x="28215" y="33"/>
                </a:lnTo>
                <a:close/>
                <a:moveTo>
                  <a:pt x="28245" y="2055"/>
                </a:moveTo>
                <a:lnTo>
                  <a:pt x="29823" y="2055"/>
                </a:lnTo>
                <a:lnTo>
                  <a:pt x="29835" y="7335"/>
                </a:lnTo>
                <a:lnTo>
                  <a:pt x="28245" y="7335"/>
                </a:lnTo>
                <a:lnTo>
                  <a:pt x="28245" y="2055"/>
                </a:lnTo>
                <a:close/>
                <a:moveTo>
                  <a:pt x="36090" y="5070"/>
                </a:moveTo>
                <a:lnTo>
                  <a:pt x="32553" y="5070"/>
                </a:lnTo>
                <a:cubicBezTo>
                  <a:pt x="32688" y="5811"/>
                  <a:pt x="33186" y="6180"/>
                  <a:pt x="34047" y="6180"/>
                </a:cubicBezTo>
                <a:cubicBezTo>
                  <a:pt x="34308" y="6180"/>
                  <a:pt x="34563" y="6144"/>
                  <a:pt x="34815" y="6069"/>
                </a:cubicBezTo>
                <a:cubicBezTo>
                  <a:pt x="35064" y="5994"/>
                  <a:pt x="35331" y="5898"/>
                  <a:pt x="35613" y="5778"/>
                </a:cubicBezTo>
                <a:lnTo>
                  <a:pt x="35613" y="7134"/>
                </a:lnTo>
                <a:cubicBezTo>
                  <a:pt x="35034" y="7374"/>
                  <a:pt x="34386" y="7494"/>
                  <a:pt x="33666" y="7494"/>
                </a:cubicBezTo>
                <a:cubicBezTo>
                  <a:pt x="33123" y="7494"/>
                  <a:pt x="32646" y="7383"/>
                  <a:pt x="32238" y="7161"/>
                </a:cubicBezTo>
                <a:cubicBezTo>
                  <a:pt x="31827" y="6939"/>
                  <a:pt x="31509" y="6618"/>
                  <a:pt x="31284" y="6201"/>
                </a:cubicBezTo>
                <a:cubicBezTo>
                  <a:pt x="31059" y="5784"/>
                  <a:pt x="30945" y="5295"/>
                  <a:pt x="30945" y="4731"/>
                </a:cubicBezTo>
                <a:cubicBezTo>
                  <a:pt x="30945" y="3798"/>
                  <a:pt x="31176" y="3078"/>
                  <a:pt x="31638" y="2565"/>
                </a:cubicBezTo>
                <a:cubicBezTo>
                  <a:pt x="32100" y="2055"/>
                  <a:pt x="32757" y="1800"/>
                  <a:pt x="33612" y="1800"/>
                </a:cubicBezTo>
                <a:cubicBezTo>
                  <a:pt x="35283" y="1800"/>
                  <a:pt x="36111" y="2889"/>
                  <a:pt x="36090" y="5070"/>
                </a:cubicBezTo>
                <a:close/>
                <a:moveTo>
                  <a:pt x="32544" y="4065"/>
                </a:moveTo>
                <a:lnTo>
                  <a:pt x="34521" y="4065"/>
                </a:lnTo>
                <a:cubicBezTo>
                  <a:pt x="34473" y="3684"/>
                  <a:pt x="34374" y="3411"/>
                  <a:pt x="34221" y="3249"/>
                </a:cubicBezTo>
                <a:cubicBezTo>
                  <a:pt x="34068" y="3087"/>
                  <a:pt x="33846" y="3006"/>
                  <a:pt x="33549" y="3006"/>
                </a:cubicBezTo>
                <a:cubicBezTo>
                  <a:pt x="32985" y="3006"/>
                  <a:pt x="32649" y="3360"/>
                  <a:pt x="32544" y="4065"/>
                </a:cubicBezTo>
                <a:close/>
                <a:moveTo>
                  <a:pt x="42462" y="4635"/>
                </a:moveTo>
                <a:cubicBezTo>
                  <a:pt x="42453" y="6540"/>
                  <a:pt x="41514" y="7494"/>
                  <a:pt x="39645" y="7494"/>
                </a:cubicBezTo>
                <a:cubicBezTo>
                  <a:pt x="38010" y="7494"/>
                  <a:pt x="37191" y="7029"/>
                  <a:pt x="37191" y="6096"/>
                </a:cubicBezTo>
                <a:lnTo>
                  <a:pt x="37191" y="0"/>
                </a:lnTo>
                <a:lnTo>
                  <a:pt x="38736" y="0"/>
                </a:lnTo>
                <a:lnTo>
                  <a:pt x="38736" y="2169"/>
                </a:lnTo>
                <a:cubicBezTo>
                  <a:pt x="38925" y="2058"/>
                  <a:pt x="39144" y="1974"/>
                  <a:pt x="39387" y="1917"/>
                </a:cubicBezTo>
                <a:cubicBezTo>
                  <a:pt x="39630" y="1860"/>
                  <a:pt x="39849" y="1833"/>
                  <a:pt x="40038" y="1833"/>
                </a:cubicBezTo>
                <a:cubicBezTo>
                  <a:pt x="40821" y="1833"/>
                  <a:pt x="41421" y="2073"/>
                  <a:pt x="41838" y="2550"/>
                </a:cubicBezTo>
                <a:cubicBezTo>
                  <a:pt x="42255" y="3030"/>
                  <a:pt x="42462" y="3726"/>
                  <a:pt x="42462" y="4635"/>
                </a:cubicBezTo>
                <a:close/>
                <a:moveTo>
                  <a:pt x="40884" y="4731"/>
                </a:moveTo>
                <a:cubicBezTo>
                  <a:pt x="40884" y="3636"/>
                  <a:pt x="40476" y="3090"/>
                  <a:pt x="39657" y="3090"/>
                </a:cubicBezTo>
                <a:cubicBezTo>
                  <a:pt x="39510" y="3090"/>
                  <a:pt x="39351" y="3108"/>
                  <a:pt x="39180" y="3147"/>
                </a:cubicBezTo>
                <a:cubicBezTo>
                  <a:pt x="39009" y="3186"/>
                  <a:pt x="38862" y="3243"/>
                  <a:pt x="38736" y="3312"/>
                </a:cubicBezTo>
                <a:lnTo>
                  <a:pt x="38736" y="5685"/>
                </a:lnTo>
                <a:cubicBezTo>
                  <a:pt x="38736" y="6015"/>
                  <a:pt x="39033" y="6180"/>
                  <a:pt x="39624" y="6180"/>
                </a:cubicBezTo>
                <a:cubicBezTo>
                  <a:pt x="40464" y="6180"/>
                  <a:pt x="40884" y="5697"/>
                  <a:pt x="40884" y="4731"/>
                </a:cubicBezTo>
                <a:close/>
                <a:moveTo>
                  <a:pt x="48399" y="5070"/>
                </a:moveTo>
                <a:lnTo>
                  <a:pt x="44862" y="5070"/>
                </a:lnTo>
                <a:cubicBezTo>
                  <a:pt x="44997" y="5811"/>
                  <a:pt x="45495" y="6180"/>
                  <a:pt x="46356" y="6180"/>
                </a:cubicBezTo>
                <a:cubicBezTo>
                  <a:pt x="46617" y="6180"/>
                  <a:pt x="46872" y="6144"/>
                  <a:pt x="47124" y="6069"/>
                </a:cubicBezTo>
                <a:cubicBezTo>
                  <a:pt x="47373" y="5994"/>
                  <a:pt x="47640" y="5898"/>
                  <a:pt x="47922" y="5778"/>
                </a:cubicBezTo>
                <a:lnTo>
                  <a:pt x="47922" y="7134"/>
                </a:lnTo>
                <a:cubicBezTo>
                  <a:pt x="47343" y="7374"/>
                  <a:pt x="46695" y="7494"/>
                  <a:pt x="45975" y="7494"/>
                </a:cubicBezTo>
                <a:cubicBezTo>
                  <a:pt x="45432" y="7494"/>
                  <a:pt x="44955" y="7383"/>
                  <a:pt x="44547" y="7161"/>
                </a:cubicBezTo>
                <a:cubicBezTo>
                  <a:pt x="44136" y="6939"/>
                  <a:pt x="43818" y="6618"/>
                  <a:pt x="43593" y="6201"/>
                </a:cubicBezTo>
                <a:cubicBezTo>
                  <a:pt x="43368" y="5784"/>
                  <a:pt x="43254" y="5295"/>
                  <a:pt x="43254" y="4731"/>
                </a:cubicBezTo>
                <a:cubicBezTo>
                  <a:pt x="43254" y="3798"/>
                  <a:pt x="43485" y="3078"/>
                  <a:pt x="43947" y="2565"/>
                </a:cubicBezTo>
                <a:cubicBezTo>
                  <a:pt x="44409" y="2055"/>
                  <a:pt x="45066" y="1800"/>
                  <a:pt x="45921" y="1800"/>
                </a:cubicBezTo>
                <a:cubicBezTo>
                  <a:pt x="47592" y="1800"/>
                  <a:pt x="48420" y="2889"/>
                  <a:pt x="48399" y="5070"/>
                </a:cubicBezTo>
                <a:close/>
                <a:moveTo>
                  <a:pt x="44853" y="4065"/>
                </a:moveTo>
                <a:lnTo>
                  <a:pt x="46830" y="4065"/>
                </a:lnTo>
                <a:cubicBezTo>
                  <a:pt x="46782" y="3684"/>
                  <a:pt x="46683" y="3411"/>
                  <a:pt x="46530" y="3249"/>
                </a:cubicBezTo>
                <a:cubicBezTo>
                  <a:pt x="46377" y="3087"/>
                  <a:pt x="46155" y="3006"/>
                  <a:pt x="45858" y="3006"/>
                </a:cubicBezTo>
                <a:cubicBezTo>
                  <a:pt x="45294" y="3006"/>
                  <a:pt x="44958" y="3360"/>
                  <a:pt x="44853" y="4065"/>
                </a:cubicBezTo>
                <a:close/>
              </a:path>
            </a:pathLst>
          </a:custGeom>
          <a:solidFill>
            <a:schemeClr val="tx1"/>
          </a:solidFill>
          <a:ln w="9525">
            <a:noFill/>
            <a:round/>
            <a:headEnd/>
            <a:tailEnd/>
          </a:ln>
        </p:spPr>
        <p:txBody>
          <a:bodyPr vert="horz" wrap="square" lIns="34288" tIns="17144" rIns="34288" bIns="17144" numCol="1" anchor="t" anchorCtr="0" compatLnSpc="1">
            <a:prstTxWarp prst="textNoShape">
              <a:avLst/>
            </a:prstTxWarp>
          </a:bodyPr>
          <a:lstStyle/>
          <a:p>
            <a:endParaRPr lang="de-DE" sz="675"/>
          </a:p>
        </p:txBody>
      </p:sp>
    </p:spTree>
    <p:extLst>
      <p:ext uri="{BB962C8B-B14F-4D97-AF65-F5344CB8AC3E}">
        <p14:creationId xmlns:p14="http://schemas.microsoft.com/office/powerpoint/2010/main" val="1707625666"/>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2" pos="19627">
          <p15:clr>
            <a:srgbClr val="FBAE40"/>
          </p15:clr>
        </p15:guide>
        <p15:guide id="3" pos="855">
          <p15:clr>
            <a:srgbClr val="FBAE40"/>
          </p15:clr>
        </p15:guide>
      </p15:sldGuideLst>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showMasterSp="0" preserve="1" userDrawn="1">
  <p:cSld name="Cover Johanniter">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9DCE5CE9-A68C-4D9E-9622-77ACDA268BFA}"/>
              </a:ext>
            </a:extLst>
          </p:cNvPr>
          <p:cNvSpPr>
            <a:spLocks noGrp="1"/>
          </p:cNvSpPr>
          <p:nvPr>
            <p:ph type="sldNum" sz="quarter" idx="10"/>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7" name="Aus Liebe zum Leben">
            <a:extLst>
              <a:ext uri="{FF2B5EF4-FFF2-40B4-BE49-F238E27FC236}">
                <a16:creationId xmlns:a16="http://schemas.microsoft.com/office/drawing/2014/main" id="{3AD435CF-69DC-4B5A-9253-26A0243E05DB}"/>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5" name="Johanniter Logo">
            <a:extLst>
              <a:ext uri="{FF2B5EF4-FFF2-40B4-BE49-F238E27FC236}">
                <a16:creationId xmlns:a16="http://schemas.microsoft.com/office/drawing/2014/main" id="{70094C41-9A88-423E-860C-79A68059271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839650" y="2876400"/>
            <a:ext cx="4514694" cy="1019381"/>
          </a:xfrm>
          <a:prstGeom prst="rect">
            <a:avLst/>
          </a:prstGeom>
        </p:spPr>
      </p:pic>
    </p:spTree>
    <p:extLst>
      <p:ext uri="{BB962C8B-B14F-4D97-AF65-F5344CB8AC3E}">
        <p14:creationId xmlns:p14="http://schemas.microsoft.com/office/powerpoint/2010/main" val="997229030"/>
      </p:ext>
    </p:extLst>
  </p:cSld>
  <p:clrMapOvr>
    <a:overrideClrMapping bg1="dk1" tx1="lt1" bg2="dk2" tx2="lt2" accent1="accent1" accent2="accent2" accent3="accent3" accent4="accent4" accent5="accent5" accent6="accent6" hlink="hlink" folHlink="folHlink"/>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preserve="1" userDrawn="1">
  <p:cSld name="Cover JUH">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9DCE5CE9-A68C-4D9E-9622-77ACDA268BFA}"/>
              </a:ext>
            </a:extLst>
          </p:cNvPr>
          <p:cNvSpPr>
            <a:spLocks noGrp="1"/>
          </p:cNvSpPr>
          <p:nvPr>
            <p:ph type="sldNum" sz="quarter" idx="10"/>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7" name="Aus Liebe zum Leben">
            <a:extLst>
              <a:ext uri="{FF2B5EF4-FFF2-40B4-BE49-F238E27FC236}">
                <a16:creationId xmlns:a16="http://schemas.microsoft.com/office/drawing/2014/main" id="{3AD435CF-69DC-4B5A-9253-26A0243E05DB}"/>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5" name="JUH Logo">
            <a:extLst>
              <a:ext uri="{FF2B5EF4-FFF2-40B4-BE49-F238E27FC236}">
                <a16:creationId xmlns:a16="http://schemas.microsoft.com/office/drawing/2014/main" id="{70094C41-9A88-423E-860C-79A68059271C}"/>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3839650" y="2876400"/>
            <a:ext cx="4514694" cy="1019381"/>
          </a:xfrm>
          <a:prstGeom prst="rect">
            <a:avLst/>
          </a:prstGeom>
        </p:spPr>
      </p:pic>
    </p:spTree>
    <p:extLst>
      <p:ext uri="{BB962C8B-B14F-4D97-AF65-F5344CB8AC3E}">
        <p14:creationId xmlns:p14="http://schemas.microsoft.com/office/powerpoint/2010/main" val="3848946429"/>
      </p:ext>
    </p:extLst>
  </p:cSld>
  <p:clrMapOvr>
    <a:overrideClrMapping bg1="dk1" tx1="lt1" bg2="dk2" tx2="lt2" accent1="accent1" accent2="accent2" accent3="accent3" accent4="accent4" accent5="accent5" accent6="accent6" hlink="hlink" folHlink="folHlink"/>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preserve="1" userDrawn="1">
  <p:cSld name="Titel mit Bild Johanniter">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97C92144-28F9-4DE6-B642-572CD27EB2D6}"/>
              </a:ext>
            </a:extLst>
          </p:cNvPr>
          <p:cNvGrpSpPr>
            <a:grpSpLocks noChangeAspect="1"/>
          </p:cNvGrpSpPr>
          <p:nvPr userDrawn="1"/>
        </p:nvGrpSpPr>
        <p:grpSpPr>
          <a:xfrm>
            <a:off x="-1926126" y="-396001"/>
            <a:ext cx="16057046" cy="3888001"/>
            <a:chOff x="-1650972" y="-253680"/>
            <a:chExt cx="15627840" cy="3784320"/>
          </a:xfrm>
        </p:grpSpPr>
        <p:sp>
          <p:nvSpPr>
            <p:cNvPr id="11" name="Hilfslinien">
              <a:extLst>
                <a:ext uri="{FF2B5EF4-FFF2-40B4-BE49-F238E27FC236}">
                  <a16:creationId xmlns:a16="http://schemas.microsoft.com/office/drawing/2014/main" id="{9ED36E01-21E3-4031-93DA-68E1727F437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2" name="Zurücksetzen">
              <a:extLst>
                <a:ext uri="{FF2B5EF4-FFF2-40B4-BE49-F238E27FC236}">
                  <a16:creationId xmlns:a16="http://schemas.microsoft.com/office/drawing/2014/main" id="{5DCF7419-9046-49DF-A79D-59BEEAAFD675}"/>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5" name="Layoutwechsel">
              <a:extLst>
                <a:ext uri="{FF2B5EF4-FFF2-40B4-BE49-F238E27FC236}">
                  <a16:creationId xmlns:a16="http://schemas.microsoft.com/office/drawing/2014/main" id="{0CAF8BEC-7543-4284-9C9A-372F4667B2DF}"/>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6" name="Listenebenen">
              <a:extLst>
                <a:ext uri="{FF2B5EF4-FFF2-40B4-BE49-F238E27FC236}">
                  <a16:creationId xmlns:a16="http://schemas.microsoft.com/office/drawing/2014/main" id="{5AFB49F5-61F6-48A0-8EC1-6E512DAEC9DD}"/>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6DB10EDF-220D-477D-82B1-A70D54FED947}"/>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B9641BBB-D692-4DDB-A7D2-3EF60EDADE6D}"/>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20" name="Listenebenen">
                <a:extLst>
                  <a:ext uri="{FF2B5EF4-FFF2-40B4-BE49-F238E27FC236}">
                    <a16:creationId xmlns:a16="http://schemas.microsoft.com/office/drawing/2014/main" id="{D548896E-9A37-4E0B-82AB-069FDFA41B34}"/>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22" name="Bild // Listenebene verringern">
                <a:extLst>
                  <a:ext uri="{FF2B5EF4-FFF2-40B4-BE49-F238E27FC236}">
                    <a16:creationId xmlns:a16="http://schemas.microsoft.com/office/drawing/2014/main" id="{2C719A35-23CA-4F94-9951-6D58C33C2B0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3" name="Bild // Listenebene erhöhen">
                <a:extLst>
                  <a:ext uri="{FF2B5EF4-FFF2-40B4-BE49-F238E27FC236}">
                    <a16:creationId xmlns:a16="http://schemas.microsoft.com/office/drawing/2014/main" id="{CD90C955-48B4-49CC-ACF3-CB2763F83C43}"/>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5" y="7092000"/>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88BD3C41-170F-4F71-8EDF-9C31EC0AACF7}"/>
              </a:ext>
            </a:extLst>
          </p:cNvPr>
          <p:cNvSpPr>
            <a:spLocks noChangeAspect="1"/>
          </p:cNvSpPr>
          <p:nvPr userDrawn="1"/>
        </p:nvSpPr>
        <p:spPr bwMode="auto">
          <a:xfrm>
            <a:off x="0" y="0"/>
            <a:ext cx="9403375" cy="6858000"/>
          </a:xfrm>
          <a:custGeom>
            <a:avLst/>
            <a:gdLst>
              <a:gd name="T0" fmla="*/ 0 w 52219"/>
              <a:gd name="T1" fmla="*/ 0 h 38100"/>
              <a:gd name="T2" fmla="*/ 0 w 52219"/>
              <a:gd name="T3" fmla="*/ 38100 h 38100"/>
              <a:gd name="T4" fmla="*/ 37453 w 52219"/>
              <a:gd name="T5" fmla="*/ 38100 h 38100"/>
              <a:gd name="T6" fmla="*/ 39954 w 52219"/>
              <a:gd name="T7" fmla="*/ 31647 h 38100"/>
              <a:gd name="T8" fmla="*/ 41195 w 52219"/>
              <a:gd name="T9" fmla="*/ 31888 h 38100"/>
              <a:gd name="T10" fmla="*/ 44507 w 52219"/>
              <a:gd name="T11" fmla="*/ 28577 h 38100"/>
              <a:gd name="T12" fmla="*/ 44507 w 52219"/>
              <a:gd name="T13" fmla="*/ 28575 h 38100"/>
              <a:gd name="T14" fmla="*/ 42348 w 52219"/>
              <a:gd name="T15" fmla="*/ 25470 h 38100"/>
              <a:gd name="T16" fmla="*/ 52219 w 52219"/>
              <a:gd name="T17" fmla="*/ 0 h 38100"/>
              <a:gd name="T18" fmla="*/ 0 w 52219"/>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219" h="38100">
                <a:moveTo>
                  <a:pt x="0" y="0"/>
                </a:moveTo>
                <a:lnTo>
                  <a:pt x="0" y="38100"/>
                </a:lnTo>
                <a:lnTo>
                  <a:pt x="37453" y="38100"/>
                </a:lnTo>
                <a:lnTo>
                  <a:pt x="39954" y="31647"/>
                </a:lnTo>
                <a:cubicBezTo>
                  <a:pt x="40337" y="31803"/>
                  <a:pt x="40756" y="31888"/>
                  <a:pt x="41195" y="31888"/>
                </a:cubicBezTo>
                <a:cubicBezTo>
                  <a:pt x="43024" y="31888"/>
                  <a:pt x="44507" y="30406"/>
                  <a:pt x="44507" y="28577"/>
                </a:cubicBezTo>
                <a:lnTo>
                  <a:pt x="44507" y="28575"/>
                </a:lnTo>
                <a:cubicBezTo>
                  <a:pt x="44507" y="27152"/>
                  <a:pt x="43609" y="25938"/>
                  <a:pt x="42348" y="25470"/>
                </a:cubicBezTo>
                <a:lnTo>
                  <a:pt x="52219" y="0"/>
                </a:lnTo>
                <a:lnTo>
                  <a:pt x="0" y="0"/>
                </a:lnTo>
                <a:close/>
              </a:path>
            </a:pathLst>
          </a:custGeom>
          <a:solidFill>
            <a:schemeClr val="tx2"/>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08033" y="6058771"/>
            <a:ext cx="1884723" cy="425555"/>
          </a:xfrm>
          <a:prstGeom prst="rect">
            <a:avLst/>
          </a:prstGeom>
        </p:spPr>
      </p:pic>
      <p:sp>
        <p:nvSpPr>
          <p:cNvPr id="14" name="Superzeichen">
            <a:extLst>
              <a:ext uri="{FF2B5EF4-FFF2-40B4-BE49-F238E27FC236}">
                <a16:creationId xmlns:a16="http://schemas.microsoft.com/office/drawing/2014/main" id="{F18E309D-4024-4880-BDB1-63EF9E94321A}"/>
              </a:ext>
            </a:extLst>
          </p:cNvPr>
          <p:cNvSpPr>
            <a:spLocks noChangeAspect="1" noEditPoints="1"/>
          </p:cNvSpPr>
          <p:nvPr userDrawn="1"/>
        </p:nvSpPr>
        <p:spPr bwMode="auto">
          <a:xfrm>
            <a:off x="6936239" y="4661694"/>
            <a:ext cx="964469" cy="964407"/>
          </a:xfrm>
          <a:custGeom>
            <a:avLst/>
            <a:gdLst>
              <a:gd name="T0" fmla="*/ 2677 w 5355"/>
              <a:gd name="T1" fmla="*/ 2678 h 5356"/>
              <a:gd name="T2" fmla="*/ 0 w 5355"/>
              <a:gd name="T3" fmla="*/ 1636 h 5356"/>
              <a:gd name="T4" fmla="*/ 1008 w 5355"/>
              <a:gd name="T5" fmla="*/ 2678 h 5356"/>
              <a:gd name="T6" fmla="*/ 0 w 5355"/>
              <a:gd name="T7" fmla="*/ 3720 h 5356"/>
              <a:gd name="T8" fmla="*/ 2677 w 5355"/>
              <a:gd name="T9" fmla="*/ 2678 h 5356"/>
              <a:gd name="T10" fmla="*/ 2677 w 5355"/>
              <a:gd name="T11" fmla="*/ 2678 h 5356"/>
              <a:gd name="T12" fmla="*/ 5355 w 5355"/>
              <a:gd name="T13" fmla="*/ 3720 h 5356"/>
              <a:gd name="T14" fmla="*/ 4346 w 5355"/>
              <a:gd name="T15" fmla="*/ 2678 h 5356"/>
              <a:gd name="T16" fmla="*/ 5355 w 5355"/>
              <a:gd name="T17" fmla="*/ 1636 h 5356"/>
              <a:gd name="T18" fmla="*/ 2677 w 5355"/>
              <a:gd name="T19" fmla="*/ 2678 h 5356"/>
              <a:gd name="T20" fmla="*/ 2677 w 5355"/>
              <a:gd name="T21" fmla="*/ 2678 h 5356"/>
              <a:gd name="T22" fmla="*/ 1635 w 5355"/>
              <a:gd name="T23" fmla="*/ 5356 h 5356"/>
              <a:gd name="T24" fmla="*/ 2677 w 5355"/>
              <a:gd name="T25" fmla="*/ 4347 h 5356"/>
              <a:gd name="T26" fmla="*/ 3719 w 5355"/>
              <a:gd name="T27" fmla="*/ 5356 h 5356"/>
              <a:gd name="T28" fmla="*/ 2677 w 5355"/>
              <a:gd name="T29" fmla="*/ 2678 h 5356"/>
              <a:gd name="T30" fmla="*/ 2677 w 5355"/>
              <a:gd name="T31" fmla="*/ 2678 h 5356"/>
              <a:gd name="T32" fmla="*/ 3719 w 5355"/>
              <a:gd name="T33" fmla="*/ 0 h 5356"/>
              <a:gd name="T34" fmla="*/ 2677 w 5355"/>
              <a:gd name="T35" fmla="*/ 1009 h 5356"/>
              <a:gd name="T36" fmla="*/ 1635 w 5355"/>
              <a:gd name="T37" fmla="*/ 0 h 5356"/>
              <a:gd name="T38" fmla="*/ 2677 w 5355"/>
              <a:gd name="T39" fmla="*/ 2678 h 5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5" h="5356">
                <a:moveTo>
                  <a:pt x="2677" y="2678"/>
                </a:moveTo>
                <a:lnTo>
                  <a:pt x="0" y="1636"/>
                </a:lnTo>
                <a:lnTo>
                  <a:pt x="1008" y="2678"/>
                </a:lnTo>
                <a:lnTo>
                  <a:pt x="0" y="3720"/>
                </a:lnTo>
                <a:lnTo>
                  <a:pt x="2677" y="2678"/>
                </a:lnTo>
                <a:close/>
                <a:moveTo>
                  <a:pt x="2677" y="2678"/>
                </a:moveTo>
                <a:lnTo>
                  <a:pt x="5355" y="3720"/>
                </a:lnTo>
                <a:lnTo>
                  <a:pt x="4346" y="2678"/>
                </a:lnTo>
                <a:lnTo>
                  <a:pt x="5355" y="1636"/>
                </a:lnTo>
                <a:lnTo>
                  <a:pt x="2677" y="2678"/>
                </a:lnTo>
                <a:close/>
                <a:moveTo>
                  <a:pt x="2677" y="2678"/>
                </a:moveTo>
                <a:lnTo>
                  <a:pt x="1635" y="5356"/>
                </a:lnTo>
                <a:lnTo>
                  <a:pt x="2677" y="4347"/>
                </a:lnTo>
                <a:lnTo>
                  <a:pt x="3719" y="5356"/>
                </a:lnTo>
                <a:lnTo>
                  <a:pt x="2677" y="2678"/>
                </a:lnTo>
                <a:close/>
                <a:moveTo>
                  <a:pt x="2677" y="2678"/>
                </a:moveTo>
                <a:lnTo>
                  <a:pt x="3719" y="0"/>
                </a:lnTo>
                <a:lnTo>
                  <a:pt x="2677" y="1009"/>
                </a:lnTo>
                <a:lnTo>
                  <a:pt x="1635" y="0"/>
                </a:lnTo>
                <a:lnTo>
                  <a:pt x="2677" y="2678"/>
                </a:lnTo>
                <a:close/>
              </a:path>
            </a:pathLst>
          </a:custGeom>
          <a:solidFill>
            <a:schemeClr val="bg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6744377" y="0"/>
            <a:ext cx="5447623" cy="6858000"/>
          </a:xfrm>
          <a:custGeom>
            <a:avLst/>
            <a:gdLst>
              <a:gd name="connsiteX0" fmla="*/ 5317649 w 10894537"/>
              <a:gd name="connsiteY0" fmla="*/ 0 h 13716000"/>
              <a:gd name="connsiteX1" fmla="*/ 10894537 w 10894537"/>
              <a:gd name="connsiteY1" fmla="*/ 0 h 13716000"/>
              <a:gd name="connsiteX2" fmla="*/ 10894537 w 10894537"/>
              <a:gd name="connsiteY2" fmla="*/ 13716000 h 13716000"/>
              <a:gd name="connsiteX3" fmla="*/ 0 w 10894537"/>
              <a:gd name="connsiteY3" fmla="*/ 13716000 h 13716000"/>
              <a:gd name="connsiteX4" fmla="*/ 900680 w 10894537"/>
              <a:gd name="connsiteY4" fmla="*/ 11392920 h 13716000"/>
              <a:gd name="connsiteX5" fmla="*/ 1347599 w 10894537"/>
              <a:gd name="connsiteY5" fmla="*/ 11479680 h 13716000"/>
              <a:gd name="connsiteX6" fmla="*/ 2540343 w 10894537"/>
              <a:gd name="connsiteY6" fmla="*/ 10287720 h 13716000"/>
              <a:gd name="connsiteX7" fmla="*/ 2540343 w 10894537"/>
              <a:gd name="connsiteY7" fmla="*/ 10287000 h 13716000"/>
              <a:gd name="connsiteX8" fmla="*/ 1762826 w 10894537"/>
              <a:gd name="connsiteY8" fmla="*/ 91692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94537" h="13716000">
                <a:moveTo>
                  <a:pt x="5317649" y="0"/>
                </a:moveTo>
                <a:lnTo>
                  <a:pt x="10894537" y="0"/>
                </a:lnTo>
                <a:lnTo>
                  <a:pt x="10894537" y="13716000"/>
                </a:lnTo>
                <a:lnTo>
                  <a:pt x="0" y="13716000"/>
                </a:lnTo>
                <a:lnTo>
                  <a:pt x="900680" y="11392920"/>
                </a:lnTo>
                <a:cubicBezTo>
                  <a:pt x="1038609" y="11449080"/>
                  <a:pt x="1189503" y="11479680"/>
                  <a:pt x="1347599" y="11479680"/>
                </a:cubicBezTo>
                <a:cubicBezTo>
                  <a:pt x="2006273" y="11479680"/>
                  <a:pt x="2540343" y="10946160"/>
                  <a:pt x="2540343" y="10287720"/>
                </a:cubicBezTo>
                <a:lnTo>
                  <a:pt x="2540343" y="10287000"/>
                </a:lnTo>
                <a:cubicBezTo>
                  <a:pt x="2540343" y="9774720"/>
                  <a:pt x="2216948" y="9337680"/>
                  <a:pt x="1762826" y="9169200"/>
                </a:cubicBez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a:t>
            </a:r>
            <a:br>
              <a:rPr lang="de-DE" dirty="0"/>
            </a:br>
            <a:r>
              <a:rPr lang="de-DE" dirty="0"/>
              <a:t> </a:t>
            </a:r>
            <a:br>
              <a:rPr lang="de-DE" dirty="0"/>
            </a:br>
            <a:r>
              <a:rPr lang="de-DE" dirty="0"/>
              <a:t>einfügen</a:t>
            </a:r>
          </a:p>
        </p:txBody>
      </p:sp>
      <p:sp>
        <p:nvSpPr>
          <p:cNvPr id="25" name="Aus Liebe zum Leben">
            <a:extLst>
              <a:ext uri="{FF2B5EF4-FFF2-40B4-BE49-F238E27FC236}">
                <a16:creationId xmlns:a16="http://schemas.microsoft.com/office/drawing/2014/main" id="{DB29C47A-56BE-4239-9CD4-CE1D6C36DEFE}"/>
              </a:ext>
            </a:extLst>
          </p:cNvPr>
          <p:cNvSpPr>
            <a:spLocks noGrp="1" noChangeAspect="1"/>
          </p:cNvSpPr>
          <p:nvPr>
            <p:ph type="body" sz="quarter" idx="15" hasCustomPrompt="1"/>
          </p:nvPr>
        </p:nvSpPr>
        <p:spPr>
          <a:xfrm>
            <a:off x="10127133" y="6241819"/>
            <a:ext cx="1548101" cy="117000"/>
          </a:xfrm>
          <a:blipFill>
            <a:blip r:embed="rId5"/>
            <a:stretch>
              <a:fillRect/>
            </a:stretch>
          </a:blipFill>
        </p:spPr>
        <p:txBody>
          <a:bodyPr wrap="none" tIns="2412000"/>
          <a:lstStyle>
            <a:lvl1pPr marL="0" indent="0">
              <a:lnSpc>
                <a:spcPct val="100000"/>
              </a:lnSpc>
              <a:spcAft>
                <a:spcPts val="0"/>
              </a:spcAft>
              <a:buFont typeface="Arial" panose="020B0604020202020204" pitchFamily="34" charset="0"/>
              <a:buNone/>
              <a:defRPr sz="900">
                <a:solidFill>
                  <a:schemeClr val="tx1"/>
                </a:solidFill>
                <a:latin typeface="+mj-lt"/>
              </a:defRPr>
            </a:lvl1pPr>
            <a:lvl2pPr marL="0" indent="0">
              <a:lnSpc>
                <a:spcPct val="100000"/>
              </a:lnSpc>
              <a:spcAft>
                <a:spcPts val="0"/>
              </a:spcAft>
              <a:buFont typeface="Arial" panose="020B0604020202020204" pitchFamily="34" charset="0"/>
              <a:buNone/>
              <a:defRPr sz="900">
                <a:solidFill>
                  <a:schemeClr val="tx1"/>
                </a:solidFill>
                <a:latin typeface="+mj-lt"/>
              </a:defRPr>
            </a:lvl2pPr>
            <a:lvl3pPr marL="0" indent="0">
              <a:lnSpc>
                <a:spcPct val="100000"/>
              </a:lnSpc>
              <a:spcAft>
                <a:spcPts val="0"/>
              </a:spcAft>
              <a:buNone/>
              <a:defRPr sz="900">
                <a:solidFill>
                  <a:schemeClr val="tx1"/>
                </a:solidFill>
                <a:latin typeface="+mj-lt"/>
              </a:defRPr>
            </a:lvl3pPr>
            <a:lvl4pPr marL="0" indent="0">
              <a:lnSpc>
                <a:spcPct val="100000"/>
              </a:lnSpc>
              <a:spcAft>
                <a:spcPts val="0"/>
              </a:spcAft>
              <a:buNone/>
              <a:defRPr sz="900">
                <a:solidFill>
                  <a:schemeClr val="tx1"/>
                </a:solidFill>
                <a:latin typeface="+mj-lt"/>
              </a:defRPr>
            </a:lvl4pPr>
            <a:lvl5pPr marL="0" indent="0">
              <a:lnSpc>
                <a:spcPct val="100000"/>
              </a:lnSpc>
              <a:spcAft>
                <a:spcPts val="0"/>
              </a:spcAft>
              <a:buFont typeface="Arial" panose="020B0604020202020204" pitchFamily="34" charset="0"/>
              <a:buNone/>
              <a:defRPr sz="900">
                <a:solidFill>
                  <a:schemeClr val="tx1"/>
                </a:solidFill>
                <a:latin typeface="+mj-lt"/>
              </a:defRPr>
            </a:lvl5pPr>
            <a:lvl6pPr marL="0" indent="0">
              <a:lnSpc>
                <a:spcPct val="100000"/>
              </a:lnSpc>
              <a:spcAft>
                <a:spcPts val="0"/>
              </a:spcAft>
              <a:buFont typeface="Arial" panose="020B0604020202020204" pitchFamily="34" charset="0"/>
              <a:buNone/>
              <a:defRPr sz="900">
                <a:solidFill>
                  <a:schemeClr val="tx1"/>
                </a:solidFill>
                <a:latin typeface="+mj-lt"/>
              </a:defRPr>
            </a:lvl6pPr>
            <a:lvl7pPr marL="0" indent="0">
              <a:lnSpc>
                <a:spcPct val="100000"/>
              </a:lnSpc>
              <a:spcAft>
                <a:spcPts val="0"/>
              </a:spcAft>
              <a:buFont typeface="Arial" panose="020B0604020202020204" pitchFamily="34" charset="0"/>
              <a:buNone/>
              <a:defRPr sz="900">
                <a:solidFill>
                  <a:schemeClr val="tx1"/>
                </a:solidFill>
                <a:latin typeface="+mj-lt"/>
              </a:defRPr>
            </a:lvl7pPr>
            <a:lvl8pPr marL="0" indent="0">
              <a:lnSpc>
                <a:spcPct val="100000"/>
              </a:lnSpc>
              <a:spcAft>
                <a:spcPts val="0"/>
              </a:spcAft>
              <a:buFont typeface="Arial" panose="020B0604020202020204" pitchFamily="34" charset="0"/>
              <a:buNone/>
              <a:defRPr sz="900">
                <a:solidFill>
                  <a:schemeClr val="tx1"/>
                </a:solidFill>
                <a:latin typeface="+mj-lt"/>
              </a:defRPr>
            </a:lvl8pPr>
            <a:lvl9pPr marL="0" indent="0">
              <a:lnSpc>
                <a:spcPct val="100000"/>
              </a:lnSpc>
              <a:spcAft>
                <a:spcPts val="0"/>
              </a:spcAft>
              <a:buFont typeface="Arial" panose="020B0604020202020204" pitchFamily="34" charset="0"/>
              <a:buNone/>
              <a:defRPr sz="900">
                <a:solidFill>
                  <a:schemeClr val="tx1"/>
                </a:solidFill>
                <a:latin typeface="+mj-lt"/>
              </a:defRPr>
            </a:lvl9pPr>
          </a:lstStyle>
          <a:p>
            <a:pPr lvl="0"/>
            <a:r>
              <a:rPr lang="de-DE" dirty="0"/>
              <a:t>Bitte nicht löschen/verschieben</a:t>
            </a:r>
          </a:p>
        </p:txBody>
      </p:sp>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3" y="3251994"/>
            <a:ext cx="5587967" cy="1620000"/>
          </a:xfrm>
        </p:spPr>
        <p:txBody>
          <a:bodyPr/>
          <a:lstStyle>
            <a:lvl1pPr marL="0" indent="0" algn="l">
              <a:lnSpc>
                <a:spcPct val="107000"/>
              </a:lnSpc>
              <a:spcAft>
                <a:spcPts val="0"/>
              </a:spcAft>
              <a:buNone/>
              <a:defRPr sz="1750">
                <a:solidFill>
                  <a:schemeClr val="bg1"/>
                </a:solidFill>
                <a:latin typeface="+mj-lt"/>
              </a:defRPr>
            </a:lvl1pPr>
            <a:lvl2pPr marL="0" indent="0" algn="l">
              <a:lnSpc>
                <a:spcPct val="100000"/>
              </a:lnSpc>
              <a:spcBef>
                <a:spcPts val="1550"/>
              </a:spcBef>
              <a:spcAft>
                <a:spcPts val="0"/>
              </a:spcAft>
              <a:buNone/>
              <a:defRPr sz="1250">
                <a:solidFill>
                  <a:schemeClr val="bg1"/>
                </a:solidFill>
                <a:latin typeface="+mj-lt"/>
              </a:defRPr>
            </a:lvl2pPr>
            <a:lvl3pPr marL="0" indent="0" algn="l">
              <a:lnSpc>
                <a:spcPct val="100000"/>
              </a:lnSpc>
              <a:spcBef>
                <a:spcPts val="1550"/>
              </a:spcBef>
              <a:spcAft>
                <a:spcPts val="0"/>
              </a:spcAft>
              <a:buNone/>
              <a:defRPr sz="1250">
                <a:solidFill>
                  <a:schemeClr val="bg1"/>
                </a:solidFill>
                <a:latin typeface="+mj-lt"/>
              </a:defRPr>
            </a:lvl3pPr>
            <a:lvl4pPr marL="0" indent="0" algn="l">
              <a:lnSpc>
                <a:spcPct val="100000"/>
              </a:lnSpc>
              <a:spcBef>
                <a:spcPts val="1550"/>
              </a:spcBef>
              <a:spcAft>
                <a:spcPts val="0"/>
              </a:spcAft>
              <a:buNone/>
              <a:defRPr sz="1250">
                <a:solidFill>
                  <a:schemeClr val="bg1"/>
                </a:solidFill>
                <a:latin typeface="+mj-lt"/>
              </a:defRPr>
            </a:lvl4pPr>
            <a:lvl5pPr marL="0" indent="0" algn="l">
              <a:lnSpc>
                <a:spcPct val="100000"/>
              </a:lnSpc>
              <a:spcBef>
                <a:spcPts val="1550"/>
              </a:spcBef>
              <a:spcAft>
                <a:spcPts val="0"/>
              </a:spcAft>
              <a:buNone/>
              <a:defRPr sz="1250">
                <a:solidFill>
                  <a:schemeClr val="bg1"/>
                </a:solidFill>
                <a:latin typeface="+mj-lt"/>
              </a:defRPr>
            </a:lvl5pPr>
            <a:lvl6pPr marL="0" indent="0" algn="l">
              <a:lnSpc>
                <a:spcPct val="100000"/>
              </a:lnSpc>
              <a:spcBef>
                <a:spcPts val="1550"/>
              </a:spcBef>
              <a:spcAft>
                <a:spcPts val="0"/>
              </a:spcAft>
              <a:buNone/>
              <a:defRPr sz="1250">
                <a:solidFill>
                  <a:schemeClr val="bg1"/>
                </a:solidFill>
                <a:latin typeface="+mj-lt"/>
              </a:defRPr>
            </a:lvl6pPr>
            <a:lvl7pPr marL="0" indent="0" algn="l">
              <a:lnSpc>
                <a:spcPct val="100000"/>
              </a:lnSpc>
              <a:spcBef>
                <a:spcPts val="1550"/>
              </a:spcBef>
              <a:spcAft>
                <a:spcPts val="0"/>
              </a:spcAft>
              <a:buNone/>
              <a:defRPr sz="1250">
                <a:solidFill>
                  <a:schemeClr val="bg1"/>
                </a:solidFill>
                <a:latin typeface="+mj-lt"/>
              </a:defRPr>
            </a:lvl7pPr>
            <a:lvl8pPr marL="0" indent="0" algn="l">
              <a:lnSpc>
                <a:spcPct val="100000"/>
              </a:lnSpc>
              <a:spcBef>
                <a:spcPts val="1550"/>
              </a:spcBef>
              <a:spcAft>
                <a:spcPts val="0"/>
              </a:spcAft>
              <a:buNone/>
              <a:defRPr sz="1250">
                <a:solidFill>
                  <a:schemeClr val="bg1"/>
                </a:solidFill>
                <a:latin typeface="+mj-lt"/>
              </a:defRPr>
            </a:lvl8pPr>
            <a:lvl9pPr marL="0" indent="0" algn="l">
              <a:lnSpc>
                <a:spcPct val="100000"/>
              </a:lnSpc>
              <a:spcBef>
                <a:spcPts val="1550"/>
              </a:spcBef>
              <a:spcAft>
                <a:spcPts val="0"/>
              </a:spcAft>
              <a:buNone/>
              <a:defRPr sz="1250">
                <a:solidFill>
                  <a:schemeClr val="bg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a:p>
            <a:pPr lvl="2"/>
            <a:endParaRPr lang="de-DE" dirty="0"/>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1"/>
            <a:ext cx="7380480" cy="2595563"/>
          </a:xfrm>
        </p:spPr>
        <p:txBody>
          <a:bodyPr anchor="t" anchorCtr="0"/>
          <a:lstStyle>
            <a:lvl1pPr algn="l">
              <a:lnSpc>
                <a:spcPct val="100000"/>
              </a:lnSpc>
              <a:defRPr sz="5000" b="1" spc="-15" baseline="0">
                <a:solidFill>
                  <a:schemeClr val="bg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3047199176"/>
      </p:ext>
    </p:extLst>
  </p:cSld>
  <p:clrMapOvr>
    <a:masterClrMapping/>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preserve="1" userDrawn="1">
  <p:cSld name="Titel mit Bild JUH">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544C593B-86CB-44AB-ACF2-71BFE5A193C4}"/>
              </a:ext>
            </a:extLst>
          </p:cNvPr>
          <p:cNvGrpSpPr>
            <a:grpSpLocks noChangeAspect="1"/>
          </p:cNvGrpSpPr>
          <p:nvPr userDrawn="1"/>
        </p:nvGrpSpPr>
        <p:grpSpPr>
          <a:xfrm>
            <a:off x="-1926126" y="-396001"/>
            <a:ext cx="16057046" cy="3888001"/>
            <a:chOff x="-1650972" y="-253680"/>
            <a:chExt cx="15627840" cy="3784320"/>
          </a:xfrm>
        </p:grpSpPr>
        <p:sp>
          <p:nvSpPr>
            <p:cNvPr id="11" name="Hilfslinien">
              <a:extLst>
                <a:ext uri="{FF2B5EF4-FFF2-40B4-BE49-F238E27FC236}">
                  <a16:creationId xmlns:a16="http://schemas.microsoft.com/office/drawing/2014/main" id="{B8D33170-5A67-4A1B-92CE-36C6E23B8E62}"/>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2" name="Zurücksetzen">
              <a:extLst>
                <a:ext uri="{FF2B5EF4-FFF2-40B4-BE49-F238E27FC236}">
                  <a16:creationId xmlns:a16="http://schemas.microsoft.com/office/drawing/2014/main" id="{0E8987C7-6C7C-4B22-9665-0DF7CABACAB5}"/>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5" name="Layoutwechsel">
              <a:extLst>
                <a:ext uri="{FF2B5EF4-FFF2-40B4-BE49-F238E27FC236}">
                  <a16:creationId xmlns:a16="http://schemas.microsoft.com/office/drawing/2014/main" id="{6175C32B-A93B-48F8-BFEA-164D61FB8494}"/>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6" name="Listenebenen">
              <a:extLst>
                <a:ext uri="{FF2B5EF4-FFF2-40B4-BE49-F238E27FC236}">
                  <a16:creationId xmlns:a16="http://schemas.microsoft.com/office/drawing/2014/main" id="{268DD417-5405-45D1-B0B9-FCC597BF4528}"/>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0AADBAA2-3714-4DBC-A49C-C295FB25F6C8}"/>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01F37F69-0421-4CC3-8E09-0E0A37A77344}"/>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20" name="Listenebenen">
                <a:extLst>
                  <a:ext uri="{FF2B5EF4-FFF2-40B4-BE49-F238E27FC236}">
                    <a16:creationId xmlns:a16="http://schemas.microsoft.com/office/drawing/2014/main" id="{81DBE44A-CB10-4A86-92E5-FACF7C56E75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22" name="Bild // Listenebene verringern">
                <a:extLst>
                  <a:ext uri="{FF2B5EF4-FFF2-40B4-BE49-F238E27FC236}">
                    <a16:creationId xmlns:a16="http://schemas.microsoft.com/office/drawing/2014/main" id="{9A6E93DA-E333-4840-821D-864476134377}"/>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3" name="Bild // Listenebene erhöhen">
                <a:extLst>
                  <a:ext uri="{FF2B5EF4-FFF2-40B4-BE49-F238E27FC236}">
                    <a16:creationId xmlns:a16="http://schemas.microsoft.com/office/drawing/2014/main" id="{BC05E06C-D591-483B-B8D1-AA96BD48B396}"/>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5" y="7092000"/>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88BD3C41-170F-4F71-8EDF-9C31EC0AACF7}"/>
              </a:ext>
            </a:extLst>
          </p:cNvPr>
          <p:cNvSpPr>
            <a:spLocks noChangeAspect="1"/>
          </p:cNvSpPr>
          <p:nvPr userDrawn="1"/>
        </p:nvSpPr>
        <p:spPr bwMode="auto">
          <a:xfrm>
            <a:off x="0" y="0"/>
            <a:ext cx="9403375" cy="6858000"/>
          </a:xfrm>
          <a:custGeom>
            <a:avLst/>
            <a:gdLst>
              <a:gd name="T0" fmla="*/ 0 w 52219"/>
              <a:gd name="T1" fmla="*/ 0 h 38100"/>
              <a:gd name="T2" fmla="*/ 0 w 52219"/>
              <a:gd name="T3" fmla="*/ 38100 h 38100"/>
              <a:gd name="T4" fmla="*/ 37453 w 52219"/>
              <a:gd name="T5" fmla="*/ 38100 h 38100"/>
              <a:gd name="T6" fmla="*/ 39954 w 52219"/>
              <a:gd name="T7" fmla="*/ 31647 h 38100"/>
              <a:gd name="T8" fmla="*/ 41195 w 52219"/>
              <a:gd name="T9" fmla="*/ 31888 h 38100"/>
              <a:gd name="T10" fmla="*/ 44507 w 52219"/>
              <a:gd name="T11" fmla="*/ 28577 h 38100"/>
              <a:gd name="T12" fmla="*/ 44507 w 52219"/>
              <a:gd name="T13" fmla="*/ 28575 h 38100"/>
              <a:gd name="T14" fmla="*/ 42348 w 52219"/>
              <a:gd name="T15" fmla="*/ 25470 h 38100"/>
              <a:gd name="T16" fmla="*/ 52219 w 52219"/>
              <a:gd name="T17" fmla="*/ 0 h 38100"/>
              <a:gd name="T18" fmla="*/ 0 w 52219"/>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219" h="38100">
                <a:moveTo>
                  <a:pt x="0" y="0"/>
                </a:moveTo>
                <a:lnTo>
                  <a:pt x="0" y="38100"/>
                </a:lnTo>
                <a:lnTo>
                  <a:pt x="37453" y="38100"/>
                </a:lnTo>
                <a:lnTo>
                  <a:pt x="39954" y="31647"/>
                </a:lnTo>
                <a:cubicBezTo>
                  <a:pt x="40337" y="31803"/>
                  <a:pt x="40756" y="31888"/>
                  <a:pt x="41195" y="31888"/>
                </a:cubicBezTo>
                <a:cubicBezTo>
                  <a:pt x="43024" y="31888"/>
                  <a:pt x="44507" y="30406"/>
                  <a:pt x="44507" y="28577"/>
                </a:cubicBezTo>
                <a:lnTo>
                  <a:pt x="44507" y="28575"/>
                </a:lnTo>
                <a:cubicBezTo>
                  <a:pt x="44507" y="27152"/>
                  <a:pt x="43609" y="25938"/>
                  <a:pt x="42348" y="25470"/>
                </a:cubicBezTo>
                <a:lnTo>
                  <a:pt x="52219" y="0"/>
                </a:lnTo>
                <a:lnTo>
                  <a:pt x="0" y="0"/>
                </a:lnTo>
                <a:close/>
              </a:path>
            </a:pathLst>
          </a:custGeom>
          <a:solidFill>
            <a:schemeClr val="tx2"/>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pic>
        <p:nvPicPr>
          <p:cNvPr id="29" name="JUH Logo">
            <a:extLst>
              <a:ext uri="{FF2B5EF4-FFF2-40B4-BE49-F238E27FC236}">
                <a16:creationId xmlns:a16="http://schemas.microsoft.com/office/drawing/2014/main" id="{1D0A5A8F-4933-4FD9-AEA2-2136E37ECDDC}"/>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508033" y="6058771"/>
            <a:ext cx="1884723" cy="425555"/>
          </a:xfrm>
          <a:prstGeom prst="rect">
            <a:avLst/>
          </a:prstGeom>
        </p:spPr>
      </p:pic>
      <p:sp>
        <p:nvSpPr>
          <p:cNvPr id="14" name="Superzeichen">
            <a:extLst>
              <a:ext uri="{FF2B5EF4-FFF2-40B4-BE49-F238E27FC236}">
                <a16:creationId xmlns:a16="http://schemas.microsoft.com/office/drawing/2014/main" id="{F18E309D-4024-4880-BDB1-63EF9E94321A}"/>
              </a:ext>
            </a:extLst>
          </p:cNvPr>
          <p:cNvSpPr>
            <a:spLocks noChangeAspect="1" noEditPoints="1"/>
          </p:cNvSpPr>
          <p:nvPr userDrawn="1"/>
        </p:nvSpPr>
        <p:spPr bwMode="auto">
          <a:xfrm>
            <a:off x="6936239" y="4661694"/>
            <a:ext cx="964469" cy="964407"/>
          </a:xfrm>
          <a:custGeom>
            <a:avLst/>
            <a:gdLst>
              <a:gd name="T0" fmla="*/ 2677 w 5355"/>
              <a:gd name="T1" fmla="*/ 2678 h 5356"/>
              <a:gd name="T2" fmla="*/ 0 w 5355"/>
              <a:gd name="T3" fmla="*/ 1636 h 5356"/>
              <a:gd name="T4" fmla="*/ 1008 w 5355"/>
              <a:gd name="T5" fmla="*/ 2678 h 5356"/>
              <a:gd name="T6" fmla="*/ 0 w 5355"/>
              <a:gd name="T7" fmla="*/ 3720 h 5356"/>
              <a:gd name="T8" fmla="*/ 2677 w 5355"/>
              <a:gd name="T9" fmla="*/ 2678 h 5356"/>
              <a:gd name="T10" fmla="*/ 2677 w 5355"/>
              <a:gd name="T11" fmla="*/ 2678 h 5356"/>
              <a:gd name="T12" fmla="*/ 5355 w 5355"/>
              <a:gd name="T13" fmla="*/ 3720 h 5356"/>
              <a:gd name="T14" fmla="*/ 4346 w 5355"/>
              <a:gd name="T15" fmla="*/ 2678 h 5356"/>
              <a:gd name="T16" fmla="*/ 5355 w 5355"/>
              <a:gd name="T17" fmla="*/ 1636 h 5356"/>
              <a:gd name="T18" fmla="*/ 2677 w 5355"/>
              <a:gd name="T19" fmla="*/ 2678 h 5356"/>
              <a:gd name="T20" fmla="*/ 2677 w 5355"/>
              <a:gd name="T21" fmla="*/ 2678 h 5356"/>
              <a:gd name="T22" fmla="*/ 1635 w 5355"/>
              <a:gd name="T23" fmla="*/ 5356 h 5356"/>
              <a:gd name="T24" fmla="*/ 2677 w 5355"/>
              <a:gd name="T25" fmla="*/ 4347 h 5356"/>
              <a:gd name="T26" fmla="*/ 3719 w 5355"/>
              <a:gd name="T27" fmla="*/ 5356 h 5356"/>
              <a:gd name="T28" fmla="*/ 2677 w 5355"/>
              <a:gd name="T29" fmla="*/ 2678 h 5356"/>
              <a:gd name="T30" fmla="*/ 2677 w 5355"/>
              <a:gd name="T31" fmla="*/ 2678 h 5356"/>
              <a:gd name="T32" fmla="*/ 3719 w 5355"/>
              <a:gd name="T33" fmla="*/ 0 h 5356"/>
              <a:gd name="T34" fmla="*/ 2677 w 5355"/>
              <a:gd name="T35" fmla="*/ 1009 h 5356"/>
              <a:gd name="T36" fmla="*/ 1635 w 5355"/>
              <a:gd name="T37" fmla="*/ 0 h 5356"/>
              <a:gd name="T38" fmla="*/ 2677 w 5355"/>
              <a:gd name="T39" fmla="*/ 2678 h 5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5" h="5356">
                <a:moveTo>
                  <a:pt x="2677" y="2678"/>
                </a:moveTo>
                <a:lnTo>
                  <a:pt x="0" y="1636"/>
                </a:lnTo>
                <a:lnTo>
                  <a:pt x="1008" y="2678"/>
                </a:lnTo>
                <a:lnTo>
                  <a:pt x="0" y="3720"/>
                </a:lnTo>
                <a:lnTo>
                  <a:pt x="2677" y="2678"/>
                </a:lnTo>
                <a:close/>
                <a:moveTo>
                  <a:pt x="2677" y="2678"/>
                </a:moveTo>
                <a:lnTo>
                  <a:pt x="5355" y="3720"/>
                </a:lnTo>
                <a:lnTo>
                  <a:pt x="4346" y="2678"/>
                </a:lnTo>
                <a:lnTo>
                  <a:pt x="5355" y="1636"/>
                </a:lnTo>
                <a:lnTo>
                  <a:pt x="2677" y="2678"/>
                </a:lnTo>
                <a:close/>
                <a:moveTo>
                  <a:pt x="2677" y="2678"/>
                </a:moveTo>
                <a:lnTo>
                  <a:pt x="1635" y="5356"/>
                </a:lnTo>
                <a:lnTo>
                  <a:pt x="2677" y="4347"/>
                </a:lnTo>
                <a:lnTo>
                  <a:pt x="3719" y="5356"/>
                </a:lnTo>
                <a:lnTo>
                  <a:pt x="2677" y="2678"/>
                </a:lnTo>
                <a:close/>
                <a:moveTo>
                  <a:pt x="2677" y="2678"/>
                </a:moveTo>
                <a:lnTo>
                  <a:pt x="3719" y="0"/>
                </a:lnTo>
                <a:lnTo>
                  <a:pt x="2677" y="1009"/>
                </a:lnTo>
                <a:lnTo>
                  <a:pt x="1635" y="0"/>
                </a:lnTo>
                <a:lnTo>
                  <a:pt x="2677" y="2678"/>
                </a:lnTo>
                <a:close/>
              </a:path>
            </a:pathLst>
          </a:custGeom>
          <a:solidFill>
            <a:schemeClr val="bg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6744377" y="0"/>
            <a:ext cx="5447623" cy="6858000"/>
          </a:xfrm>
          <a:custGeom>
            <a:avLst/>
            <a:gdLst>
              <a:gd name="connsiteX0" fmla="*/ 5317649 w 10894537"/>
              <a:gd name="connsiteY0" fmla="*/ 0 h 13716000"/>
              <a:gd name="connsiteX1" fmla="*/ 10894537 w 10894537"/>
              <a:gd name="connsiteY1" fmla="*/ 0 h 13716000"/>
              <a:gd name="connsiteX2" fmla="*/ 10894537 w 10894537"/>
              <a:gd name="connsiteY2" fmla="*/ 13716000 h 13716000"/>
              <a:gd name="connsiteX3" fmla="*/ 0 w 10894537"/>
              <a:gd name="connsiteY3" fmla="*/ 13716000 h 13716000"/>
              <a:gd name="connsiteX4" fmla="*/ 900680 w 10894537"/>
              <a:gd name="connsiteY4" fmla="*/ 11392920 h 13716000"/>
              <a:gd name="connsiteX5" fmla="*/ 1347599 w 10894537"/>
              <a:gd name="connsiteY5" fmla="*/ 11479680 h 13716000"/>
              <a:gd name="connsiteX6" fmla="*/ 2540343 w 10894537"/>
              <a:gd name="connsiteY6" fmla="*/ 10287720 h 13716000"/>
              <a:gd name="connsiteX7" fmla="*/ 2540343 w 10894537"/>
              <a:gd name="connsiteY7" fmla="*/ 10287000 h 13716000"/>
              <a:gd name="connsiteX8" fmla="*/ 1762826 w 10894537"/>
              <a:gd name="connsiteY8" fmla="*/ 91692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94537" h="13716000">
                <a:moveTo>
                  <a:pt x="5317649" y="0"/>
                </a:moveTo>
                <a:lnTo>
                  <a:pt x="10894537" y="0"/>
                </a:lnTo>
                <a:lnTo>
                  <a:pt x="10894537" y="13716000"/>
                </a:lnTo>
                <a:lnTo>
                  <a:pt x="0" y="13716000"/>
                </a:lnTo>
                <a:lnTo>
                  <a:pt x="900680" y="11392920"/>
                </a:lnTo>
                <a:cubicBezTo>
                  <a:pt x="1038609" y="11449080"/>
                  <a:pt x="1189503" y="11479680"/>
                  <a:pt x="1347599" y="11479680"/>
                </a:cubicBezTo>
                <a:cubicBezTo>
                  <a:pt x="2006273" y="11479680"/>
                  <a:pt x="2540343" y="10946160"/>
                  <a:pt x="2540343" y="10287720"/>
                </a:cubicBezTo>
                <a:lnTo>
                  <a:pt x="2540343" y="10287000"/>
                </a:lnTo>
                <a:cubicBezTo>
                  <a:pt x="2540343" y="9774720"/>
                  <a:pt x="2216948" y="9337680"/>
                  <a:pt x="1762826" y="9169200"/>
                </a:cubicBez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25" name="Aus Liebe zum Leben">
            <a:extLst>
              <a:ext uri="{FF2B5EF4-FFF2-40B4-BE49-F238E27FC236}">
                <a16:creationId xmlns:a16="http://schemas.microsoft.com/office/drawing/2014/main" id="{DB29C47A-56BE-4239-9CD4-CE1D6C36DEFE}"/>
              </a:ext>
            </a:extLst>
          </p:cNvPr>
          <p:cNvSpPr>
            <a:spLocks noGrp="1" noChangeAspect="1"/>
          </p:cNvSpPr>
          <p:nvPr>
            <p:ph type="body" sz="quarter" idx="15" hasCustomPrompt="1"/>
          </p:nvPr>
        </p:nvSpPr>
        <p:spPr>
          <a:xfrm>
            <a:off x="10127133" y="6241819"/>
            <a:ext cx="1548101" cy="117000"/>
          </a:xfrm>
          <a:blipFill>
            <a:blip r:embed="rId5"/>
            <a:stretch>
              <a:fillRect/>
            </a:stretch>
          </a:blipFill>
        </p:spPr>
        <p:txBody>
          <a:bodyPr wrap="none" tIns="2412000"/>
          <a:lstStyle>
            <a:lvl1pPr marL="0" indent="0">
              <a:lnSpc>
                <a:spcPct val="100000"/>
              </a:lnSpc>
              <a:spcAft>
                <a:spcPts val="0"/>
              </a:spcAft>
              <a:buFont typeface="Arial" panose="020B0604020202020204" pitchFamily="34" charset="0"/>
              <a:buNone/>
              <a:defRPr sz="900">
                <a:solidFill>
                  <a:schemeClr val="tx1"/>
                </a:solidFill>
                <a:latin typeface="+mj-lt"/>
              </a:defRPr>
            </a:lvl1pPr>
            <a:lvl2pPr marL="0" indent="0">
              <a:lnSpc>
                <a:spcPct val="100000"/>
              </a:lnSpc>
              <a:spcAft>
                <a:spcPts val="0"/>
              </a:spcAft>
              <a:buFont typeface="Arial" panose="020B0604020202020204" pitchFamily="34" charset="0"/>
              <a:buNone/>
              <a:defRPr sz="900">
                <a:solidFill>
                  <a:schemeClr val="tx1"/>
                </a:solidFill>
                <a:latin typeface="+mj-lt"/>
              </a:defRPr>
            </a:lvl2pPr>
            <a:lvl3pPr marL="0" indent="0">
              <a:lnSpc>
                <a:spcPct val="100000"/>
              </a:lnSpc>
              <a:spcAft>
                <a:spcPts val="0"/>
              </a:spcAft>
              <a:buNone/>
              <a:defRPr sz="900">
                <a:solidFill>
                  <a:schemeClr val="tx1"/>
                </a:solidFill>
                <a:latin typeface="+mj-lt"/>
              </a:defRPr>
            </a:lvl3pPr>
            <a:lvl4pPr marL="0" indent="0">
              <a:lnSpc>
                <a:spcPct val="100000"/>
              </a:lnSpc>
              <a:spcAft>
                <a:spcPts val="0"/>
              </a:spcAft>
              <a:buNone/>
              <a:defRPr sz="900">
                <a:solidFill>
                  <a:schemeClr val="tx1"/>
                </a:solidFill>
                <a:latin typeface="+mj-lt"/>
              </a:defRPr>
            </a:lvl4pPr>
            <a:lvl5pPr marL="0" indent="0">
              <a:lnSpc>
                <a:spcPct val="100000"/>
              </a:lnSpc>
              <a:spcAft>
                <a:spcPts val="0"/>
              </a:spcAft>
              <a:buFont typeface="Arial" panose="020B0604020202020204" pitchFamily="34" charset="0"/>
              <a:buNone/>
              <a:defRPr sz="900">
                <a:solidFill>
                  <a:schemeClr val="tx1"/>
                </a:solidFill>
                <a:latin typeface="+mj-lt"/>
              </a:defRPr>
            </a:lvl5pPr>
            <a:lvl6pPr marL="0" indent="0">
              <a:lnSpc>
                <a:spcPct val="100000"/>
              </a:lnSpc>
              <a:spcAft>
                <a:spcPts val="0"/>
              </a:spcAft>
              <a:buFont typeface="Arial" panose="020B0604020202020204" pitchFamily="34" charset="0"/>
              <a:buNone/>
              <a:defRPr sz="900">
                <a:solidFill>
                  <a:schemeClr val="tx1"/>
                </a:solidFill>
                <a:latin typeface="+mj-lt"/>
              </a:defRPr>
            </a:lvl6pPr>
            <a:lvl7pPr marL="0" indent="0">
              <a:lnSpc>
                <a:spcPct val="100000"/>
              </a:lnSpc>
              <a:spcAft>
                <a:spcPts val="0"/>
              </a:spcAft>
              <a:buFont typeface="Arial" panose="020B0604020202020204" pitchFamily="34" charset="0"/>
              <a:buNone/>
              <a:defRPr sz="900">
                <a:solidFill>
                  <a:schemeClr val="tx1"/>
                </a:solidFill>
                <a:latin typeface="+mj-lt"/>
              </a:defRPr>
            </a:lvl7pPr>
            <a:lvl8pPr marL="0" indent="0">
              <a:lnSpc>
                <a:spcPct val="100000"/>
              </a:lnSpc>
              <a:spcAft>
                <a:spcPts val="0"/>
              </a:spcAft>
              <a:buFont typeface="Arial" panose="020B0604020202020204" pitchFamily="34" charset="0"/>
              <a:buNone/>
              <a:defRPr sz="900">
                <a:solidFill>
                  <a:schemeClr val="tx1"/>
                </a:solidFill>
                <a:latin typeface="+mj-lt"/>
              </a:defRPr>
            </a:lvl8pPr>
            <a:lvl9pPr marL="0" indent="0">
              <a:lnSpc>
                <a:spcPct val="100000"/>
              </a:lnSpc>
              <a:spcAft>
                <a:spcPts val="0"/>
              </a:spcAft>
              <a:buFont typeface="Arial" panose="020B0604020202020204" pitchFamily="34" charset="0"/>
              <a:buNone/>
              <a:defRPr sz="900">
                <a:solidFill>
                  <a:schemeClr val="tx1"/>
                </a:solidFill>
                <a:latin typeface="+mj-lt"/>
              </a:defRPr>
            </a:lvl9pPr>
          </a:lstStyle>
          <a:p>
            <a:pPr lvl="0"/>
            <a:r>
              <a:rPr lang="de-DE" dirty="0"/>
              <a:t>Bitte nicht löschen/verschieben</a:t>
            </a:r>
          </a:p>
        </p:txBody>
      </p:sp>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3" y="3251994"/>
            <a:ext cx="5587967" cy="1620000"/>
          </a:xfrm>
        </p:spPr>
        <p:txBody>
          <a:bodyPr/>
          <a:lstStyle>
            <a:lvl1pPr marL="0" indent="0" algn="l">
              <a:lnSpc>
                <a:spcPct val="107000"/>
              </a:lnSpc>
              <a:spcAft>
                <a:spcPts val="0"/>
              </a:spcAft>
              <a:buNone/>
              <a:defRPr sz="1750">
                <a:solidFill>
                  <a:schemeClr val="bg1"/>
                </a:solidFill>
                <a:latin typeface="+mj-lt"/>
              </a:defRPr>
            </a:lvl1pPr>
            <a:lvl2pPr marL="0" indent="0" algn="l">
              <a:lnSpc>
                <a:spcPct val="100000"/>
              </a:lnSpc>
              <a:spcBef>
                <a:spcPts val="1550"/>
              </a:spcBef>
              <a:spcAft>
                <a:spcPts val="0"/>
              </a:spcAft>
              <a:buNone/>
              <a:defRPr sz="1250">
                <a:solidFill>
                  <a:schemeClr val="bg1"/>
                </a:solidFill>
                <a:latin typeface="+mj-lt"/>
              </a:defRPr>
            </a:lvl2pPr>
            <a:lvl3pPr marL="0" indent="0" algn="l">
              <a:lnSpc>
                <a:spcPct val="100000"/>
              </a:lnSpc>
              <a:spcBef>
                <a:spcPts val="1550"/>
              </a:spcBef>
              <a:spcAft>
                <a:spcPts val="0"/>
              </a:spcAft>
              <a:buNone/>
              <a:defRPr sz="1250">
                <a:solidFill>
                  <a:schemeClr val="bg1"/>
                </a:solidFill>
                <a:latin typeface="+mj-lt"/>
              </a:defRPr>
            </a:lvl3pPr>
            <a:lvl4pPr marL="0" indent="0" algn="l">
              <a:lnSpc>
                <a:spcPct val="100000"/>
              </a:lnSpc>
              <a:spcBef>
                <a:spcPts val="1550"/>
              </a:spcBef>
              <a:spcAft>
                <a:spcPts val="0"/>
              </a:spcAft>
              <a:buNone/>
              <a:defRPr sz="1250">
                <a:solidFill>
                  <a:schemeClr val="bg1"/>
                </a:solidFill>
                <a:latin typeface="+mj-lt"/>
              </a:defRPr>
            </a:lvl4pPr>
            <a:lvl5pPr marL="0" indent="0" algn="l">
              <a:lnSpc>
                <a:spcPct val="100000"/>
              </a:lnSpc>
              <a:spcBef>
                <a:spcPts val="1550"/>
              </a:spcBef>
              <a:spcAft>
                <a:spcPts val="0"/>
              </a:spcAft>
              <a:buNone/>
              <a:defRPr sz="1250">
                <a:solidFill>
                  <a:schemeClr val="bg1"/>
                </a:solidFill>
                <a:latin typeface="+mj-lt"/>
              </a:defRPr>
            </a:lvl5pPr>
            <a:lvl6pPr marL="0" indent="0" algn="l">
              <a:lnSpc>
                <a:spcPct val="100000"/>
              </a:lnSpc>
              <a:spcBef>
                <a:spcPts val="1550"/>
              </a:spcBef>
              <a:spcAft>
                <a:spcPts val="0"/>
              </a:spcAft>
              <a:buNone/>
              <a:defRPr sz="1250">
                <a:solidFill>
                  <a:schemeClr val="bg1"/>
                </a:solidFill>
                <a:latin typeface="+mj-lt"/>
              </a:defRPr>
            </a:lvl6pPr>
            <a:lvl7pPr marL="0" indent="0" algn="l">
              <a:lnSpc>
                <a:spcPct val="100000"/>
              </a:lnSpc>
              <a:spcBef>
                <a:spcPts val="1550"/>
              </a:spcBef>
              <a:spcAft>
                <a:spcPts val="0"/>
              </a:spcAft>
              <a:buNone/>
              <a:defRPr sz="1250">
                <a:solidFill>
                  <a:schemeClr val="bg1"/>
                </a:solidFill>
                <a:latin typeface="+mj-lt"/>
              </a:defRPr>
            </a:lvl7pPr>
            <a:lvl8pPr marL="0" indent="0" algn="l">
              <a:lnSpc>
                <a:spcPct val="100000"/>
              </a:lnSpc>
              <a:spcBef>
                <a:spcPts val="1550"/>
              </a:spcBef>
              <a:spcAft>
                <a:spcPts val="0"/>
              </a:spcAft>
              <a:buNone/>
              <a:defRPr sz="1250">
                <a:solidFill>
                  <a:schemeClr val="bg1"/>
                </a:solidFill>
                <a:latin typeface="+mj-lt"/>
              </a:defRPr>
            </a:lvl8pPr>
            <a:lvl9pPr marL="0" indent="0" algn="l">
              <a:lnSpc>
                <a:spcPct val="100000"/>
              </a:lnSpc>
              <a:spcBef>
                <a:spcPts val="1550"/>
              </a:spcBef>
              <a:spcAft>
                <a:spcPts val="0"/>
              </a:spcAft>
              <a:buNone/>
              <a:defRPr sz="1250">
                <a:solidFill>
                  <a:schemeClr val="bg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a:p>
            <a:pPr lvl="2"/>
            <a:endParaRPr lang="de-DE" dirty="0"/>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1"/>
            <a:ext cx="7380480" cy="2595563"/>
          </a:xfrm>
        </p:spPr>
        <p:txBody>
          <a:bodyPr anchor="t" anchorCtr="0"/>
          <a:lstStyle>
            <a:lvl1pPr algn="l">
              <a:lnSpc>
                <a:spcPct val="100000"/>
              </a:lnSpc>
              <a:defRPr sz="5000" b="1" spc="-15" baseline="0">
                <a:solidFill>
                  <a:schemeClr val="bg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2801507903"/>
      </p:ext>
    </p:extLst>
  </p:cSld>
  <p:clrMapOvr>
    <a:masterClrMapping/>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showMasterSp="0" preserve="1" userDrawn="1">
  <p:cSld name="Titel Johanniter">
    <p:bg>
      <p:bgRef idx="1001">
        <a:schemeClr val="bg1"/>
      </p:bgRef>
    </p:bg>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CD7F07F6-B58D-4C77-B1C2-2CD0E064F667}"/>
              </a:ext>
            </a:extLst>
          </p:cNvPr>
          <p:cNvGrpSpPr>
            <a:grpSpLocks noChangeAspect="1"/>
          </p:cNvGrpSpPr>
          <p:nvPr userDrawn="1"/>
        </p:nvGrpSpPr>
        <p:grpSpPr>
          <a:xfrm>
            <a:off x="-1926126" y="-396001"/>
            <a:ext cx="16057046" cy="3888001"/>
            <a:chOff x="-1650972" y="-253680"/>
            <a:chExt cx="15627840" cy="3784320"/>
          </a:xfrm>
        </p:grpSpPr>
        <p:sp>
          <p:nvSpPr>
            <p:cNvPr id="12" name="Hilfslinien">
              <a:extLst>
                <a:ext uri="{FF2B5EF4-FFF2-40B4-BE49-F238E27FC236}">
                  <a16:creationId xmlns:a16="http://schemas.microsoft.com/office/drawing/2014/main" id="{BCA36815-3546-44FB-B6F6-0947C473173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3" name="Zurücksetzen">
              <a:extLst>
                <a:ext uri="{FF2B5EF4-FFF2-40B4-BE49-F238E27FC236}">
                  <a16:creationId xmlns:a16="http://schemas.microsoft.com/office/drawing/2014/main" id="{AFACDDD9-C609-4637-8A07-D227C0116507}"/>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4" name="Layoutwechsel">
              <a:extLst>
                <a:ext uri="{FF2B5EF4-FFF2-40B4-BE49-F238E27FC236}">
                  <a16:creationId xmlns:a16="http://schemas.microsoft.com/office/drawing/2014/main" id="{45EF3854-CCA2-4DFF-A006-926FF43BE6DE}"/>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F1A60363-1E2A-4705-862D-045EF7F6FCC8}"/>
                </a:ext>
              </a:extLst>
            </p:cNvPr>
            <p:cNvGrpSpPr/>
            <p:nvPr userDrawn="1"/>
          </p:nvGrpSpPr>
          <p:grpSpPr>
            <a:xfrm>
              <a:off x="-1650972" y="2032315"/>
              <a:ext cx="1752000" cy="1498325"/>
              <a:chOff x="-1650972" y="2032315"/>
              <a:chExt cx="1752000" cy="1498325"/>
            </a:xfrm>
          </p:grpSpPr>
          <p:sp>
            <p:nvSpPr>
              <p:cNvPr id="16" name="Text // Listenebene erhöhen">
                <a:extLst>
                  <a:ext uri="{FF2B5EF4-FFF2-40B4-BE49-F238E27FC236}">
                    <a16:creationId xmlns:a16="http://schemas.microsoft.com/office/drawing/2014/main" id="{0D618021-9BF1-4F51-B692-612EB6FA501E}"/>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7" name="Text // Listenebene verringern">
                <a:extLst>
                  <a:ext uri="{FF2B5EF4-FFF2-40B4-BE49-F238E27FC236}">
                    <a16:creationId xmlns:a16="http://schemas.microsoft.com/office/drawing/2014/main" id="{C7A6782E-CEB6-4183-B84C-F04DE7B111A9}"/>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8" name="Listenebenen">
                <a:extLst>
                  <a:ext uri="{FF2B5EF4-FFF2-40B4-BE49-F238E27FC236}">
                    <a16:creationId xmlns:a16="http://schemas.microsoft.com/office/drawing/2014/main" id="{14879D48-CCB7-4B54-91AD-9C3958B10A4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19" name="Bild // Listenebene verringern">
                <a:extLst>
                  <a:ext uri="{FF2B5EF4-FFF2-40B4-BE49-F238E27FC236}">
                    <a16:creationId xmlns:a16="http://schemas.microsoft.com/office/drawing/2014/main" id="{B3FB5B41-0961-49E7-BADB-51E27DF07C94}"/>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0" name="Bild // Listenebene erhöhen">
                <a:extLst>
                  <a:ext uri="{FF2B5EF4-FFF2-40B4-BE49-F238E27FC236}">
                    <a16:creationId xmlns:a16="http://schemas.microsoft.com/office/drawing/2014/main" id="{3F6248C1-4813-4438-9465-8379AC9206AB}"/>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1" name="Aus Liebe zum Leben">
            <a:extLst>
              <a:ext uri="{FF2B5EF4-FFF2-40B4-BE49-F238E27FC236}">
                <a16:creationId xmlns:a16="http://schemas.microsoft.com/office/drawing/2014/main" id="{FE29ED0E-297B-434B-BF81-F3900BF036D4}"/>
              </a:ext>
            </a:extLst>
          </p:cNvPr>
          <p:cNvPicPr preferRelativeResize="0">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sp>
        <p:nvSpPr>
          <p:cNvPr id="8" name="Fläche">
            <a:extLst>
              <a:ext uri="{FF2B5EF4-FFF2-40B4-BE49-F238E27FC236}">
                <a16:creationId xmlns:a16="http://schemas.microsoft.com/office/drawing/2014/main" id="{63E9DF70-8BBB-4935-A4F3-681BD08DE8A2}"/>
              </a:ext>
            </a:extLst>
          </p:cNvPr>
          <p:cNvSpPr>
            <a:spLocks noChangeAspect="1"/>
          </p:cNvSpPr>
          <p:nvPr userDrawn="1"/>
        </p:nvSpPr>
        <p:spPr bwMode="auto">
          <a:xfrm>
            <a:off x="0" y="0"/>
            <a:ext cx="12192000" cy="6018213"/>
          </a:xfrm>
          <a:custGeom>
            <a:avLst/>
            <a:gdLst>
              <a:gd name="T0" fmla="*/ 53088 w 67733"/>
              <a:gd name="T1" fmla="*/ 27766 h 33442"/>
              <a:gd name="T2" fmla="*/ 49691 w 67733"/>
              <a:gd name="T3" fmla="*/ 30061 h 33442"/>
              <a:gd name="T4" fmla="*/ 46030 w 67733"/>
              <a:gd name="T5" fmla="*/ 26400 h 33442"/>
              <a:gd name="T6" fmla="*/ 46260 w 67733"/>
              <a:gd name="T7" fmla="*/ 25120 h 33442"/>
              <a:gd name="T8" fmla="*/ 0 w 67733"/>
              <a:gd name="T9" fmla="*/ 7192 h 33442"/>
              <a:gd name="T10" fmla="*/ 0 w 67733"/>
              <a:gd name="T11" fmla="*/ 0 h 33442"/>
              <a:gd name="T12" fmla="*/ 67733 w 67733"/>
              <a:gd name="T13" fmla="*/ 0 h 33442"/>
              <a:gd name="T14" fmla="*/ 67733 w 67733"/>
              <a:gd name="T15" fmla="*/ 33442 h 33442"/>
              <a:gd name="T16" fmla="*/ 53088 w 67733"/>
              <a:gd name="T17" fmla="*/ 27766 h 33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33" h="33442">
                <a:moveTo>
                  <a:pt x="53088" y="27766"/>
                </a:moveTo>
                <a:cubicBezTo>
                  <a:pt x="52547" y="29111"/>
                  <a:pt x="51230" y="30061"/>
                  <a:pt x="49691" y="30061"/>
                </a:cubicBezTo>
                <a:cubicBezTo>
                  <a:pt x="47669" y="30061"/>
                  <a:pt x="46030" y="28422"/>
                  <a:pt x="46030" y="26400"/>
                </a:cubicBezTo>
                <a:cubicBezTo>
                  <a:pt x="46030" y="25949"/>
                  <a:pt x="46111" y="25518"/>
                  <a:pt x="46260" y="25120"/>
                </a:cubicBezTo>
                <a:lnTo>
                  <a:pt x="0" y="7192"/>
                </a:lnTo>
                <a:lnTo>
                  <a:pt x="0" y="0"/>
                </a:lnTo>
                <a:lnTo>
                  <a:pt x="67733" y="0"/>
                </a:lnTo>
                <a:lnTo>
                  <a:pt x="67733" y="33442"/>
                </a:lnTo>
                <a:lnTo>
                  <a:pt x="53088" y="27766"/>
                </a:lnTo>
                <a:close/>
              </a:path>
            </a:pathLst>
          </a:custGeom>
          <a:solidFill>
            <a:srgbClr val="EB00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de-DE" sz="900"/>
          </a:p>
        </p:txBody>
      </p:sp>
      <p:sp>
        <p:nvSpPr>
          <p:cNvPr id="9" name="Superzeichen">
            <a:extLst>
              <a:ext uri="{FF2B5EF4-FFF2-40B4-BE49-F238E27FC236}">
                <a16:creationId xmlns:a16="http://schemas.microsoft.com/office/drawing/2014/main" id="{1FD856E5-A04B-4503-B8BA-710E36A08BEC}"/>
              </a:ext>
            </a:extLst>
          </p:cNvPr>
          <p:cNvSpPr>
            <a:spLocks noChangeAspect="1" noEditPoints="1"/>
          </p:cNvSpPr>
          <p:nvPr userDrawn="1"/>
        </p:nvSpPr>
        <p:spPr bwMode="auto">
          <a:xfrm>
            <a:off x="8411917" y="4217988"/>
            <a:ext cx="1065282" cy="1066007"/>
          </a:xfrm>
          <a:custGeom>
            <a:avLst/>
            <a:gdLst>
              <a:gd name="T0" fmla="*/ 2960 w 5919"/>
              <a:gd name="T1" fmla="*/ 2960 h 5920"/>
              <a:gd name="T2" fmla="*/ 0 w 5919"/>
              <a:gd name="T3" fmla="*/ 1808 h 5920"/>
              <a:gd name="T4" fmla="*/ 1115 w 5919"/>
              <a:gd name="T5" fmla="*/ 2960 h 5920"/>
              <a:gd name="T6" fmla="*/ 0 w 5919"/>
              <a:gd name="T7" fmla="*/ 4112 h 5920"/>
              <a:gd name="T8" fmla="*/ 2960 w 5919"/>
              <a:gd name="T9" fmla="*/ 2960 h 5920"/>
              <a:gd name="T10" fmla="*/ 2960 w 5919"/>
              <a:gd name="T11" fmla="*/ 2960 h 5920"/>
              <a:gd name="T12" fmla="*/ 5919 w 5919"/>
              <a:gd name="T13" fmla="*/ 4112 h 5920"/>
              <a:gd name="T14" fmla="*/ 4805 w 5919"/>
              <a:gd name="T15" fmla="*/ 2960 h 5920"/>
              <a:gd name="T16" fmla="*/ 5919 w 5919"/>
              <a:gd name="T17" fmla="*/ 1808 h 5920"/>
              <a:gd name="T18" fmla="*/ 2960 w 5919"/>
              <a:gd name="T19" fmla="*/ 2960 h 5920"/>
              <a:gd name="T20" fmla="*/ 2960 w 5919"/>
              <a:gd name="T21" fmla="*/ 2960 h 5920"/>
              <a:gd name="T22" fmla="*/ 1808 w 5919"/>
              <a:gd name="T23" fmla="*/ 5920 h 5920"/>
              <a:gd name="T24" fmla="*/ 2960 w 5919"/>
              <a:gd name="T25" fmla="*/ 4805 h 5920"/>
              <a:gd name="T26" fmla="*/ 4111 w 5919"/>
              <a:gd name="T27" fmla="*/ 5920 h 5920"/>
              <a:gd name="T28" fmla="*/ 2960 w 5919"/>
              <a:gd name="T29" fmla="*/ 2960 h 5920"/>
              <a:gd name="T30" fmla="*/ 2960 w 5919"/>
              <a:gd name="T31" fmla="*/ 2960 h 5920"/>
              <a:gd name="T32" fmla="*/ 4111 w 5919"/>
              <a:gd name="T33" fmla="*/ 0 h 5920"/>
              <a:gd name="T34" fmla="*/ 2960 w 5919"/>
              <a:gd name="T35" fmla="*/ 1115 h 5920"/>
              <a:gd name="T36" fmla="*/ 1808 w 5919"/>
              <a:gd name="T37" fmla="*/ 0 h 5920"/>
              <a:gd name="T38" fmla="*/ 2960 w 5919"/>
              <a:gd name="T39" fmla="*/ 2960 h 59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919" h="5920">
                <a:moveTo>
                  <a:pt x="2960" y="2960"/>
                </a:moveTo>
                <a:lnTo>
                  <a:pt x="0" y="1808"/>
                </a:lnTo>
                <a:lnTo>
                  <a:pt x="1115" y="2960"/>
                </a:lnTo>
                <a:lnTo>
                  <a:pt x="0" y="4112"/>
                </a:lnTo>
                <a:lnTo>
                  <a:pt x="2960" y="2960"/>
                </a:lnTo>
                <a:close/>
                <a:moveTo>
                  <a:pt x="2960" y="2960"/>
                </a:moveTo>
                <a:lnTo>
                  <a:pt x="5919" y="4112"/>
                </a:lnTo>
                <a:lnTo>
                  <a:pt x="4805" y="2960"/>
                </a:lnTo>
                <a:lnTo>
                  <a:pt x="5919" y="1808"/>
                </a:lnTo>
                <a:lnTo>
                  <a:pt x="2960" y="2960"/>
                </a:lnTo>
                <a:close/>
                <a:moveTo>
                  <a:pt x="2960" y="2960"/>
                </a:moveTo>
                <a:lnTo>
                  <a:pt x="1808" y="5920"/>
                </a:lnTo>
                <a:lnTo>
                  <a:pt x="2960" y="4805"/>
                </a:lnTo>
                <a:lnTo>
                  <a:pt x="4111" y="5920"/>
                </a:lnTo>
                <a:lnTo>
                  <a:pt x="2960" y="2960"/>
                </a:lnTo>
                <a:close/>
                <a:moveTo>
                  <a:pt x="2960" y="2960"/>
                </a:moveTo>
                <a:lnTo>
                  <a:pt x="4111" y="0"/>
                </a:lnTo>
                <a:lnTo>
                  <a:pt x="2960" y="1115"/>
                </a:lnTo>
                <a:lnTo>
                  <a:pt x="1808" y="0"/>
                </a:lnTo>
                <a:lnTo>
                  <a:pt x="2960" y="29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de-DE" sz="900"/>
          </a:p>
        </p:txBody>
      </p:sp>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08033" y="6058771"/>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2" y="3251994"/>
            <a:ext cx="7200469" cy="1620000"/>
          </a:xfrm>
        </p:spPr>
        <p:txBody>
          <a:bodyPr/>
          <a:lstStyle>
            <a:lvl1pPr marL="0" indent="0" algn="l">
              <a:lnSpc>
                <a:spcPct val="107000"/>
              </a:lnSpc>
              <a:spcAft>
                <a:spcPts val="0"/>
              </a:spcAft>
              <a:buNone/>
              <a:defRPr sz="1750">
                <a:solidFill>
                  <a:schemeClr val="tx1"/>
                </a:solidFill>
                <a:latin typeface="+mj-lt"/>
              </a:defRPr>
            </a:lvl1pPr>
            <a:lvl2pPr marL="0" indent="0" algn="l">
              <a:lnSpc>
                <a:spcPct val="100000"/>
              </a:lnSpc>
              <a:spcBef>
                <a:spcPts val="1550"/>
              </a:spcBef>
              <a:spcAft>
                <a:spcPts val="0"/>
              </a:spcAft>
              <a:buNone/>
              <a:defRPr sz="1250">
                <a:solidFill>
                  <a:schemeClr val="tx1"/>
                </a:solidFill>
                <a:latin typeface="+mj-lt"/>
              </a:defRPr>
            </a:lvl2pPr>
            <a:lvl3pPr marL="0" indent="0" algn="l">
              <a:lnSpc>
                <a:spcPct val="100000"/>
              </a:lnSpc>
              <a:spcBef>
                <a:spcPts val="1550"/>
              </a:spcBef>
              <a:spcAft>
                <a:spcPts val="0"/>
              </a:spcAft>
              <a:buNone/>
              <a:defRPr sz="1250">
                <a:solidFill>
                  <a:schemeClr val="tx1"/>
                </a:solidFill>
                <a:latin typeface="+mj-lt"/>
              </a:defRPr>
            </a:lvl3pPr>
            <a:lvl4pPr marL="0" indent="0" algn="l">
              <a:lnSpc>
                <a:spcPct val="100000"/>
              </a:lnSpc>
              <a:spcBef>
                <a:spcPts val="1550"/>
              </a:spcBef>
              <a:spcAft>
                <a:spcPts val="0"/>
              </a:spcAft>
              <a:buNone/>
              <a:defRPr sz="1250">
                <a:solidFill>
                  <a:schemeClr val="tx1"/>
                </a:solidFill>
                <a:latin typeface="+mj-lt"/>
              </a:defRPr>
            </a:lvl4pPr>
            <a:lvl5pPr marL="0" indent="0" algn="l">
              <a:lnSpc>
                <a:spcPct val="100000"/>
              </a:lnSpc>
              <a:spcBef>
                <a:spcPts val="1550"/>
              </a:spcBef>
              <a:spcAft>
                <a:spcPts val="0"/>
              </a:spcAft>
              <a:buNone/>
              <a:defRPr sz="1250">
                <a:solidFill>
                  <a:schemeClr val="tx1"/>
                </a:solidFill>
                <a:latin typeface="+mj-lt"/>
              </a:defRPr>
            </a:lvl5pPr>
            <a:lvl6pPr marL="0" indent="0" algn="l">
              <a:lnSpc>
                <a:spcPct val="100000"/>
              </a:lnSpc>
              <a:spcBef>
                <a:spcPts val="1550"/>
              </a:spcBef>
              <a:spcAft>
                <a:spcPts val="0"/>
              </a:spcAft>
              <a:buNone/>
              <a:defRPr sz="1250">
                <a:solidFill>
                  <a:schemeClr val="tx1"/>
                </a:solidFill>
                <a:latin typeface="+mj-lt"/>
              </a:defRPr>
            </a:lvl6pPr>
            <a:lvl7pPr marL="0" indent="0" algn="l">
              <a:lnSpc>
                <a:spcPct val="100000"/>
              </a:lnSpc>
              <a:spcBef>
                <a:spcPts val="1550"/>
              </a:spcBef>
              <a:spcAft>
                <a:spcPts val="0"/>
              </a:spcAft>
              <a:buNone/>
              <a:defRPr sz="1250">
                <a:solidFill>
                  <a:schemeClr val="tx1"/>
                </a:solidFill>
                <a:latin typeface="+mj-lt"/>
              </a:defRPr>
            </a:lvl7pPr>
            <a:lvl8pPr marL="0" indent="0" algn="l">
              <a:lnSpc>
                <a:spcPct val="100000"/>
              </a:lnSpc>
              <a:spcBef>
                <a:spcPts val="1550"/>
              </a:spcBef>
              <a:spcAft>
                <a:spcPts val="0"/>
              </a:spcAft>
              <a:buNone/>
              <a:defRPr sz="1250">
                <a:solidFill>
                  <a:schemeClr val="tx1"/>
                </a:solidFill>
                <a:latin typeface="+mj-lt"/>
              </a:defRPr>
            </a:lvl8pPr>
            <a:lvl9pPr marL="0" indent="0" algn="l">
              <a:lnSpc>
                <a:spcPct val="100000"/>
              </a:lnSpc>
              <a:spcBef>
                <a:spcPts val="1550"/>
              </a:spcBef>
              <a:spcAft>
                <a:spcPts val="0"/>
              </a:spcAft>
              <a:buNone/>
              <a:defRPr sz="1250">
                <a:solidFill>
                  <a:schemeClr val="tx1"/>
                </a:solidFill>
                <a:latin typeface="+mj-lt"/>
              </a:defRPr>
            </a:lvl9pPr>
          </a:lstStyle>
          <a:p>
            <a:pPr lvl="0"/>
            <a:r>
              <a:rPr lang="de-DE" dirty="0"/>
              <a:t>Erste Ebene Text (Max. 2-Zeilig,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1"/>
            <a:ext cx="11176727" cy="2595563"/>
          </a:xfrm>
        </p:spPr>
        <p:txBody>
          <a:bodyPr anchor="t" anchorCtr="0"/>
          <a:lstStyle>
            <a:lvl1pPr algn="l">
              <a:lnSpc>
                <a:spcPct val="100000"/>
              </a:lnSpc>
              <a:defRPr sz="5000" b="1" spc="-15"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29862721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showMasterSp="0" preserve="1" userDrawn="1">
  <p:cSld name="Titel JUH">
    <p:bg>
      <p:bgRef idx="1001">
        <a:schemeClr val="bg1"/>
      </p:bgRef>
    </p:bg>
    <p:spTree>
      <p:nvGrpSpPr>
        <p:cNvPr id="1" name=""/>
        <p:cNvGrpSpPr/>
        <p:nvPr/>
      </p:nvGrpSpPr>
      <p:grpSpPr>
        <a:xfrm>
          <a:off x="0" y="0"/>
          <a:ext cx="0" cy="0"/>
          <a:chOff x="0" y="0"/>
          <a:chExt cx="0" cy="0"/>
        </a:xfrm>
      </p:grpSpPr>
      <p:grpSp>
        <p:nvGrpSpPr>
          <p:cNvPr id="10" name="Regieanweisungen">
            <a:extLst>
              <a:ext uri="{FF2B5EF4-FFF2-40B4-BE49-F238E27FC236}">
                <a16:creationId xmlns:a16="http://schemas.microsoft.com/office/drawing/2014/main" id="{76D934B8-2682-4539-98EA-153218967CA3}"/>
              </a:ext>
            </a:extLst>
          </p:cNvPr>
          <p:cNvGrpSpPr>
            <a:grpSpLocks noChangeAspect="1"/>
          </p:cNvGrpSpPr>
          <p:nvPr userDrawn="1"/>
        </p:nvGrpSpPr>
        <p:grpSpPr>
          <a:xfrm>
            <a:off x="-1926126" y="-396001"/>
            <a:ext cx="16057046" cy="3888001"/>
            <a:chOff x="-1650972" y="-253680"/>
            <a:chExt cx="15627840" cy="3784320"/>
          </a:xfrm>
        </p:grpSpPr>
        <p:sp>
          <p:nvSpPr>
            <p:cNvPr id="12" name="Hilfslinien">
              <a:extLst>
                <a:ext uri="{FF2B5EF4-FFF2-40B4-BE49-F238E27FC236}">
                  <a16:creationId xmlns:a16="http://schemas.microsoft.com/office/drawing/2014/main" id="{FC579F6D-11E4-4885-8F33-0E851824E896}"/>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3" name="Zurücksetzen">
              <a:extLst>
                <a:ext uri="{FF2B5EF4-FFF2-40B4-BE49-F238E27FC236}">
                  <a16:creationId xmlns:a16="http://schemas.microsoft.com/office/drawing/2014/main" id="{39019F36-3F83-4D6F-811E-67209E268C06}"/>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4" name="Layoutwechsel">
              <a:extLst>
                <a:ext uri="{FF2B5EF4-FFF2-40B4-BE49-F238E27FC236}">
                  <a16:creationId xmlns:a16="http://schemas.microsoft.com/office/drawing/2014/main" id="{6FB1DA58-3279-426A-8B4B-208DFF9D45E8}"/>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6A5AAE1E-A7EF-484C-93E8-AC02A6C20ED0}"/>
                </a:ext>
              </a:extLst>
            </p:cNvPr>
            <p:cNvGrpSpPr/>
            <p:nvPr userDrawn="1"/>
          </p:nvGrpSpPr>
          <p:grpSpPr>
            <a:xfrm>
              <a:off x="-1650972" y="2032315"/>
              <a:ext cx="1752000" cy="1498325"/>
              <a:chOff x="-1650972" y="2032315"/>
              <a:chExt cx="1752000" cy="1498325"/>
            </a:xfrm>
          </p:grpSpPr>
          <p:sp>
            <p:nvSpPr>
              <p:cNvPr id="16" name="Text // Listenebene erhöhen">
                <a:extLst>
                  <a:ext uri="{FF2B5EF4-FFF2-40B4-BE49-F238E27FC236}">
                    <a16:creationId xmlns:a16="http://schemas.microsoft.com/office/drawing/2014/main" id="{0E312D88-089B-47AA-82C9-995D1DD1EEE8}"/>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7" name="Text // Listenebene verringern">
                <a:extLst>
                  <a:ext uri="{FF2B5EF4-FFF2-40B4-BE49-F238E27FC236}">
                    <a16:creationId xmlns:a16="http://schemas.microsoft.com/office/drawing/2014/main" id="{86567421-3D92-4648-8D2D-25C85AB17AC4}"/>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8" name="Listenebenen">
                <a:extLst>
                  <a:ext uri="{FF2B5EF4-FFF2-40B4-BE49-F238E27FC236}">
                    <a16:creationId xmlns:a16="http://schemas.microsoft.com/office/drawing/2014/main" id="{87BB571F-9641-4E94-940B-D266E1C7260A}"/>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19" name="Bild // Listenebene verringern">
                <a:extLst>
                  <a:ext uri="{FF2B5EF4-FFF2-40B4-BE49-F238E27FC236}">
                    <a16:creationId xmlns:a16="http://schemas.microsoft.com/office/drawing/2014/main" id="{FF9CBFBD-C9B9-47E7-B4F5-86C93F0FB4D3}"/>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0" name="Bild // Listenebene erhöhen">
                <a:extLst>
                  <a:ext uri="{FF2B5EF4-FFF2-40B4-BE49-F238E27FC236}">
                    <a16:creationId xmlns:a16="http://schemas.microsoft.com/office/drawing/2014/main" id="{11C4F173-C036-4E7B-BB47-2BDD8A6C9B16}"/>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1" name="Aus Liebe zum Leben">
            <a:extLst>
              <a:ext uri="{FF2B5EF4-FFF2-40B4-BE49-F238E27FC236}">
                <a16:creationId xmlns:a16="http://schemas.microsoft.com/office/drawing/2014/main" id="{FE29ED0E-297B-434B-BF81-F3900BF036D4}"/>
              </a:ext>
            </a:extLst>
          </p:cNvPr>
          <p:cNvPicPr preferRelativeResize="0">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sp>
        <p:nvSpPr>
          <p:cNvPr id="8" name="Fläche">
            <a:extLst>
              <a:ext uri="{FF2B5EF4-FFF2-40B4-BE49-F238E27FC236}">
                <a16:creationId xmlns:a16="http://schemas.microsoft.com/office/drawing/2014/main" id="{63E9DF70-8BBB-4935-A4F3-681BD08DE8A2}"/>
              </a:ext>
            </a:extLst>
          </p:cNvPr>
          <p:cNvSpPr>
            <a:spLocks noChangeAspect="1"/>
          </p:cNvSpPr>
          <p:nvPr userDrawn="1"/>
        </p:nvSpPr>
        <p:spPr bwMode="auto">
          <a:xfrm>
            <a:off x="0" y="0"/>
            <a:ext cx="12192000" cy="6018213"/>
          </a:xfrm>
          <a:custGeom>
            <a:avLst/>
            <a:gdLst>
              <a:gd name="T0" fmla="*/ 53088 w 67733"/>
              <a:gd name="T1" fmla="*/ 27766 h 33442"/>
              <a:gd name="T2" fmla="*/ 49691 w 67733"/>
              <a:gd name="T3" fmla="*/ 30061 h 33442"/>
              <a:gd name="T4" fmla="*/ 46030 w 67733"/>
              <a:gd name="T5" fmla="*/ 26400 h 33442"/>
              <a:gd name="T6" fmla="*/ 46260 w 67733"/>
              <a:gd name="T7" fmla="*/ 25120 h 33442"/>
              <a:gd name="T8" fmla="*/ 0 w 67733"/>
              <a:gd name="T9" fmla="*/ 7192 h 33442"/>
              <a:gd name="T10" fmla="*/ 0 w 67733"/>
              <a:gd name="T11" fmla="*/ 0 h 33442"/>
              <a:gd name="T12" fmla="*/ 67733 w 67733"/>
              <a:gd name="T13" fmla="*/ 0 h 33442"/>
              <a:gd name="T14" fmla="*/ 67733 w 67733"/>
              <a:gd name="T15" fmla="*/ 33442 h 33442"/>
              <a:gd name="T16" fmla="*/ 53088 w 67733"/>
              <a:gd name="T17" fmla="*/ 27766 h 33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33" h="33442">
                <a:moveTo>
                  <a:pt x="53088" y="27766"/>
                </a:moveTo>
                <a:cubicBezTo>
                  <a:pt x="52547" y="29111"/>
                  <a:pt x="51230" y="30061"/>
                  <a:pt x="49691" y="30061"/>
                </a:cubicBezTo>
                <a:cubicBezTo>
                  <a:pt x="47669" y="30061"/>
                  <a:pt x="46030" y="28422"/>
                  <a:pt x="46030" y="26400"/>
                </a:cubicBezTo>
                <a:cubicBezTo>
                  <a:pt x="46030" y="25949"/>
                  <a:pt x="46111" y="25518"/>
                  <a:pt x="46260" y="25120"/>
                </a:cubicBezTo>
                <a:lnTo>
                  <a:pt x="0" y="7192"/>
                </a:lnTo>
                <a:lnTo>
                  <a:pt x="0" y="0"/>
                </a:lnTo>
                <a:lnTo>
                  <a:pt x="67733" y="0"/>
                </a:lnTo>
                <a:lnTo>
                  <a:pt x="67733" y="33442"/>
                </a:lnTo>
                <a:lnTo>
                  <a:pt x="53088" y="27766"/>
                </a:lnTo>
                <a:close/>
              </a:path>
            </a:pathLst>
          </a:custGeom>
          <a:solidFill>
            <a:srgbClr val="EB00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de-DE" sz="900"/>
          </a:p>
        </p:txBody>
      </p:sp>
      <p:sp>
        <p:nvSpPr>
          <p:cNvPr id="9" name="Superzeichen">
            <a:extLst>
              <a:ext uri="{FF2B5EF4-FFF2-40B4-BE49-F238E27FC236}">
                <a16:creationId xmlns:a16="http://schemas.microsoft.com/office/drawing/2014/main" id="{1FD856E5-A04B-4503-B8BA-710E36A08BEC}"/>
              </a:ext>
            </a:extLst>
          </p:cNvPr>
          <p:cNvSpPr>
            <a:spLocks noChangeAspect="1" noEditPoints="1"/>
          </p:cNvSpPr>
          <p:nvPr userDrawn="1"/>
        </p:nvSpPr>
        <p:spPr bwMode="auto">
          <a:xfrm>
            <a:off x="8411917" y="4217988"/>
            <a:ext cx="1065282" cy="1066007"/>
          </a:xfrm>
          <a:custGeom>
            <a:avLst/>
            <a:gdLst>
              <a:gd name="T0" fmla="*/ 2960 w 5919"/>
              <a:gd name="T1" fmla="*/ 2960 h 5920"/>
              <a:gd name="T2" fmla="*/ 0 w 5919"/>
              <a:gd name="T3" fmla="*/ 1808 h 5920"/>
              <a:gd name="T4" fmla="*/ 1115 w 5919"/>
              <a:gd name="T5" fmla="*/ 2960 h 5920"/>
              <a:gd name="T6" fmla="*/ 0 w 5919"/>
              <a:gd name="T7" fmla="*/ 4112 h 5920"/>
              <a:gd name="T8" fmla="*/ 2960 w 5919"/>
              <a:gd name="T9" fmla="*/ 2960 h 5920"/>
              <a:gd name="T10" fmla="*/ 2960 w 5919"/>
              <a:gd name="T11" fmla="*/ 2960 h 5920"/>
              <a:gd name="T12" fmla="*/ 5919 w 5919"/>
              <a:gd name="T13" fmla="*/ 4112 h 5920"/>
              <a:gd name="T14" fmla="*/ 4805 w 5919"/>
              <a:gd name="T15" fmla="*/ 2960 h 5920"/>
              <a:gd name="T16" fmla="*/ 5919 w 5919"/>
              <a:gd name="T17" fmla="*/ 1808 h 5920"/>
              <a:gd name="T18" fmla="*/ 2960 w 5919"/>
              <a:gd name="T19" fmla="*/ 2960 h 5920"/>
              <a:gd name="T20" fmla="*/ 2960 w 5919"/>
              <a:gd name="T21" fmla="*/ 2960 h 5920"/>
              <a:gd name="T22" fmla="*/ 1808 w 5919"/>
              <a:gd name="T23" fmla="*/ 5920 h 5920"/>
              <a:gd name="T24" fmla="*/ 2960 w 5919"/>
              <a:gd name="T25" fmla="*/ 4805 h 5920"/>
              <a:gd name="T26" fmla="*/ 4111 w 5919"/>
              <a:gd name="T27" fmla="*/ 5920 h 5920"/>
              <a:gd name="T28" fmla="*/ 2960 w 5919"/>
              <a:gd name="T29" fmla="*/ 2960 h 5920"/>
              <a:gd name="T30" fmla="*/ 2960 w 5919"/>
              <a:gd name="T31" fmla="*/ 2960 h 5920"/>
              <a:gd name="T32" fmla="*/ 4111 w 5919"/>
              <a:gd name="T33" fmla="*/ 0 h 5920"/>
              <a:gd name="T34" fmla="*/ 2960 w 5919"/>
              <a:gd name="T35" fmla="*/ 1115 h 5920"/>
              <a:gd name="T36" fmla="*/ 1808 w 5919"/>
              <a:gd name="T37" fmla="*/ 0 h 5920"/>
              <a:gd name="T38" fmla="*/ 2960 w 5919"/>
              <a:gd name="T39" fmla="*/ 2960 h 59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919" h="5920">
                <a:moveTo>
                  <a:pt x="2960" y="2960"/>
                </a:moveTo>
                <a:lnTo>
                  <a:pt x="0" y="1808"/>
                </a:lnTo>
                <a:lnTo>
                  <a:pt x="1115" y="2960"/>
                </a:lnTo>
                <a:lnTo>
                  <a:pt x="0" y="4112"/>
                </a:lnTo>
                <a:lnTo>
                  <a:pt x="2960" y="2960"/>
                </a:lnTo>
                <a:close/>
                <a:moveTo>
                  <a:pt x="2960" y="2960"/>
                </a:moveTo>
                <a:lnTo>
                  <a:pt x="5919" y="4112"/>
                </a:lnTo>
                <a:lnTo>
                  <a:pt x="4805" y="2960"/>
                </a:lnTo>
                <a:lnTo>
                  <a:pt x="5919" y="1808"/>
                </a:lnTo>
                <a:lnTo>
                  <a:pt x="2960" y="2960"/>
                </a:lnTo>
                <a:close/>
                <a:moveTo>
                  <a:pt x="2960" y="2960"/>
                </a:moveTo>
                <a:lnTo>
                  <a:pt x="1808" y="5920"/>
                </a:lnTo>
                <a:lnTo>
                  <a:pt x="2960" y="4805"/>
                </a:lnTo>
                <a:lnTo>
                  <a:pt x="4111" y="5920"/>
                </a:lnTo>
                <a:lnTo>
                  <a:pt x="2960" y="2960"/>
                </a:lnTo>
                <a:close/>
                <a:moveTo>
                  <a:pt x="2960" y="2960"/>
                </a:moveTo>
                <a:lnTo>
                  <a:pt x="4111" y="0"/>
                </a:lnTo>
                <a:lnTo>
                  <a:pt x="2960" y="1115"/>
                </a:lnTo>
                <a:lnTo>
                  <a:pt x="1808" y="0"/>
                </a:lnTo>
                <a:lnTo>
                  <a:pt x="2960" y="29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de-DE" sz="900"/>
          </a:p>
        </p:txBody>
      </p:sp>
      <p:pic>
        <p:nvPicPr>
          <p:cNvPr id="4" name="JUH Logo">
            <a:extLst>
              <a:ext uri="{FF2B5EF4-FFF2-40B4-BE49-F238E27FC236}">
                <a16:creationId xmlns:a16="http://schemas.microsoft.com/office/drawing/2014/main" id="{F26A89EE-5A41-43B1-8BDD-A88003922E35}"/>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p:blipFill>
        <p:spPr>
          <a:xfrm>
            <a:off x="508033" y="6058771"/>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p:ph type="subTitle" idx="1" hasCustomPrompt="1"/>
          </p:nvPr>
        </p:nvSpPr>
        <p:spPr>
          <a:xfrm>
            <a:off x="508032" y="3251994"/>
            <a:ext cx="7200469" cy="1620000"/>
          </a:xfrm>
        </p:spPr>
        <p:txBody>
          <a:bodyPr/>
          <a:lstStyle>
            <a:lvl1pPr marL="0" indent="0" algn="l">
              <a:lnSpc>
                <a:spcPct val="107000"/>
              </a:lnSpc>
              <a:spcAft>
                <a:spcPts val="0"/>
              </a:spcAft>
              <a:buNone/>
              <a:defRPr sz="1750">
                <a:solidFill>
                  <a:schemeClr val="tx1"/>
                </a:solidFill>
                <a:latin typeface="+mj-lt"/>
              </a:defRPr>
            </a:lvl1pPr>
            <a:lvl2pPr marL="0" indent="0" algn="l">
              <a:lnSpc>
                <a:spcPct val="100000"/>
              </a:lnSpc>
              <a:spcBef>
                <a:spcPts val="1550"/>
              </a:spcBef>
              <a:spcAft>
                <a:spcPts val="0"/>
              </a:spcAft>
              <a:buNone/>
              <a:defRPr sz="1250">
                <a:solidFill>
                  <a:schemeClr val="tx1"/>
                </a:solidFill>
                <a:latin typeface="+mj-lt"/>
              </a:defRPr>
            </a:lvl2pPr>
            <a:lvl3pPr marL="0" indent="0" algn="l">
              <a:lnSpc>
                <a:spcPct val="100000"/>
              </a:lnSpc>
              <a:spcBef>
                <a:spcPts val="1550"/>
              </a:spcBef>
              <a:spcAft>
                <a:spcPts val="0"/>
              </a:spcAft>
              <a:buNone/>
              <a:defRPr sz="1250">
                <a:solidFill>
                  <a:schemeClr val="tx1"/>
                </a:solidFill>
                <a:latin typeface="+mj-lt"/>
              </a:defRPr>
            </a:lvl3pPr>
            <a:lvl4pPr marL="0" indent="0" algn="l">
              <a:lnSpc>
                <a:spcPct val="100000"/>
              </a:lnSpc>
              <a:spcBef>
                <a:spcPts val="1550"/>
              </a:spcBef>
              <a:spcAft>
                <a:spcPts val="0"/>
              </a:spcAft>
              <a:buNone/>
              <a:defRPr sz="1250">
                <a:solidFill>
                  <a:schemeClr val="tx1"/>
                </a:solidFill>
                <a:latin typeface="+mj-lt"/>
              </a:defRPr>
            </a:lvl4pPr>
            <a:lvl5pPr marL="0" indent="0" algn="l">
              <a:lnSpc>
                <a:spcPct val="100000"/>
              </a:lnSpc>
              <a:spcBef>
                <a:spcPts val="1550"/>
              </a:spcBef>
              <a:spcAft>
                <a:spcPts val="0"/>
              </a:spcAft>
              <a:buNone/>
              <a:defRPr sz="1250">
                <a:solidFill>
                  <a:schemeClr val="tx1"/>
                </a:solidFill>
                <a:latin typeface="+mj-lt"/>
              </a:defRPr>
            </a:lvl5pPr>
            <a:lvl6pPr marL="0" indent="0" algn="l">
              <a:lnSpc>
                <a:spcPct val="100000"/>
              </a:lnSpc>
              <a:spcBef>
                <a:spcPts val="1550"/>
              </a:spcBef>
              <a:spcAft>
                <a:spcPts val="0"/>
              </a:spcAft>
              <a:buNone/>
              <a:defRPr sz="1250">
                <a:solidFill>
                  <a:schemeClr val="tx1"/>
                </a:solidFill>
                <a:latin typeface="+mj-lt"/>
              </a:defRPr>
            </a:lvl6pPr>
            <a:lvl7pPr marL="0" indent="0" algn="l">
              <a:lnSpc>
                <a:spcPct val="100000"/>
              </a:lnSpc>
              <a:spcBef>
                <a:spcPts val="1550"/>
              </a:spcBef>
              <a:spcAft>
                <a:spcPts val="0"/>
              </a:spcAft>
              <a:buNone/>
              <a:defRPr sz="1250">
                <a:solidFill>
                  <a:schemeClr val="tx1"/>
                </a:solidFill>
                <a:latin typeface="+mj-lt"/>
              </a:defRPr>
            </a:lvl7pPr>
            <a:lvl8pPr marL="0" indent="0" algn="l">
              <a:lnSpc>
                <a:spcPct val="100000"/>
              </a:lnSpc>
              <a:spcBef>
                <a:spcPts val="1550"/>
              </a:spcBef>
              <a:spcAft>
                <a:spcPts val="0"/>
              </a:spcAft>
              <a:buNone/>
              <a:defRPr sz="1250">
                <a:solidFill>
                  <a:schemeClr val="tx1"/>
                </a:solidFill>
                <a:latin typeface="+mj-lt"/>
              </a:defRPr>
            </a:lvl8pPr>
            <a:lvl9pPr marL="0" indent="0" algn="l">
              <a:lnSpc>
                <a:spcPct val="100000"/>
              </a:lnSpc>
              <a:spcBef>
                <a:spcPts val="1550"/>
              </a:spcBef>
              <a:spcAft>
                <a:spcPts val="0"/>
              </a:spcAft>
              <a:buNone/>
              <a:defRPr sz="1250">
                <a:solidFill>
                  <a:schemeClr val="tx1"/>
                </a:solidFill>
                <a:latin typeface="+mj-lt"/>
              </a:defRPr>
            </a:lvl9pPr>
          </a:lstStyle>
          <a:p>
            <a:pPr lvl="0"/>
            <a:r>
              <a:rPr lang="de-DE" dirty="0"/>
              <a:t>Erste Ebene Text (Max. 2-Zeilig,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p:ph type="ctrTitle" hasCustomPrompt="1"/>
          </p:nvPr>
        </p:nvSpPr>
        <p:spPr>
          <a:xfrm>
            <a:off x="508033" y="656431"/>
            <a:ext cx="11176727" cy="2595563"/>
          </a:xfrm>
        </p:spPr>
        <p:txBody>
          <a:bodyPr anchor="t" anchorCtr="0"/>
          <a:lstStyle>
            <a:lvl1pPr algn="l">
              <a:lnSpc>
                <a:spcPct val="100000"/>
              </a:lnSpc>
              <a:defRPr sz="5000" b="1" spc="-15"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334973977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showMasterSp="0" preserve="1" userDrawn="1">
  <p:cSld name="Titel mit Grafik Johanniter">
    <p:bg>
      <p:bgPr>
        <a:solidFill>
          <a:srgbClr val="FF606E"/>
        </a:solidFill>
        <a:effectLst/>
      </p:bgPr>
    </p:bg>
    <p:spTree>
      <p:nvGrpSpPr>
        <p:cNvPr id="1" name=""/>
        <p:cNvGrpSpPr/>
        <p:nvPr/>
      </p:nvGrpSpPr>
      <p:grpSpPr>
        <a:xfrm>
          <a:off x="0" y="0"/>
          <a:ext cx="0" cy="0"/>
          <a:chOff x="0" y="0"/>
          <a:chExt cx="0" cy="0"/>
        </a:xfrm>
      </p:grpSpPr>
      <p:grpSp>
        <p:nvGrpSpPr>
          <p:cNvPr id="9" name="Regieanweisungen">
            <a:extLst>
              <a:ext uri="{FF2B5EF4-FFF2-40B4-BE49-F238E27FC236}">
                <a16:creationId xmlns:a16="http://schemas.microsoft.com/office/drawing/2014/main" id="{DF798D48-3279-4E33-82BA-51BB95EA9D1F}"/>
              </a:ext>
            </a:extLst>
          </p:cNvPr>
          <p:cNvGrpSpPr>
            <a:grpSpLocks noChangeAspect="1"/>
          </p:cNvGrpSpPr>
          <p:nvPr userDrawn="1"/>
        </p:nvGrpSpPr>
        <p:grpSpPr>
          <a:xfrm>
            <a:off x="-1926126" y="-396001"/>
            <a:ext cx="16057046" cy="3888001"/>
            <a:chOff x="-1650972" y="-253680"/>
            <a:chExt cx="15627840" cy="3784320"/>
          </a:xfrm>
        </p:grpSpPr>
        <p:sp>
          <p:nvSpPr>
            <p:cNvPr id="10" name="Hilfslinien">
              <a:extLst>
                <a:ext uri="{FF2B5EF4-FFF2-40B4-BE49-F238E27FC236}">
                  <a16:creationId xmlns:a16="http://schemas.microsoft.com/office/drawing/2014/main" id="{E0BD55B6-7ACF-445E-9602-AE343F93E22E}"/>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1" name="Zurücksetzen">
              <a:extLst>
                <a:ext uri="{FF2B5EF4-FFF2-40B4-BE49-F238E27FC236}">
                  <a16:creationId xmlns:a16="http://schemas.microsoft.com/office/drawing/2014/main" id="{753E6100-CAFC-4A1A-BFBA-F263C916816B}"/>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2" name="Layoutwechsel">
              <a:extLst>
                <a:ext uri="{FF2B5EF4-FFF2-40B4-BE49-F238E27FC236}">
                  <a16:creationId xmlns:a16="http://schemas.microsoft.com/office/drawing/2014/main" id="{B16A3C6A-A538-4A76-B354-28B3C260E301}"/>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1C9012DD-1962-40A6-B9CE-80454CCD1B60}"/>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CC671556-6376-4E47-ACFE-6B51ACE6BFAC}"/>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E636190C-7668-47F5-BAB4-095E859F04AD}"/>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9" name="Listenebenen">
                <a:extLst>
                  <a:ext uri="{FF2B5EF4-FFF2-40B4-BE49-F238E27FC236}">
                    <a16:creationId xmlns:a16="http://schemas.microsoft.com/office/drawing/2014/main" id="{7444D378-28B5-4E9B-8EDE-2102569C1624}"/>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20" name="Bild // Listenebene verringern">
                <a:extLst>
                  <a:ext uri="{FF2B5EF4-FFF2-40B4-BE49-F238E27FC236}">
                    <a16:creationId xmlns:a16="http://schemas.microsoft.com/office/drawing/2014/main" id="{3EA57174-2845-4465-9FC4-1B5680A07313}"/>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2" name="Bild // Listenebene erhöhen">
                <a:extLst>
                  <a:ext uri="{FF2B5EF4-FFF2-40B4-BE49-F238E27FC236}">
                    <a16:creationId xmlns:a16="http://schemas.microsoft.com/office/drawing/2014/main" id="{5E8E0B16-F845-4D41-9C94-BC9F718BDBCB}"/>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userDrawn="1">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FC281791-E44D-41E7-9CDB-0E784E67E406}"/>
              </a:ext>
            </a:extLst>
          </p:cNvPr>
          <p:cNvSpPr>
            <a:spLocks noChangeAspect="1"/>
          </p:cNvSpPr>
          <p:nvPr userDrawn="1"/>
        </p:nvSpPr>
        <p:spPr bwMode="auto">
          <a:xfrm>
            <a:off x="0" y="0"/>
            <a:ext cx="10929061" cy="6858000"/>
          </a:xfrm>
          <a:custGeom>
            <a:avLst/>
            <a:gdLst>
              <a:gd name="T0" fmla="*/ 60181 w 60678"/>
              <a:gd name="T1" fmla="*/ 10170 h 38100"/>
              <a:gd name="T2" fmla="*/ 56869 w 60678"/>
              <a:gd name="T3" fmla="*/ 13480 h 38100"/>
              <a:gd name="T4" fmla="*/ 55558 w 60678"/>
              <a:gd name="T5" fmla="*/ 13210 h 38100"/>
              <a:gd name="T6" fmla="*/ 45912 w 60678"/>
              <a:gd name="T7" fmla="*/ 38100 h 38100"/>
              <a:gd name="T8" fmla="*/ 0 w 60678"/>
              <a:gd name="T9" fmla="*/ 38100 h 38100"/>
              <a:gd name="T10" fmla="*/ 0 w 60678"/>
              <a:gd name="T11" fmla="*/ 0 h 38100"/>
              <a:gd name="T12" fmla="*/ 60678 w 60678"/>
              <a:gd name="T13" fmla="*/ 0 h 38100"/>
              <a:gd name="T14" fmla="*/ 57951 w 60678"/>
              <a:gd name="T15" fmla="*/ 7036 h 38100"/>
              <a:gd name="T16" fmla="*/ 60181 w 60678"/>
              <a:gd name="T17" fmla="*/ 10165 h 38100"/>
              <a:gd name="T18" fmla="*/ 60181 w 60678"/>
              <a:gd name="T19" fmla="*/ 1017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0678" h="38100">
                <a:moveTo>
                  <a:pt x="60181" y="10170"/>
                </a:moveTo>
                <a:cubicBezTo>
                  <a:pt x="60180" y="11998"/>
                  <a:pt x="58697" y="13480"/>
                  <a:pt x="56869" y="13480"/>
                </a:cubicBezTo>
                <a:cubicBezTo>
                  <a:pt x="56403" y="13480"/>
                  <a:pt x="55960" y="13383"/>
                  <a:pt x="55558" y="13210"/>
                </a:cubicBezTo>
                <a:lnTo>
                  <a:pt x="45912" y="38100"/>
                </a:lnTo>
                <a:lnTo>
                  <a:pt x="0" y="38100"/>
                </a:lnTo>
                <a:lnTo>
                  <a:pt x="0" y="0"/>
                </a:lnTo>
                <a:lnTo>
                  <a:pt x="60678" y="0"/>
                </a:lnTo>
                <a:lnTo>
                  <a:pt x="57951" y="7036"/>
                </a:lnTo>
                <a:cubicBezTo>
                  <a:pt x="59248" y="7484"/>
                  <a:pt x="60180" y="8716"/>
                  <a:pt x="60181" y="10165"/>
                </a:cubicBezTo>
                <a:lnTo>
                  <a:pt x="60181" y="10170"/>
                </a:lnTo>
                <a:close/>
              </a:path>
            </a:pathLst>
          </a:custGeom>
          <a:solidFill>
            <a:schemeClr val="bg2"/>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4" name="Superzeichen">
            <a:extLst>
              <a:ext uri="{FF2B5EF4-FFF2-40B4-BE49-F238E27FC236}">
                <a16:creationId xmlns:a16="http://schemas.microsoft.com/office/drawing/2014/main" id="{9A66EB37-C2B1-41CF-AD1A-03BA7AB6FA11}"/>
              </a:ext>
            </a:extLst>
          </p:cNvPr>
          <p:cNvSpPr>
            <a:spLocks noChangeAspect="1" noEditPoints="1"/>
          </p:cNvSpPr>
          <p:nvPr userDrawn="1"/>
        </p:nvSpPr>
        <p:spPr bwMode="auto">
          <a:xfrm>
            <a:off x="9760585" y="1348582"/>
            <a:ext cx="965263" cy="963613"/>
          </a:xfrm>
          <a:custGeom>
            <a:avLst/>
            <a:gdLst>
              <a:gd name="T0" fmla="*/ 2678 w 5356"/>
              <a:gd name="T1" fmla="*/ 2677 h 5355"/>
              <a:gd name="T2" fmla="*/ 0 w 5356"/>
              <a:gd name="T3" fmla="*/ 1635 h 5355"/>
              <a:gd name="T4" fmla="*/ 1009 w 5356"/>
              <a:gd name="T5" fmla="*/ 2677 h 5355"/>
              <a:gd name="T6" fmla="*/ 0 w 5356"/>
              <a:gd name="T7" fmla="*/ 3719 h 5355"/>
              <a:gd name="T8" fmla="*/ 2678 w 5356"/>
              <a:gd name="T9" fmla="*/ 2677 h 5355"/>
              <a:gd name="T10" fmla="*/ 2678 w 5356"/>
              <a:gd name="T11" fmla="*/ 2677 h 5355"/>
              <a:gd name="T12" fmla="*/ 5356 w 5356"/>
              <a:gd name="T13" fmla="*/ 3719 h 5355"/>
              <a:gd name="T14" fmla="*/ 4347 w 5356"/>
              <a:gd name="T15" fmla="*/ 2677 h 5355"/>
              <a:gd name="T16" fmla="*/ 5356 w 5356"/>
              <a:gd name="T17" fmla="*/ 1635 h 5355"/>
              <a:gd name="T18" fmla="*/ 2678 w 5356"/>
              <a:gd name="T19" fmla="*/ 2677 h 5355"/>
              <a:gd name="T20" fmla="*/ 2678 w 5356"/>
              <a:gd name="T21" fmla="*/ 2677 h 5355"/>
              <a:gd name="T22" fmla="*/ 1636 w 5356"/>
              <a:gd name="T23" fmla="*/ 5355 h 5355"/>
              <a:gd name="T24" fmla="*/ 2678 w 5356"/>
              <a:gd name="T25" fmla="*/ 4347 h 5355"/>
              <a:gd name="T26" fmla="*/ 3720 w 5356"/>
              <a:gd name="T27" fmla="*/ 5355 h 5355"/>
              <a:gd name="T28" fmla="*/ 2678 w 5356"/>
              <a:gd name="T29" fmla="*/ 2677 h 5355"/>
              <a:gd name="T30" fmla="*/ 2678 w 5356"/>
              <a:gd name="T31" fmla="*/ 2677 h 5355"/>
              <a:gd name="T32" fmla="*/ 3720 w 5356"/>
              <a:gd name="T33" fmla="*/ 0 h 5355"/>
              <a:gd name="T34" fmla="*/ 2678 w 5356"/>
              <a:gd name="T35" fmla="*/ 1008 h 5355"/>
              <a:gd name="T36" fmla="*/ 1636 w 5356"/>
              <a:gd name="T37" fmla="*/ 0 h 5355"/>
              <a:gd name="T38" fmla="*/ 2678 w 5356"/>
              <a:gd name="T39" fmla="*/ 2677 h 5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6" h="5355">
                <a:moveTo>
                  <a:pt x="2678" y="2677"/>
                </a:moveTo>
                <a:lnTo>
                  <a:pt x="0" y="1635"/>
                </a:lnTo>
                <a:lnTo>
                  <a:pt x="1009" y="2677"/>
                </a:lnTo>
                <a:lnTo>
                  <a:pt x="0" y="3719"/>
                </a:lnTo>
                <a:lnTo>
                  <a:pt x="2678" y="2677"/>
                </a:lnTo>
                <a:close/>
                <a:moveTo>
                  <a:pt x="2678" y="2677"/>
                </a:moveTo>
                <a:lnTo>
                  <a:pt x="5356" y="3719"/>
                </a:lnTo>
                <a:lnTo>
                  <a:pt x="4347" y="2677"/>
                </a:lnTo>
                <a:lnTo>
                  <a:pt x="5356" y="1635"/>
                </a:lnTo>
                <a:lnTo>
                  <a:pt x="2678" y="2677"/>
                </a:lnTo>
                <a:close/>
                <a:moveTo>
                  <a:pt x="2678" y="2677"/>
                </a:moveTo>
                <a:lnTo>
                  <a:pt x="1636" y="5355"/>
                </a:lnTo>
                <a:lnTo>
                  <a:pt x="2678" y="4347"/>
                </a:lnTo>
                <a:lnTo>
                  <a:pt x="3720" y="5355"/>
                </a:lnTo>
                <a:lnTo>
                  <a:pt x="2678" y="2677"/>
                </a:lnTo>
                <a:close/>
                <a:moveTo>
                  <a:pt x="2678" y="2677"/>
                </a:moveTo>
                <a:lnTo>
                  <a:pt x="3720" y="0"/>
                </a:lnTo>
                <a:lnTo>
                  <a:pt x="2678" y="1008"/>
                </a:lnTo>
                <a:lnTo>
                  <a:pt x="1636" y="0"/>
                </a:lnTo>
                <a:lnTo>
                  <a:pt x="2678" y="2677"/>
                </a:lnTo>
                <a:close/>
              </a:path>
            </a:pathLst>
          </a:custGeom>
          <a:solidFill>
            <a:schemeClr val="tx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pic>
        <p:nvPicPr>
          <p:cNvPr id="16" name="Illustration" descr="Ein Bild, das Mann, stehend, Spieler, haltend enthält.&#10;&#10;Automatisch generierte Beschreibung">
            <a:extLst>
              <a:ext uri="{FF2B5EF4-FFF2-40B4-BE49-F238E27FC236}">
                <a16:creationId xmlns:a16="http://schemas.microsoft.com/office/drawing/2014/main" id="{2941A1AD-C538-4DAE-B195-73AADED3F2AD}"/>
              </a:ext>
            </a:extLst>
          </p:cNvPr>
          <p:cNvPicPr>
            <a:picLocks noChangeAspect="1"/>
          </p:cNvPicPr>
          <p:nvPr userDrawn="1"/>
        </p:nvPicPr>
        <p:blipFill>
          <a:blip r:embed="rId4" cstate="print">
            <a:alphaModFix/>
            <a:extLst>
              <a:ext uri="{28A0092B-C50C-407E-A947-70E740481C1C}">
                <a14:useLocalDpi xmlns:a14="http://schemas.microsoft.com/office/drawing/2010/main" val="0"/>
              </a:ext>
            </a:extLst>
          </a:blip>
          <a:stretch>
            <a:fillRect/>
          </a:stretch>
        </p:blipFill>
        <p:spPr>
          <a:xfrm>
            <a:off x="6570528" y="3373742"/>
            <a:ext cx="5149965" cy="3096000"/>
          </a:xfrm>
          <a:prstGeom prst="rect">
            <a:avLst/>
          </a:prstGeom>
        </p:spPr>
      </p:pic>
      <p:pic>
        <p:nvPicPr>
          <p:cNvPr id="29" name="Johanniter Logo">
            <a:extLst>
              <a:ext uri="{FF2B5EF4-FFF2-40B4-BE49-F238E27FC236}">
                <a16:creationId xmlns:a16="http://schemas.microsoft.com/office/drawing/2014/main" id="{1D0A5A8F-4933-4FD9-AEA2-2136E37ECDDC}"/>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08033" y="6058771"/>
            <a:ext cx="1884723" cy="425555"/>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userDrawn="1">
            <p:ph type="subTitle" idx="1" hasCustomPrompt="1"/>
          </p:nvPr>
        </p:nvSpPr>
        <p:spPr>
          <a:xfrm>
            <a:off x="508032" y="3251994"/>
            <a:ext cx="5587967" cy="1620000"/>
          </a:xfrm>
        </p:spPr>
        <p:txBody>
          <a:bodyPr/>
          <a:lstStyle>
            <a:lvl1pPr marL="0" indent="0" algn="l">
              <a:lnSpc>
                <a:spcPct val="107000"/>
              </a:lnSpc>
              <a:spcAft>
                <a:spcPts val="0"/>
              </a:spcAft>
              <a:buNone/>
              <a:defRPr sz="1750">
                <a:solidFill>
                  <a:schemeClr val="tx1"/>
                </a:solidFill>
                <a:latin typeface="+mj-lt"/>
              </a:defRPr>
            </a:lvl1pPr>
            <a:lvl2pPr marL="0" indent="0" algn="l">
              <a:lnSpc>
                <a:spcPct val="100000"/>
              </a:lnSpc>
              <a:spcBef>
                <a:spcPts val="1550"/>
              </a:spcBef>
              <a:spcAft>
                <a:spcPts val="0"/>
              </a:spcAft>
              <a:buNone/>
              <a:defRPr sz="1250">
                <a:solidFill>
                  <a:schemeClr val="tx1"/>
                </a:solidFill>
                <a:latin typeface="+mj-lt"/>
              </a:defRPr>
            </a:lvl2pPr>
            <a:lvl3pPr marL="0" indent="0" algn="l">
              <a:lnSpc>
                <a:spcPct val="100000"/>
              </a:lnSpc>
              <a:spcBef>
                <a:spcPts val="1550"/>
              </a:spcBef>
              <a:spcAft>
                <a:spcPts val="0"/>
              </a:spcAft>
              <a:buNone/>
              <a:defRPr sz="1250">
                <a:solidFill>
                  <a:schemeClr val="tx1"/>
                </a:solidFill>
                <a:latin typeface="+mj-lt"/>
              </a:defRPr>
            </a:lvl3pPr>
            <a:lvl4pPr marL="0" indent="0" algn="l">
              <a:lnSpc>
                <a:spcPct val="100000"/>
              </a:lnSpc>
              <a:spcBef>
                <a:spcPts val="1550"/>
              </a:spcBef>
              <a:spcAft>
                <a:spcPts val="0"/>
              </a:spcAft>
              <a:buNone/>
              <a:defRPr sz="1250">
                <a:solidFill>
                  <a:schemeClr val="tx1"/>
                </a:solidFill>
                <a:latin typeface="+mj-lt"/>
              </a:defRPr>
            </a:lvl4pPr>
            <a:lvl5pPr marL="0" indent="0" algn="l">
              <a:lnSpc>
                <a:spcPct val="100000"/>
              </a:lnSpc>
              <a:spcBef>
                <a:spcPts val="1550"/>
              </a:spcBef>
              <a:spcAft>
                <a:spcPts val="0"/>
              </a:spcAft>
              <a:buNone/>
              <a:defRPr sz="1250">
                <a:solidFill>
                  <a:schemeClr val="tx1"/>
                </a:solidFill>
                <a:latin typeface="+mj-lt"/>
              </a:defRPr>
            </a:lvl5pPr>
            <a:lvl6pPr marL="0" indent="0" algn="l">
              <a:lnSpc>
                <a:spcPct val="100000"/>
              </a:lnSpc>
              <a:spcBef>
                <a:spcPts val="1550"/>
              </a:spcBef>
              <a:spcAft>
                <a:spcPts val="0"/>
              </a:spcAft>
              <a:buNone/>
              <a:defRPr sz="1250">
                <a:solidFill>
                  <a:schemeClr val="tx1"/>
                </a:solidFill>
                <a:latin typeface="+mj-lt"/>
              </a:defRPr>
            </a:lvl6pPr>
            <a:lvl7pPr marL="0" indent="0" algn="l">
              <a:lnSpc>
                <a:spcPct val="100000"/>
              </a:lnSpc>
              <a:spcBef>
                <a:spcPts val="1550"/>
              </a:spcBef>
              <a:spcAft>
                <a:spcPts val="0"/>
              </a:spcAft>
              <a:buNone/>
              <a:defRPr sz="1250">
                <a:solidFill>
                  <a:schemeClr val="tx1"/>
                </a:solidFill>
                <a:latin typeface="+mj-lt"/>
              </a:defRPr>
            </a:lvl7pPr>
            <a:lvl8pPr marL="0" indent="0" algn="l">
              <a:lnSpc>
                <a:spcPct val="100000"/>
              </a:lnSpc>
              <a:spcBef>
                <a:spcPts val="1550"/>
              </a:spcBef>
              <a:spcAft>
                <a:spcPts val="0"/>
              </a:spcAft>
              <a:buNone/>
              <a:defRPr sz="1250">
                <a:solidFill>
                  <a:schemeClr val="tx1"/>
                </a:solidFill>
                <a:latin typeface="+mj-lt"/>
              </a:defRPr>
            </a:lvl8pPr>
            <a:lvl9pPr marL="0" indent="0" algn="l">
              <a:lnSpc>
                <a:spcPct val="100000"/>
              </a:lnSpc>
              <a:spcBef>
                <a:spcPts val="1550"/>
              </a:spcBef>
              <a:spcAft>
                <a:spcPts val="0"/>
              </a:spcAft>
              <a:buNone/>
              <a:defRPr sz="1250">
                <a:solidFill>
                  <a:schemeClr val="tx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userDrawn="1">
            <p:ph type="ctrTitle" hasCustomPrompt="1"/>
          </p:nvPr>
        </p:nvSpPr>
        <p:spPr>
          <a:xfrm>
            <a:off x="508033" y="656431"/>
            <a:ext cx="7920515" cy="2595563"/>
          </a:xfrm>
        </p:spPr>
        <p:txBody>
          <a:bodyPr anchor="t" anchorCtr="0"/>
          <a:lstStyle>
            <a:lvl1pPr algn="l">
              <a:lnSpc>
                <a:spcPct val="100000"/>
              </a:lnSpc>
              <a:defRPr sz="5000" b="1" spc="-15"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spTree>
    <p:extLst>
      <p:ext uri="{BB962C8B-B14F-4D97-AF65-F5344CB8AC3E}">
        <p14:creationId xmlns:p14="http://schemas.microsoft.com/office/powerpoint/2010/main" val="239569037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showMasterSp="0" preserve="1" userDrawn="1">
  <p:cSld name="Titel mit Grafik JUH">
    <p:bg>
      <p:bgPr>
        <a:solidFill>
          <a:srgbClr val="FF606E"/>
        </a:solidFill>
        <a:effectLst/>
      </p:bgPr>
    </p:bg>
    <p:spTree>
      <p:nvGrpSpPr>
        <p:cNvPr id="1" name=""/>
        <p:cNvGrpSpPr/>
        <p:nvPr/>
      </p:nvGrpSpPr>
      <p:grpSpPr>
        <a:xfrm>
          <a:off x="0" y="0"/>
          <a:ext cx="0" cy="0"/>
          <a:chOff x="0" y="0"/>
          <a:chExt cx="0" cy="0"/>
        </a:xfrm>
      </p:grpSpPr>
      <p:grpSp>
        <p:nvGrpSpPr>
          <p:cNvPr id="9" name="Regieanweisungen">
            <a:extLst>
              <a:ext uri="{FF2B5EF4-FFF2-40B4-BE49-F238E27FC236}">
                <a16:creationId xmlns:a16="http://schemas.microsoft.com/office/drawing/2014/main" id="{8797E160-F457-48D3-ADAD-EDE600C1EFA0}"/>
              </a:ext>
            </a:extLst>
          </p:cNvPr>
          <p:cNvGrpSpPr>
            <a:grpSpLocks noChangeAspect="1"/>
          </p:cNvGrpSpPr>
          <p:nvPr userDrawn="1"/>
        </p:nvGrpSpPr>
        <p:grpSpPr>
          <a:xfrm>
            <a:off x="-1926126" y="-396001"/>
            <a:ext cx="16057046" cy="3888001"/>
            <a:chOff x="-1650972" y="-253680"/>
            <a:chExt cx="15627840" cy="3784320"/>
          </a:xfrm>
        </p:grpSpPr>
        <p:sp>
          <p:nvSpPr>
            <p:cNvPr id="10" name="Hilfslinien">
              <a:extLst>
                <a:ext uri="{FF2B5EF4-FFF2-40B4-BE49-F238E27FC236}">
                  <a16:creationId xmlns:a16="http://schemas.microsoft.com/office/drawing/2014/main" id="{8045C7C0-E36F-47C8-B190-F75369D73423}"/>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11" name="Zurücksetzen">
              <a:extLst>
                <a:ext uri="{FF2B5EF4-FFF2-40B4-BE49-F238E27FC236}">
                  <a16:creationId xmlns:a16="http://schemas.microsoft.com/office/drawing/2014/main" id="{B498EA16-B4A0-46CD-BE6C-1DBE45889809}"/>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2" name="Layoutwechsel">
              <a:extLst>
                <a:ext uri="{FF2B5EF4-FFF2-40B4-BE49-F238E27FC236}">
                  <a16:creationId xmlns:a16="http://schemas.microsoft.com/office/drawing/2014/main" id="{F988F52C-E61B-469E-A00F-3C2A6D1948F2}"/>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5" name="Listenebenen">
              <a:extLst>
                <a:ext uri="{FF2B5EF4-FFF2-40B4-BE49-F238E27FC236}">
                  <a16:creationId xmlns:a16="http://schemas.microsoft.com/office/drawing/2014/main" id="{C56195B8-557B-4DCB-90D8-C4CCD9BF05BD}"/>
                </a:ext>
              </a:extLst>
            </p:cNvPr>
            <p:cNvGrpSpPr/>
            <p:nvPr userDrawn="1"/>
          </p:nvGrpSpPr>
          <p:grpSpPr>
            <a:xfrm>
              <a:off x="-1650972" y="2032315"/>
              <a:ext cx="1752000" cy="1498325"/>
              <a:chOff x="-1650972" y="2032315"/>
              <a:chExt cx="1752000" cy="1498325"/>
            </a:xfrm>
          </p:grpSpPr>
          <p:sp>
            <p:nvSpPr>
              <p:cNvPr id="17" name="Text // Listenebene erhöhen">
                <a:extLst>
                  <a:ext uri="{FF2B5EF4-FFF2-40B4-BE49-F238E27FC236}">
                    <a16:creationId xmlns:a16="http://schemas.microsoft.com/office/drawing/2014/main" id="{D5BFF025-E9F4-468D-912C-48765C1132B4}"/>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8" name="Text // Listenebene verringern">
                <a:extLst>
                  <a:ext uri="{FF2B5EF4-FFF2-40B4-BE49-F238E27FC236}">
                    <a16:creationId xmlns:a16="http://schemas.microsoft.com/office/drawing/2014/main" id="{67DD4BC4-ED4C-4925-8FFC-41E08A60B330}"/>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9" name="Listenebenen">
                <a:extLst>
                  <a:ext uri="{FF2B5EF4-FFF2-40B4-BE49-F238E27FC236}">
                    <a16:creationId xmlns:a16="http://schemas.microsoft.com/office/drawing/2014/main" id="{3D7AE3ED-BD94-49D5-BC23-9FF563C2F50F}"/>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20" name="Bild // Listenebene verringern">
                <a:extLst>
                  <a:ext uri="{FF2B5EF4-FFF2-40B4-BE49-F238E27FC236}">
                    <a16:creationId xmlns:a16="http://schemas.microsoft.com/office/drawing/2014/main" id="{C089FA09-8340-462F-B3E6-C97A5097E9BA}"/>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22" name="Bild // Listenebene erhöhen">
                <a:extLst>
                  <a:ext uri="{FF2B5EF4-FFF2-40B4-BE49-F238E27FC236}">
                    <a16:creationId xmlns:a16="http://schemas.microsoft.com/office/drawing/2014/main" id="{62718AD2-6586-4358-A445-70E12FD96D87}"/>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21" name="Foliennummer">
            <a:extLst>
              <a:ext uri="{FF2B5EF4-FFF2-40B4-BE49-F238E27FC236}">
                <a16:creationId xmlns:a16="http://schemas.microsoft.com/office/drawing/2014/main" id="{E4FB127E-CACC-4245-8C1B-7520E67D9262}"/>
              </a:ext>
            </a:extLst>
          </p:cNvPr>
          <p:cNvSpPr>
            <a:spLocks noGrp="1"/>
          </p:cNvSpPr>
          <p:nvPr userDrawn="1">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13" name="Fläche">
            <a:extLst>
              <a:ext uri="{FF2B5EF4-FFF2-40B4-BE49-F238E27FC236}">
                <a16:creationId xmlns:a16="http://schemas.microsoft.com/office/drawing/2014/main" id="{FC281791-E44D-41E7-9CDB-0E784E67E406}"/>
              </a:ext>
            </a:extLst>
          </p:cNvPr>
          <p:cNvSpPr>
            <a:spLocks noChangeAspect="1"/>
          </p:cNvSpPr>
          <p:nvPr userDrawn="1"/>
        </p:nvSpPr>
        <p:spPr bwMode="auto">
          <a:xfrm>
            <a:off x="0" y="0"/>
            <a:ext cx="10929061" cy="6858000"/>
          </a:xfrm>
          <a:custGeom>
            <a:avLst/>
            <a:gdLst>
              <a:gd name="T0" fmla="*/ 60181 w 60678"/>
              <a:gd name="T1" fmla="*/ 10170 h 38100"/>
              <a:gd name="T2" fmla="*/ 56869 w 60678"/>
              <a:gd name="T3" fmla="*/ 13480 h 38100"/>
              <a:gd name="T4" fmla="*/ 55558 w 60678"/>
              <a:gd name="T5" fmla="*/ 13210 h 38100"/>
              <a:gd name="T6" fmla="*/ 45912 w 60678"/>
              <a:gd name="T7" fmla="*/ 38100 h 38100"/>
              <a:gd name="T8" fmla="*/ 0 w 60678"/>
              <a:gd name="T9" fmla="*/ 38100 h 38100"/>
              <a:gd name="T10" fmla="*/ 0 w 60678"/>
              <a:gd name="T11" fmla="*/ 0 h 38100"/>
              <a:gd name="T12" fmla="*/ 60678 w 60678"/>
              <a:gd name="T13" fmla="*/ 0 h 38100"/>
              <a:gd name="T14" fmla="*/ 57951 w 60678"/>
              <a:gd name="T15" fmla="*/ 7036 h 38100"/>
              <a:gd name="T16" fmla="*/ 60181 w 60678"/>
              <a:gd name="T17" fmla="*/ 10165 h 38100"/>
              <a:gd name="T18" fmla="*/ 60181 w 60678"/>
              <a:gd name="T19" fmla="*/ 1017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0678" h="38100">
                <a:moveTo>
                  <a:pt x="60181" y="10170"/>
                </a:moveTo>
                <a:cubicBezTo>
                  <a:pt x="60180" y="11998"/>
                  <a:pt x="58697" y="13480"/>
                  <a:pt x="56869" y="13480"/>
                </a:cubicBezTo>
                <a:cubicBezTo>
                  <a:pt x="56403" y="13480"/>
                  <a:pt x="55960" y="13383"/>
                  <a:pt x="55558" y="13210"/>
                </a:cubicBezTo>
                <a:lnTo>
                  <a:pt x="45912" y="38100"/>
                </a:lnTo>
                <a:lnTo>
                  <a:pt x="0" y="38100"/>
                </a:lnTo>
                <a:lnTo>
                  <a:pt x="0" y="0"/>
                </a:lnTo>
                <a:lnTo>
                  <a:pt x="60678" y="0"/>
                </a:lnTo>
                <a:lnTo>
                  <a:pt x="57951" y="7036"/>
                </a:lnTo>
                <a:cubicBezTo>
                  <a:pt x="59248" y="7484"/>
                  <a:pt x="60180" y="8716"/>
                  <a:pt x="60181" y="10165"/>
                </a:cubicBezTo>
                <a:lnTo>
                  <a:pt x="60181" y="10170"/>
                </a:lnTo>
                <a:close/>
              </a:path>
            </a:pathLst>
          </a:custGeom>
          <a:solidFill>
            <a:schemeClr val="bg2"/>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4" name="Superzeichen">
            <a:extLst>
              <a:ext uri="{FF2B5EF4-FFF2-40B4-BE49-F238E27FC236}">
                <a16:creationId xmlns:a16="http://schemas.microsoft.com/office/drawing/2014/main" id="{9A66EB37-C2B1-41CF-AD1A-03BA7AB6FA11}"/>
              </a:ext>
            </a:extLst>
          </p:cNvPr>
          <p:cNvSpPr>
            <a:spLocks noChangeAspect="1" noEditPoints="1"/>
          </p:cNvSpPr>
          <p:nvPr userDrawn="1"/>
        </p:nvSpPr>
        <p:spPr bwMode="auto">
          <a:xfrm>
            <a:off x="9760585" y="1348582"/>
            <a:ext cx="965263" cy="963613"/>
          </a:xfrm>
          <a:custGeom>
            <a:avLst/>
            <a:gdLst>
              <a:gd name="T0" fmla="*/ 2678 w 5356"/>
              <a:gd name="T1" fmla="*/ 2677 h 5355"/>
              <a:gd name="T2" fmla="*/ 0 w 5356"/>
              <a:gd name="T3" fmla="*/ 1635 h 5355"/>
              <a:gd name="T4" fmla="*/ 1009 w 5356"/>
              <a:gd name="T5" fmla="*/ 2677 h 5355"/>
              <a:gd name="T6" fmla="*/ 0 w 5356"/>
              <a:gd name="T7" fmla="*/ 3719 h 5355"/>
              <a:gd name="T8" fmla="*/ 2678 w 5356"/>
              <a:gd name="T9" fmla="*/ 2677 h 5355"/>
              <a:gd name="T10" fmla="*/ 2678 w 5356"/>
              <a:gd name="T11" fmla="*/ 2677 h 5355"/>
              <a:gd name="T12" fmla="*/ 5356 w 5356"/>
              <a:gd name="T13" fmla="*/ 3719 h 5355"/>
              <a:gd name="T14" fmla="*/ 4347 w 5356"/>
              <a:gd name="T15" fmla="*/ 2677 h 5355"/>
              <a:gd name="T16" fmla="*/ 5356 w 5356"/>
              <a:gd name="T17" fmla="*/ 1635 h 5355"/>
              <a:gd name="T18" fmla="*/ 2678 w 5356"/>
              <a:gd name="T19" fmla="*/ 2677 h 5355"/>
              <a:gd name="T20" fmla="*/ 2678 w 5356"/>
              <a:gd name="T21" fmla="*/ 2677 h 5355"/>
              <a:gd name="T22" fmla="*/ 1636 w 5356"/>
              <a:gd name="T23" fmla="*/ 5355 h 5355"/>
              <a:gd name="T24" fmla="*/ 2678 w 5356"/>
              <a:gd name="T25" fmla="*/ 4347 h 5355"/>
              <a:gd name="T26" fmla="*/ 3720 w 5356"/>
              <a:gd name="T27" fmla="*/ 5355 h 5355"/>
              <a:gd name="T28" fmla="*/ 2678 w 5356"/>
              <a:gd name="T29" fmla="*/ 2677 h 5355"/>
              <a:gd name="T30" fmla="*/ 2678 w 5356"/>
              <a:gd name="T31" fmla="*/ 2677 h 5355"/>
              <a:gd name="T32" fmla="*/ 3720 w 5356"/>
              <a:gd name="T33" fmla="*/ 0 h 5355"/>
              <a:gd name="T34" fmla="*/ 2678 w 5356"/>
              <a:gd name="T35" fmla="*/ 1008 h 5355"/>
              <a:gd name="T36" fmla="*/ 1636 w 5356"/>
              <a:gd name="T37" fmla="*/ 0 h 5355"/>
              <a:gd name="T38" fmla="*/ 2678 w 5356"/>
              <a:gd name="T39" fmla="*/ 2677 h 5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56" h="5355">
                <a:moveTo>
                  <a:pt x="2678" y="2677"/>
                </a:moveTo>
                <a:lnTo>
                  <a:pt x="0" y="1635"/>
                </a:lnTo>
                <a:lnTo>
                  <a:pt x="1009" y="2677"/>
                </a:lnTo>
                <a:lnTo>
                  <a:pt x="0" y="3719"/>
                </a:lnTo>
                <a:lnTo>
                  <a:pt x="2678" y="2677"/>
                </a:lnTo>
                <a:close/>
                <a:moveTo>
                  <a:pt x="2678" y="2677"/>
                </a:moveTo>
                <a:lnTo>
                  <a:pt x="5356" y="3719"/>
                </a:lnTo>
                <a:lnTo>
                  <a:pt x="4347" y="2677"/>
                </a:lnTo>
                <a:lnTo>
                  <a:pt x="5356" y="1635"/>
                </a:lnTo>
                <a:lnTo>
                  <a:pt x="2678" y="2677"/>
                </a:lnTo>
                <a:close/>
                <a:moveTo>
                  <a:pt x="2678" y="2677"/>
                </a:moveTo>
                <a:lnTo>
                  <a:pt x="1636" y="5355"/>
                </a:lnTo>
                <a:lnTo>
                  <a:pt x="2678" y="4347"/>
                </a:lnTo>
                <a:lnTo>
                  <a:pt x="3720" y="5355"/>
                </a:lnTo>
                <a:lnTo>
                  <a:pt x="2678" y="2677"/>
                </a:lnTo>
                <a:close/>
                <a:moveTo>
                  <a:pt x="2678" y="2677"/>
                </a:moveTo>
                <a:lnTo>
                  <a:pt x="3720" y="0"/>
                </a:lnTo>
                <a:lnTo>
                  <a:pt x="2678" y="1008"/>
                </a:lnTo>
                <a:lnTo>
                  <a:pt x="1636" y="0"/>
                </a:lnTo>
                <a:lnTo>
                  <a:pt x="2678" y="2677"/>
                </a:lnTo>
                <a:close/>
              </a:path>
            </a:pathLst>
          </a:custGeom>
          <a:solidFill>
            <a:schemeClr val="tx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pic>
        <p:nvPicPr>
          <p:cNvPr id="16" name="Illustration" descr="Ein Bild, das Mann, stehend, Spieler, haltend enthält.&#10;&#10;Automatisch generierte Beschreibung">
            <a:extLst>
              <a:ext uri="{FF2B5EF4-FFF2-40B4-BE49-F238E27FC236}">
                <a16:creationId xmlns:a16="http://schemas.microsoft.com/office/drawing/2014/main" id="{2941A1AD-C538-4DAE-B195-73AADED3F2AD}"/>
              </a:ext>
            </a:extLst>
          </p:cNvPr>
          <p:cNvPicPr>
            <a:picLocks noChangeAspect="1"/>
          </p:cNvPicPr>
          <p:nvPr userDrawn="1"/>
        </p:nvPicPr>
        <p:blipFill>
          <a:blip r:embed="rId4" cstate="print">
            <a:alphaModFix/>
            <a:extLst>
              <a:ext uri="{28A0092B-C50C-407E-A947-70E740481C1C}">
                <a14:useLocalDpi xmlns:a14="http://schemas.microsoft.com/office/drawing/2010/main" val="0"/>
              </a:ext>
            </a:extLst>
          </a:blip>
          <a:stretch>
            <a:fillRect/>
          </a:stretch>
        </p:blipFill>
        <p:spPr>
          <a:xfrm>
            <a:off x="6570528" y="3373742"/>
            <a:ext cx="5149965" cy="3096000"/>
          </a:xfrm>
          <a:prstGeom prst="rect">
            <a:avLst/>
          </a:prstGeom>
        </p:spPr>
      </p:pic>
      <p:sp>
        <p:nvSpPr>
          <p:cNvPr id="3" name="Untertitel">
            <a:extLst>
              <a:ext uri="{FF2B5EF4-FFF2-40B4-BE49-F238E27FC236}">
                <a16:creationId xmlns:a16="http://schemas.microsoft.com/office/drawing/2014/main" id="{23DDEA6B-807C-4324-9952-54946591E5B3}"/>
              </a:ext>
            </a:extLst>
          </p:cNvPr>
          <p:cNvSpPr>
            <a:spLocks noGrp="1"/>
          </p:cNvSpPr>
          <p:nvPr userDrawn="1">
            <p:ph type="subTitle" idx="1" hasCustomPrompt="1"/>
          </p:nvPr>
        </p:nvSpPr>
        <p:spPr>
          <a:xfrm>
            <a:off x="508032" y="3251994"/>
            <a:ext cx="5587967" cy="1620000"/>
          </a:xfrm>
        </p:spPr>
        <p:txBody>
          <a:bodyPr/>
          <a:lstStyle>
            <a:lvl1pPr marL="0" indent="0" algn="l">
              <a:lnSpc>
                <a:spcPct val="107000"/>
              </a:lnSpc>
              <a:spcAft>
                <a:spcPts val="0"/>
              </a:spcAft>
              <a:buNone/>
              <a:defRPr sz="1750">
                <a:solidFill>
                  <a:schemeClr val="tx1"/>
                </a:solidFill>
                <a:latin typeface="+mj-lt"/>
              </a:defRPr>
            </a:lvl1pPr>
            <a:lvl2pPr marL="0" indent="0" algn="l">
              <a:lnSpc>
                <a:spcPct val="100000"/>
              </a:lnSpc>
              <a:spcBef>
                <a:spcPts val="1550"/>
              </a:spcBef>
              <a:spcAft>
                <a:spcPts val="0"/>
              </a:spcAft>
              <a:buNone/>
              <a:defRPr sz="1250">
                <a:solidFill>
                  <a:schemeClr val="tx1"/>
                </a:solidFill>
                <a:latin typeface="+mj-lt"/>
              </a:defRPr>
            </a:lvl2pPr>
            <a:lvl3pPr marL="0" indent="0" algn="l">
              <a:lnSpc>
                <a:spcPct val="100000"/>
              </a:lnSpc>
              <a:spcBef>
                <a:spcPts val="1550"/>
              </a:spcBef>
              <a:spcAft>
                <a:spcPts val="0"/>
              </a:spcAft>
              <a:buNone/>
              <a:defRPr sz="1250">
                <a:solidFill>
                  <a:schemeClr val="tx1"/>
                </a:solidFill>
                <a:latin typeface="+mj-lt"/>
              </a:defRPr>
            </a:lvl3pPr>
            <a:lvl4pPr marL="0" indent="0" algn="l">
              <a:lnSpc>
                <a:spcPct val="100000"/>
              </a:lnSpc>
              <a:spcBef>
                <a:spcPts val="1550"/>
              </a:spcBef>
              <a:spcAft>
                <a:spcPts val="0"/>
              </a:spcAft>
              <a:buNone/>
              <a:defRPr sz="1250">
                <a:solidFill>
                  <a:schemeClr val="tx1"/>
                </a:solidFill>
                <a:latin typeface="+mj-lt"/>
              </a:defRPr>
            </a:lvl4pPr>
            <a:lvl5pPr marL="0" indent="0" algn="l">
              <a:lnSpc>
                <a:spcPct val="100000"/>
              </a:lnSpc>
              <a:spcBef>
                <a:spcPts val="1550"/>
              </a:spcBef>
              <a:spcAft>
                <a:spcPts val="0"/>
              </a:spcAft>
              <a:buNone/>
              <a:defRPr sz="1250">
                <a:solidFill>
                  <a:schemeClr val="tx1"/>
                </a:solidFill>
                <a:latin typeface="+mj-lt"/>
              </a:defRPr>
            </a:lvl5pPr>
            <a:lvl6pPr marL="0" indent="0" algn="l">
              <a:lnSpc>
                <a:spcPct val="100000"/>
              </a:lnSpc>
              <a:spcBef>
                <a:spcPts val="1550"/>
              </a:spcBef>
              <a:spcAft>
                <a:spcPts val="0"/>
              </a:spcAft>
              <a:buNone/>
              <a:defRPr sz="1250">
                <a:solidFill>
                  <a:schemeClr val="tx1"/>
                </a:solidFill>
                <a:latin typeface="+mj-lt"/>
              </a:defRPr>
            </a:lvl6pPr>
            <a:lvl7pPr marL="0" indent="0" algn="l">
              <a:lnSpc>
                <a:spcPct val="100000"/>
              </a:lnSpc>
              <a:spcBef>
                <a:spcPts val="1550"/>
              </a:spcBef>
              <a:spcAft>
                <a:spcPts val="0"/>
              </a:spcAft>
              <a:buNone/>
              <a:defRPr sz="1250">
                <a:solidFill>
                  <a:schemeClr val="tx1"/>
                </a:solidFill>
                <a:latin typeface="+mj-lt"/>
              </a:defRPr>
            </a:lvl7pPr>
            <a:lvl8pPr marL="0" indent="0" algn="l">
              <a:lnSpc>
                <a:spcPct val="100000"/>
              </a:lnSpc>
              <a:spcBef>
                <a:spcPts val="1550"/>
              </a:spcBef>
              <a:spcAft>
                <a:spcPts val="0"/>
              </a:spcAft>
              <a:buNone/>
              <a:defRPr sz="1250">
                <a:solidFill>
                  <a:schemeClr val="tx1"/>
                </a:solidFill>
                <a:latin typeface="+mj-lt"/>
              </a:defRPr>
            </a:lvl8pPr>
            <a:lvl9pPr marL="0" indent="0" algn="l">
              <a:lnSpc>
                <a:spcPct val="100000"/>
              </a:lnSpc>
              <a:spcBef>
                <a:spcPts val="1550"/>
              </a:spcBef>
              <a:spcAft>
                <a:spcPts val="0"/>
              </a:spcAft>
              <a:buNone/>
              <a:defRPr sz="1250">
                <a:solidFill>
                  <a:schemeClr val="tx1"/>
                </a:solidFill>
                <a:latin typeface="+mj-lt"/>
              </a:defRPr>
            </a:lvl9pPr>
          </a:lstStyle>
          <a:p>
            <a:pPr lvl="0"/>
            <a:r>
              <a:rPr lang="de-DE" dirty="0"/>
              <a:t>Erste Ebene Text (Max. 3-Zeilig, möglichst kurz.) // für Ort, XX. Datum 2020 &gt;&gt; Menü &gt; Start &gt; Absatz &gt; Listenebene erhöhen </a:t>
            </a:r>
          </a:p>
          <a:p>
            <a:pPr lvl="1"/>
            <a:r>
              <a:rPr lang="de-DE" dirty="0"/>
              <a:t>Zweite Ebene</a:t>
            </a:r>
          </a:p>
        </p:txBody>
      </p:sp>
      <p:sp>
        <p:nvSpPr>
          <p:cNvPr id="2" name="Titel">
            <a:extLst>
              <a:ext uri="{FF2B5EF4-FFF2-40B4-BE49-F238E27FC236}">
                <a16:creationId xmlns:a16="http://schemas.microsoft.com/office/drawing/2014/main" id="{C5F03A39-ADAB-4A3E-BE3D-5FB4AE2DB23C}"/>
              </a:ext>
            </a:extLst>
          </p:cNvPr>
          <p:cNvSpPr>
            <a:spLocks noGrp="1"/>
          </p:cNvSpPr>
          <p:nvPr userDrawn="1">
            <p:ph type="ctrTitle" hasCustomPrompt="1"/>
          </p:nvPr>
        </p:nvSpPr>
        <p:spPr>
          <a:xfrm>
            <a:off x="508033" y="656431"/>
            <a:ext cx="7920515" cy="2595563"/>
          </a:xfrm>
        </p:spPr>
        <p:txBody>
          <a:bodyPr anchor="t" anchorCtr="0"/>
          <a:lstStyle>
            <a:lvl1pPr algn="l">
              <a:lnSpc>
                <a:spcPct val="100000"/>
              </a:lnSpc>
              <a:defRPr sz="5000" b="1" spc="-15" baseline="0">
                <a:solidFill>
                  <a:schemeClr val="tx1"/>
                </a:solidFill>
              </a:defRPr>
            </a:lvl1pPr>
          </a:lstStyle>
          <a:p>
            <a:r>
              <a:rPr lang="de-DE" dirty="0"/>
              <a:t>Präsentationstitel.</a:t>
            </a:r>
            <a:br>
              <a:rPr lang="de-DE" dirty="0"/>
            </a:br>
            <a:r>
              <a:rPr lang="de-DE" dirty="0"/>
              <a:t>Gemischte Schreibweise</a:t>
            </a:r>
            <a:br>
              <a:rPr lang="de-DE" dirty="0"/>
            </a:br>
            <a:r>
              <a:rPr lang="de-DE" dirty="0"/>
              <a:t>Max. 3-Zeilig. 100 Pt.</a:t>
            </a:r>
          </a:p>
        </p:txBody>
      </p:sp>
      <p:pic>
        <p:nvPicPr>
          <p:cNvPr id="4" name="JUH Logo">
            <a:extLst>
              <a:ext uri="{FF2B5EF4-FFF2-40B4-BE49-F238E27FC236}">
                <a16:creationId xmlns:a16="http://schemas.microsoft.com/office/drawing/2014/main" id="{22C43243-E9D7-4FF0-8F71-A52FD6E6EC43}"/>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p:blipFill>
        <p:spPr>
          <a:xfrm>
            <a:off x="508033" y="6058771"/>
            <a:ext cx="1884723" cy="425555"/>
          </a:xfrm>
          <a:prstGeom prst="rect">
            <a:avLst/>
          </a:prstGeom>
        </p:spPr>
      </p:pic>
    </p:spTree>
    <p:extLst>
      <p:ext uri="{BB962C8B-B14F-4D97-AF65-F5344CB8AC3E}">
        <p14:creationId xmlns:p14="http://schemas.microsoft.com/office/powerpoint/2010/main" val="11019335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40">
          <p15:clr>
            <a:srgbClr val="FBAE40"/>
          </p15:clr>
        </p15:guide>
        <p15:guide id="2" pos="14720">
          <p15:clr>
            <a:srgbClr val="FBAE40"/>
          </p15:clr>
        </p15:guide>
        <p15:guide id="3" orient="horz" pos="827">
          <p15:clr>
            <a:srgbClr val="FBAE40"/>
          </p15:clr>
        </p15:guide>
        <p15:guide id="4" orient="horz" pos="4097">
          <p15:clr>
            <a:srgbClr val="FBAE40"/>
          </p15:clr>
        </p15:guide>
      </p15:sldGuideLst>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20" name="Agendapunkt">
            <a:extLst>
              <a:ext uri="{FF2B5EF4-FFF2-40B4-BE49-F238E27FC236}">
                <a16:creationId xmlns:a16="http://schemas.microsoft.com/office/drawing/2014/main" id="{92E465DC-5EA5-4BF8-B4A0-2AAFD8DF3CDD}"/>
              </a:ext>
            </a:extLst>
          </p:cNvPr>
          <p:cNvSpPr>
            <a:spLocks noGrp="1"/>
          </p:cNvSpPr>
          <p:nvPr>
            <p:ph type="body" orient="vert" idx="21" hasCustomPrompt="1"/>
          </p:nvPr>
        </p:nvSpPr>
        <p:spPr>
          <a:xfrm>
            <a:off x="8087251" y="4478338"/>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600" indent="-156600">
              <a:lnSpc>
                <a:spcPct val="100000"/>
              </a:lnSpc>
              <a:spcAft>
                <a:spcPts val="0"/>
              </a:spcAft>
              <a:defRPr sz="1750">
                <a:solidFill>
                  <a:schemeClr val="tx1"/>
                </a:solidFill>
              </a:defRPr>
            </a:lvl3pPr>
            <a:lvl4pPr marL="313200" indent="-156600">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3" name="Nummer">
            <a:extLst>
              <a:ext uri="{FF2B5EF4-FFF2-40B4-BE49-F238E27FC236}">
                <a16:creationId xmlns:a16="http://schemas.microsoft.com/office/drawing/2014/main" id="{2EB3CE89-825E-44E7-B18D-251E67DA8947}"/>
              </a:ext>
            </a:extLst>
          </p:cNvPr>
          <p:cNvSpPr>
            <a:spLocks noGrp="1"/>
          </p:cNvSpPr>
          <p:nvPr>
            <p:ph type="body" orient="vert" idx="16" hasCustomPrompt="1"/>
          </p:nvPr>
        </p:nvSpPr>
        <p:spPr>
          <a:xfrm>
            <a:off x="8087251" y="3838178"/>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19" name="Agendapunkt">
            <a:extLst>
              <a:ext uri="{FF2B5EF4-FFF2-40B4-BE49-F238E27FC236}">
                <a16:creationId xmlns:a16="http://schemas.microsoft.com/office/drawing/2014/main" id="{F8FB1626-D165-453C-9640-F2A256256D78}"/>
              </a:ext>
            </a:extLst>
          </p:cNvPr>
          <p:cNvSpPr>
            <a:spLocks noGrp="1"/>
          </p:cNvSpPr>
          <p:nvPr>
            <p:ph type="body" orient="vert" idx="20" hasCustomPrompt="1"/>
          </p:nvPr>
        </p:nvSpPr>
        <p:spPr>
          <a:xfrm>
            <a:off x="4297642" y="4478338"/>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600" indent="-156600">
              <a:lnSpc>
                <a:spcPct val="100000"/>
              </a:lnSpc>
              <a:spcAft>
                <a:spcPts val="0"/>
              </a:spcAft>
              <a:defRPr sz="1750">
                <a:solidFill>
                  <a:schemeClr val="tx1"/>
                </a:solidFill>
              </a:defRPr>
            </a:lvl3pPr>
            <a:lvl4pPr marL="313200" indent="-156600">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2" name="Nummer">
            <a:extLst>
              <a:ext uri="{FF2B5EF4-FFF2-40B4-BE49-F238E27FC236}">
                <a16:creationId xmlns:a16="http://schemas.microsoft.com/office/drawing/2014/main" id="{7418E824-F57B-4FC6-9604-9CBCA443B87E}"/>
              </a:ext>
            </a:extLst>
          </p:cNvPr>
          <p:cNvSpPr>
            <a:spLocks noGrp="1"/>
          </p:cNvSpPr>
          <p:nvPr>
            <p:ph type="body" orient="vert" idx="15" hasCustomPrompt="1"/>
          </p:nvPr>
        </p:nvSpPr>
        <p:spPr>
          <a:xfrm>
            <a:off x="4297642" y="3838178"/>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18" name="Agendapunkt">
            <a:extLst>
              <a:ext uri="{FF2B5EF4-FFF2-40B4-BE49-F238E27FC236}">
                <a16:creationId xmlns:a16="http://schemas.microsoft.com/office/drawing/2014/main" id="{D137B118-0532-476A-8F31-998971570418}"/>
              </a:ext>
            </a:extLst>
          </p:cNvPr>
          <p:cNvSpPr>
            <a:spLocks noGrp="1"/>
          </p:cNvSpPr>
          <p:nvPr>
            <p:ph type="body" orient="vert" idx="19" hasCustomPrompt="1"/>
          </p:nvPr>
        </p:nvSpPr>
        <p:spPr>
          <a:xfrm>
            <a:off x="508033" y="4478338"/>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600" indent="-156600">
              <a:lnSpc>
                <a:spcPct val="100000"/>
              </a:lnSpc>
              <a:spcAft>
                <a:spcPts val="0"/>
              </a:spcAft>
              <a:defRPr sz="1750">
                <a:solidFill>
                  <a:schemeClr val="tx1"/>
                </a:solidFill>
              </a:defRPr>
            </a:lvl3pPr>
            <a:lvl4pPr marL="313200" indent="-156600">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11" name="Nummer">
            <a:extLst>
              <a:ext uri="{FF2B5EF4-FFF2-40B4-BE49-F238E27FC236}">
                <a16:creationId xmlns:a16="http://schemas.microsoft.com/office/drawing/2014/main" id="{11CB6B56-2FF5-4ECF-BE75-8BC52C7A04E8}"/>
              </a:ext>
            </a:extLst>
          </p:cNvPr>
          <p:cNvSpPr>
            <a:spLocks noGrp="1"/>
          </p:cNvSpPr>
          <p:nvPr>
            <p:ph type="body" orient="vert" idx="14" hasCustomPrompt="1"/>
          </p:nvPr>
        </p:nvSpPr>
        <p:spPr>
          <a:xfrm>
            <a:off x="508033" y="3838178"/>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7" name="Agendapunkt">
            <a:extLst>
              <a:ext uri="{FF2B5EF4-FFF2-40B4-BE49-F238E27FC236}">
                <a16:creationId xmlns:a16="http://schemas.microsoft.com/office/drawing/2014/main" id="{F6230F31-3EFF-46F4-A23C-87B474C2E282}"/>
              </a:ext>
            </a:extLst>
          </p:cNvPr>
          <p:cNvSpPr>
            <a:spLocks noGrp="1"/>
          </p:cNvSpPr>
          <p:nvPr>
            <p:ph type="body" orient="vert" idx="11" hasCustomPrompt="1"/>
          </p:nvPr>
        </p:nvSpPr>
        <p:spPr>
          <a:xfrm>
            <a:off x="8087251" y="2082800"/>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600" indent="-156600">
              <a:lnSpc>
                <a:spcPct val="100000"/>
              </a:lnSpc>
              <a:spcAft>
                <a:spcPts val="0"/>
              </a:spcAft>
              <a:defRPr sz="1750">
                <a:solidFill>
                  <a:schemeClr val="tx1"/>
                </a:solidFill>
              </a:defRPr>
            </a:lvl3pPr>
            <a:lvl4pPr marL="313200" indent="-156600">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9" name="Nummer">
            <a:extLst>
              <a:ext uri="{FF2B5EF4-FFF2-40B4-BE49-F238E27FC236}">
                <a16:creationId xmlns:a16="http://schemas.microsoft.com/office/drawing/2014/main" id="{D7AB843F-4B17-4F90-95BC-811707D3969D}"/>
              </a:ext>
            </a:extLst>
          </p:cNvPr>
          <p:cNvSpPr>
            <a:spLocks noGrp="1"/>
          </p:cNvSpPr>
          <p:nvPr>
            <p:ph type="body" orient="vert" idx="13" hasCustomPrompt="1"/>
          </p:nvPr>
        </p:nvSpPr>
        <p:spPr>
          <a:xfrm>
            <a:off x="8087251" y="1507332"/>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15" name="Agendapunkt">
            <a:extLst>
              <a:ext uri="{FF2B5EF4-FFF2-40B4-BE49-F238E27FC236}">
                <a16:creationId xmlns:a16="http://schemas.microsoft.com/office/drawing/2014/main" id="{97C67DFA-2765-4B94-9A0F-A46813D8E418}"/>
              </a:ext>
            </a:extLst>
          </p:cNvPr>
          <p:cNvSpPr>
            <a:spLocks noGrp="1"/>
          </p:cNvSpPr>
          <p:nvPr>
            <p:ph type="body" orient="vert" idx="17" hasCustomPrompt="1"/>
          </p:nvPr>
        </p:nvSpPr>
        <p:spPr>
          <a:xfrm>
            <a:off x="4297642" y="2082800"/>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600" indent="-156600">
              <a:lnSpc>
                <a:spcPct val="100000"/>
              </a:lnSpc>
              <a:spcAft>
                <a:spcPts val="0"/>
              </a:spcAft>
              <a:defRPr sz="1750">
                <a:solidFill>
                  <a:schemeClr val="tx1"/>
                </a:solidFill>
              </a:defRPr>
            </a:lvl3pPr>
            <a:lvl4pPr marL="313200" indent="-156600">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8" name="Nummer">
            <a:extLst>
              <a:ext uri="{FF2B5EF4-FFF2-40B4-BE49-F238E27FC236}">
                <a16:creationId xmlns:a16="http://schemas.microsoft.com/office/drawing/2014/main" id="{6B0E18B8-EFC4-4649-A140-A94036A3679C}"/>
              </a:ext>
            </a:extLst>
          </p:cNvPr>
          <p:cNvSpPr>
            <a:spLocks noGrp="1"/>
          </p:cNvSpPr>
          <p:nvPr>
            <p:ph type="body" orient="vert" idx="12" hasCustomPrompt="1"/>
          </p:nvPr>
        </p:nvSpPr>
        <p:spPr>
          <a:xfrm>
            <a:off x="4297642" y="1507332"/>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17" name="Agendapunkt">
            <a:extLst>
              <a:ext uri="{FF2B5EF4-FFF2-40B4-BE49-F238E27FC236}">
                <a16:creationId xmlns:a16="http://schemas.microsoft.com/office/drawing/2014/main" id="{48AF97B1-485A-4FFA-A718-D14080C8E582}"/>
              </a:ext>
            </a:extLst>
          </p:cNvPr>
          <p:cNvSpPr>
            <a:spLocks noGrp="1"/>
          </p:cNvSpPr>
          <p:nvPr>
            <p:ph type="body" orient="vert" idx="18" hasCustomPrompt="1"/>
          </p:nvPr>
        </p:nvSpPr>
        <p:spPr>
          <a:xfrm>
            <a:off x="508033" y="2082800"/>
            <a:ext cx="3600234" cy="1654969"/>
          </a:xfrm>
        </p:spPr>
        <p:txBody>
          <a:bodyPr vert="horz"/>
          <a:lstStyle>
            <a:lvl1pPr marL="0" indent="0">
              <a:lnSpc>
                <a:spcPct val="100000"/>
              </a:lnSpc>
              <a:spcAft>
                <a:spcPts val="0"/>
              </a:spcAft>
              <a:defRPr sz="1750" b="1">
                <a:solidFill>
                  <a:schemeClr val="tx1"/>
                </a:solidFill>
                <a:latin typeface="+mn-lt"/>
              </a:defRPr>
            </a:lvl1pPr>
            <a:lvl2pPr marL="0" indent="0">
              <a:lnSpc>
                <a:spcPct val="100000"/>
              </a:lnSpc>
              <a:spcAft>
                <a:spcPts val="0"/>
              </a:spcAft>
              <a:defRPr sz="1750">
                <a:solidFill>
                  <a:schemeClr val="tx1"/>
                </a:solidFill>
              </a:defRPr>
            </a:lvl2pPr>
            <a:lvl3pPr marL="156600" indent="-156600">
              <a:lnSpc>
                <a:spcPct val="100000"/>
              </a:lnSpc>
              <a:spcAft>
                <a:spcPts val="0"/>
              </a:spcAft>
              <a:defRPr sz="1750">
                <a:solidFill>
                  <a:schemeClr val="tx1"/>
                </a:solidFill>
              </a:defRPr>
            </a:lvl3pPr>
            <a:lvl4pPr marL="313200" indent="-156600">
              <a:lnSpc>
                <a:spcPct val="100000"/>
              </a:lnSpc>
              <a:spcAft>
                <a:spcPts val="0"/>
              </a:spcAft>
              <a:defRPr sz="1750">
                <a:solidFill>
                  <a:schemeClr val="tx1"/>
                </a:solidFill>
              </a:defRPr>
            </a:lvl4pPr>
            <a:lvl5pPr marL="0" indent="0">
              <a:lnSpc>
                <a:spcPct val="100000"/>
              </a:lnSpc>
              <a:spcAft>
                <a:spcPts val="0"/>
              </a:spcAft>
              <a:defRPr sz="1750">
                <a:solidFill>
                  <a:schemeClr val="tx1"/>
                </a:solidFill>
              </a:defRPr>
            </a:lvl5pPr>
            <a:lvl6pPr marL="0" indent="0">
              <a:lnSpc>
                <a:spcPct val="100000"/>
              </a:lnSpc>
              <a:spcAft>
                <a:spcPts val="0"/>
              </a:spcAft>
              <a:defRPr sz="1750">
                <a:solidFill>
                  <a:schemeClr val="tx1"/>
                </a:solidFill>
              </a:defRPr>
            </a:lvl6pPr>
            <a:lvl7pPr marL="0" indent="0">
              <a:lnSpc>
                <a:spcPct val="100000"/>
              </a:lnSpc>
              <a:spcAft>
                <a:spcPts val="0"/>
              </a:spcAft>
              <a:defRPr sz="1750">
                <a:solidFill>
                  <a:schemeClr val="tx1"/>
                </a:solidFill>
              </a:defRPr>
            </a:lvl7pPr>
            <a:lvl8pPr marL="0" indent="0">
              <a:lnSpc>
                <a:spcPct val="100000"/>
              </a:lnSpc>
              <a:spcAft>
                <a:spcPts val="0"/>
              </a:spcAft>
              <a:defRPr sz="1750">
                <a:solidFill>
                  <a:schemeClr val="tx1"/>
                </a:solidFill>
              </a:defRPr>
            </a:lvl8pPr>
            <a:lvl9pPr marL="0" indent="0">
              <a:lnSpc>
                <a:spcPct val="100000"/>
              </a:lnSpc>
              <a:spcAft>
                <a:spcPts val="0"/>
              </a:spcAft>
              <a:defRPr sz="1750">
                <a:solidFill>
                  <a:schemeClr val="tx1"/>
                </a:solidFill>
              </a:defRPr>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p:txBody>
      </p:sp>
      <p:sp>
        <p:nvSpPr>
          <p:cNvPr id="4" name="Nummer">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3" y="1507331"/>
            <a:ext cx="3600234" cy="504000"/>
          </a:xfrm>
        </p:spPr>
        <p:txBody>
          <a:bodyPr vert="horz"/>
          <a:lstStyle>
            <a:lvl1pPr marL="0" indent="0">
              <a:lnSpc>
                <a:spcPct val="111000"/>
              </a:lnSpc>
              <a:spcAft>
                <a:spcPts val="0"/>
              </a:spcAft>
              <a:buFont typeface="Arial" panose="020B0604020202020204" pitchFamily="34" charset="0"/>
              <a:buNone/>
              <a:defRPr sz="3000" b="1">
                <a:solidFill>
                  <a:schemeClr val="tx2"/>
                </a:solidFill>
                <a:latin typeface="+mn-lt"/>
              </a:defRPr>
            </a:lvl1pPr>
            <a:lvl2pPr marL="0" indent="0">
              <a:lnSpc>
                <a:spcPct val="111000"/>
              </a:lnSpc>
              <a:spcAft>
                <a:spcPts val="0"/>
              </a:spcAft>
              <a:buFont typeface="Arial" panose="020B0604020202020204" pitchFamily="34" charset="0"/>
              <a:buNone/>
              <a:defRPr sz="3000" b="1">
                <a:solidFill>
                  <a:schemeClr val="tx2"/>
                </a:solidFill>
                <a:latin typeface="+mn-lt"/>
              </a:defRPr>
            </a:lvl2pPr>
            <a:lvl3pPr marL="0" indent="0">
              <a:lnSpc>
                <a:spcPct val="111000"/>
              </a:lnSpc>
              <a:spcAft>
                <a:spcPts val="0"/>
              </a:spcAft>
              <a:buNone/>
              <a:defRPr sz="3000" b="1">
                <a:solidFill>
                  <a:schemeClr val="tx2"/>
                </a:solidFill>
                <a:latin typeface="+mn-lt"/>
              </a:defRPr>
            </a:lvl3pPr>
            <a:lvl4pPr marL="0" indent="0">
              <a:lnSpc>
                <a:spcPct val="111000"/>
              </a:lnSpc>
              <a:spcAft>
                <a:spcPts val="0"/>
              </a:spcAft>
              <a:buNone/>
              <a:defRPr sz="3000" b="1">
                <a:solidFill>
                  <a:schemeClr val="tx2"/>
                </a:solidFill>
                <a:latin typeface="+mn-lt"/>
              </a:defRPr>
            </a:lvl4pPr>
            <a:lvl5pPr marL="0" indent="0">
              <a:lnSpc>
                <a:spcPct val="111000"/>
              </a:lnSpc>
              <a:spcAft>
                <a:spcPts val="0"/>
              </a:spcAft>
              <a:buFont typeface="Arial" panose="020B0604020202020204" pitchFamily="34" charset="0"/>
              <a:buNone/>
              <a:defRPr sz="3000" b="1">
                <a:solidFill>
                  <a:schemeClr val="tx2"/>
                </a:solidFill>
                <a:latin typeface="+mn-lt"/>
              </a:defRPr>
            </a:lvl5pPr>
            <a:lvl6pPr marL="0" indent="0">
              <a:lnSpc>
                <a:spcPct val="111000"/>
              </a:lnSpc>
              <a:spcAft>
                <a:spcPts val="0"/>
              </a:spcAft>
              <a:buFont typeface="Arial" panose="020B0604020202020204" pitchFamily="34" charset="0"/>
              <a:buNone/>
              <a:defRPr sz="3000" b="1">
                <a:solidFill>
                  <a:schemeClr val="tx2"/>
                </a:solidFill>
                <a:latin typeface="+mn-lt"/>
              </a:defRPr>
            </a:lvl6pPr>
            <a:lvl7pPr marL="0" indent="0">
              <a:lnSpc>
                <a:spcPct val="111000"/>
              </a:lnSpc>
              <a:spcAft>
                <a:spcPts val="0"/>
              </a:spcAft>
              <a:buFont typeface="Arial" panose="020B0604020202020204" pitchFamily="34" charset="0"/>
              <a:buNone/>
              <a:defRPr sz="3000" b="1">
                <a:solidFill>
                  <a:schemeClr val="tx2"/>
                </a:solidFill>
                <a:latin typeface="+mn-lt"/>
              </a:defRPr>
            </a:lvl7pPr>
            <a:lvl8pPr marL="0" indent="0">
              <a:lnSpc>
                <a:spcPct val="111000"/>
              </a:lnSpc>
              <a:spcAft>
                <a:spcPts val="0"/>
              </a:spcAft>
              <a:buFont typeface="Arial" panose="020B0604020202020204" pitchFamily="34" charset="0"/>
              <a:buNone/>
              <a:defRPr sz="3000" b="1">
                <a:solidFill>
                  <a:schemeClr val="tx2"/>
                </a:solidFill>
                <a:latin typeface="+mn-lt"/>
              </a:defRPr>
            </a:lvl8pPr>
            <a:lvl9pPr marL="0" indent="0">
              <a:lnSpc>
                <a:spcPct val="111000"/>
              </a:lnSpc>
              <a:spcAft>
                <a:spcPts val="0"/>
              </a:spcAft>
              <a:buFont typeface="Arial" panose="020B0604020202020204" pitchFamily="34" charset="0"/>
              <a:buNone/>
              <a:defRPr sz="3000" b="1">
                <a:solidFill>
                  <a:schemeClr val="tx2"/>
                </a:solidFill>
                <a:latin typeface="+mn-lt"/>
              </a:defRPr>
            </a:lvl9pPr>
          </a:lstStyle>
          <a:p>
            <a:pPr lvl="0"/>
            <a:r>
              <a:rPr lang="de-DE" dirty="0"/>
              <a:t>00</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2565113379"/>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orient="horz" pos="4838">
          <p15:clr>
            <a:srgbClr val="FBAE40"/>
          </p15:clr>
        </p15:guide>
        <p15:guide id="7" orient="horz" pos="2624">
          <p15:clr>
            <a:srgbClr val="FBAE40"/>
          </p15:clr>
        </p15:guide>
        <p15:guide id="8" orient="horz" pos="5642">
          <p15:clr>
            <a:srgbClr val="FBAE40"/>
          </p15:clr>
        </p15:guide>
        <p15:guide id="9" pos="10188">
          <p15:clr>
            <a:srgbClr val="FBAE40"/>
          </p15:clr>
        </p15:guide>
        <p15:guide id="10" pos="5414">
          <p15:clr>
            <a:srgbClr val="FBAE40"/>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Trennfoli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Agendapunk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1405029" y="2690813"/>
            <a:ext cx="10279732" cy="3442494"/>
          </a:xfrm>
        </p:spPr>
        <p:txBody>
          <a:bodyPr vert="horz"/>
          <a:lstStyle>
            <a:lvl1pPr>
              <a:lnSpc>
                <a:spcPct val="100000"/>
              </a:lnSpc>
              <a:spcAft>
                <a:spcPts val="0"/>
              </a:spcAft>
              <a:defRPr sz="5000">
                <a:latin typeface="+mn-lt"/>
              </a:defRPr>
            </a:lvl1pPr>
            <a:lvl2pPr marL="0" indent="0">
              <a:lnSpc>
                <a:spcPct val="100000"/>
              </a:lnSpc>
              <a:spcBef>
                <a:spcPts val="650"/>
              </a:spcBef>
              <a:spcAft>
                <a:spcPts val="0"/>
              </a:spcAft>
              <a:buFont typeface="Arial" panose="020B0604020202020204" pitchFamily="34" charset="0"/>
              <a:buNone/>
              <a:defRPr sz="2500"/>
            </a:lvl2pPr>
            <a:lvl3pPr marL="216000" indent="-216000">
              <a:lnSpc>
                <a:spcPct val="100000"/>
              </a:lnSpc>
              <a:spcBef>
                <a:spcPts val="650"/>
              </a:spcBef>
              <a:spcAft>
                <a:spcPts val="0"/>
              </a:spcAft>
              <a:buFont typeface="Arial" panose="020B0604020202020204" pitchFamily="34" charset="0"/>
              <a:buChar char="•"/>
              <a:defRPr sz="2500"/>
            </a:lvl3pPr>
            <a:lvl4pPr marL="432000" indent="-216000">
              <a:lnSpc>
                <a:spcPct val="100000"/>
              </a:lnSpc>
              <a:spcBef>
                <a:spcPts val="650"/>
              </a:spcBef>
              <a:spcAft>
                <a:spcPts val="0"/>
              </a:spcAft>
              <a:buFont typeface="Arial" panose="020B0604020202020204" pitchFamily="34" charset="0"/>
              <a:buChar char="•"/>
              <a:defRPr sz="2500"/>
            </a:lvl4pPr>
            <a:lvl5pPr marL="0" indent="0">
              <a:lnSpc>
                <a:spcPct val="100000"/>
              </a:lnSpc>
              <a:spcBef>
                <a:spcPts val="650"/>
              </a:spcBef>
              <a:spcAft>
                <a:spcPts val="0"/>
              </a:spcAft>
              <a:buFont typeface="Arial" panose="020B0604020202020204" pitchFamily="34" charset="0"/>
              <a:buNone/>
              <a:defRPr sz="2500"/>
            </a:lvl5pPr>
            <a:lvl6pPr marL="0" indent="0">
              <a:lnSpc>
                <a:spcPct val="100000"/>
              </a:lnSpc>
              <a:spcBef>
                <a:spcPts val="650"/>
              </a:spcBef>
              <a:spcAft>
                <a:spcPts val="0"/>
              </a:spcAft>
              <a:buFont typeface="Arial" panose="020B0604020202020204" pitchFamily="34" charset="0"/>
              <a:buNone/>
              <a:defRPr sz="2500"/>
            </a:lvl6pPr>
            <a:lvl7pPr marL="0" indent="0">
              <a:lnSpc>
                <a:spcPct val="100000"/>
              </a:lnSpc>
              <a:spcBef>
                <a:spcPts val="650"/>
              </a:spcBef>
              <a:spcAft>
                <a:spcPts val="0"/>
              </a:spcAft>
              <a:buFont typeface="Arial" panose="020B0604020202020204" pitchFamily="34" charset="0"/>
              <a:buNone/>
              <a:defRPr sz="2500"/>
            </a:lvl7pPr>
            <a:lvl8pPr marL="0" indent="0">
              <a:lnSpc>
                <a:spcPct val="100000"/>
              </a:lnSpc>
              <a:spcBef>
                <a:spcPts val="650"/>
              </a:spcBef>
              <a:spcAft>
                <a:spcPts val="0"/>
              </a:spcAft>
              <a:buFont typeface="Arial" panose="020B0604020202020204" pitchFamily="34" charset="0"/>
              <a:buNone/>
              <a:defRPr sz="2500"/>
            </a:lvl8pPr>
            <a:lvl9pPr marL="0" indent="0">
              <a:lnSpc>
                <a:spcPct val="100000"/>
              </a:lnSpc>
              <a:spcBef>
                <a:spcPts val="650"/>
              </a:spcBef>
              <a:spcAft>
                <a:spcPts val="0"/>
              </a:spcAft>
              <a:buFont typeface="Arial" panose="020B0604020202020204" pitchFamily="34" charset="0"/>
              <a:buNone/>
              <a:defRPr sz="2500"/>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a:p>
            <a:pPr lvl="3"/>
            <a:r>
              <a:rPr lang="de-DE" dirty="0"/>
              <a:t>Vierte Ebene</a:t>
            </a:r>
          </a:p>
          <a:p>
            <a:pPr lvl="3"/>
            <a:endParaRPr lang="de-DE" dirty="0"/>
          </a:p>
        </p:txBody>
      </p:sp>
      <p:sp>
        <p:nvSpPr>
          <p:cNvPr id="2" name="Nummer (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2690813"/>
            <a:ext cx="864056" cy="864000"/>
          </a:xfrm>
        </p:spPr>
        <p:txBody>
          <a:bodyPr/>
          <a:lstStyle>
            <a:lvl1pPr>
              <a:lnSpc>
                <a:spcPct val="100000"/>
              </a:lnSpc>
              <a:defRPr sz="5000">
                <a:solidFill>
                  <a:schemeClr val="tx2"/>
                </a:solidFill>
              </a:defRPr>
            </a:lvl1pPr>
          </a:lstStyle>
          <a:p>
            <a:r>
              <a:rPr lang="de-DE" dirty="0"/>
              <a:t>00</a:t>
            </a:r>
          </a:p>
        </p:txBody>
      </p:sp>
    </p:spTree>
    <p:extLst>
      <p:ext uri="{BB962C8B-B14F-4D97-AF65-F5344CB8AC3E}">
        <p14:creationId xmlns:p14="http://schemas.microsoft.com/office/powerpoint/2010/main" val="2349401107"/>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3390">
          <p15:clr>
            <a:srgbClr val="FBAE40"/>
          </p15:clr>
        </p15:guide>
        <p15:guide id="5" pos="1770">
          <p15:clr>
            <a:srgbClr val="FBAE40"/>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rennfolie mit Bild">
    <p:spTree>
      <p:nvGrpSpPr>
        <p:cNvPr id="1" name=""/>
        <p:cNvGrpSpPr/>
        <p:nvPr/>
      </p:nvGrpSpPr>
      <p:grpSpPr>
        <a:xfrm>
          <a:off x="0" y="0"/>
          <a:ext cx="0" cy="0"/>
          <a:chOff x="0" y="0"/>
          <a:chExt cx="0" cy="0"/>
        </a:xfrm>
      </p:grpSpPr>
      <p:sp>
        <p:nvSpPr>
          <p:cNvPr id="13" name="Bild">
            <a:extLst>
              <a:ext uri="{FF2B5EF4-FFF2-40B4-BE49-F238E27FC236}">
                <a16:creationId xmlns:a16="http://schemas.microsoft.com/office/drawing/2014/main" id="{819DE44A-6DA1-49B9-A0FF-37FF6FD3FF47}"/>
              </a:ext>
            </a:extLst>
          </p:cNvPr>
          <p:cNvSpPr>
            <a:spLocks noGrp="1" noChangeAspect="1"/>
          </p:cNvSpPr>
          <p:nvPr>
            <p:ph type="pic" sz="quarter" idx="13" hasCustomPrompt="1"/>
          </p:nvPr>
        </p:nvSpPr>
        <p:spPr>
          <a:xfrm>
            <a:off x="2678436" y="0"/>
            <a:ext cx="9513563" cy="6858000"/>
          </a:xfrm>
          <a:custGeom>
            <a:avLst/>
            <a:gdLst>
              <a:gd name="connsiteX0" fmla="*/ 5319414 w 19025888"/>
              <a:gd name="connsiteY0" fmla="*/ 0 h 13716000"/>
              <a:gd name="connsiteX1" fmla="*/ 19025888 w 19025888"/>
              <a:gd name="connsiteY1" fmla="*/ 0 h 13716000"/>
              <a:gd name="connsiteX2" fmla="*/ 19025888 w 19025888"/>
              <a:gd name="connsiteY2" fmla="*/ 13716000 h 13716000"/>
              <a:gd name="connsiteX3" fmla="*/ 0 w 19025888"/>
              <a:gd name="connsiteY3" fmla="*/ 13716000 h 13716000"/>
            </a:gdLst>
            <a:ahLst/>
            <a:cxnLst>
              <a:cxn ang="0">
                <a:pos x="connsiteX0" y="connsiteY0"/>
              </a:cxn>
              <a:cxn ang="0">
                <a:pos x="connsiteX1" y="connsiteY1"/>
              </a:cxn>
              <a:cxn ang="0">
                <a:pos x="connsiteX2" y="connsiteY2"/>
              </a:cxn>
              <a:cxn ang="0">
                <a:pos x="connsiteX3" y="connsiteY3"/>
              </a:cxn>
            </a:cxnLst>
            <a:rect l="l" t="t" r="r" b="b"/>
            <a:pathLst>
              <a:path w="19025888" h="13716000">
                <a:moveTo>
                  <a:pt x="5319414" y="0"/>
                </a:moveTo>
                <a:lnTo>
                  <a:pt x="19025888" y="0"/>
                </a:lnTo>
                <a:lnTo>
                  <a:pt x="19025888" y="13716000"/>
                </a:lnTo>
                <a:lnTo>
                  <a:pt x="0" y="13716000"/>
                </a:lnTo>
                <a:close/>
              </a:path>
            </a:pathLst>
          </a:cu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bg1"/>
                </a:solidFill>
              </a:defRPr>
            </a:lvl1pPr>
          </a:lstStyle>
          <a:p>
            <a:fld id="{B1DFA706-D6BF-4054-BFB5-EC6378B45988}" type="slidenum">
              <a:rPr lang="de-DE" smtClean="0"/>
              <a:pPr/>
              <a:t>‹Nr.›</a:t>
            </a:fld>
            <a:endParaRPr lang="de-DE" dirty="0"/>
          </a:p>
        </p:txBody>
      </p:sp>
      <p:sp>
        <p:nvSpPr>
          <p:cNvPr id="4" name="Agendapunk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828" y="1254125"/>
            <a:ext cx="3600234" cy="4879182"/>
          </a:xfrm>
        </p:spPr>
        <p:txBody>
          <a:bodyPr vert="horz"/>
          <a:lstStyle>
            <a:lvl1pPr>
              <a:lnSpc>
                <a:spcPct val="100000"/>
              </a:lnSpc>
              <a:spcAft>
                <a:spcPts val="0"/>
              </a:spcAft>
              <a:defRPr sz="2500">
                <a:latin typeface="+mj-lt"/>
              </a:defRPr>
            </a:lvl1pPr>
            <a:lvl2pPr marL="0" indent="0">
              <a:lnSpc>
                <a:spcPct val="119000"/>
              </a:lnSpc>
              <a:spcBef>
                <a:spcPts val="0"/>
              </a:spcBef>
              <a:spcAft>
                <a:spcPts val="0"/>
              </a:spcAft>
              <a:buFont typeface="Arial" panose="020B0604020202020204" pitchFamily="34" charset="0"/>
              <a:buNone/>
              <a:defRPr sz="1750"/>
            </a:lvl2pPr>
            <a:lvl3pPr marL="156600" indent="-156600">
              <a:lnSpc>
                <a:spcPct val="119000"/>
              </a:lnSpc>
              <a:spcBef>
                <a:spcPts val="0"/>
              </a:spcBef>
              <a:spcAft>
                <a:spcPts val="0"/>
              </a:spcAft>
              <a:buFont typeface="Arial" panose="020B0604020202020204" pitchFamily="34" charset="0"/>
              <a:buChar char="•"/>
              <a:defRPr sz="1750"/>
            </a:lvl3pPr>
            <a:lvl4pPr marL="313200" indent="-156600">
              <a:lnSpc>
                <a:spcPct val="119000"/>
              </a:lnSpc>
              <a:spcBef>
                <a:spcPts val="0"/>
              </a:spcBef>
              <a:spcAft>
                <a:spcPts val="0"/>
              </a:spcAft>
              <a:buFont typeface="Arial" panose="020B0604020202020204" pitchFamily="34" charset="0"/>
              <a:buChar char="•"/>
              <a:defRPr sz="1750"/>
            </a:lvl4pPr>
            <a:lvl5pPr marL="0" indent="0">
              <a:lnSpc>
                <a:spcPct val="119000"/>
              </a:lnSpc>
              <a:spcBef>
                <a:spcPts val="0"/>
              </a:spcBef>
              <a:spcAft>
                <a:spcPts val="0"/>
              </a:spcAft>
              <a:buFont typeface="Arial" panose="020B0604020202020204" pitchFamily="34" charset="0"/>
              <a:buNone/>
              <a:defRPr sz="1750"/>
            </a:lvl5pPr>
            <a:lvl6pPr marL="0" indent="0">
              <a:lnSpc>
                <a:spcPct val="119000"/>
              </a:lnSpc>
              <a:spcBef>
                <a:spcPts val="0"/>
              </a:spcBef>
              <a:spcAft>
                <a:spcPts val="0"/>
              </a:spcAft>
              <a:buFont typeface="Arial" panose="020B0604020202020204" pitchFamily="34" charset="0"/>
              <a:buNone/>
              <a:defRPr sz="1750"/>
            </a:lvl6pPr>
            <a:lvl7pPr marL="0" indent="0">
              <a:lnSpc>
                <a:spcPct val="119000"/>
              </a:lnSpc>
              <a:spcBef>
                <a:spcPts val="0"/>
              </a:spcBef>
              <a:spcAft>
                <a:spcPts val="0"/>
              </a:spcAft>
              <a:buFont typeface="Arial" panose="020B0604020202020204" pitchFamily="34" charset="0"/>
              <a:buNone/>
              <a:defRPr sz="1750"/>
            </a:lvl7pPr>
            <a:lvl8pPr marL="0" indent="0">
              <a:lnSpc>
                <a:spcPct val="119000"/>
              </a:lnSpc>
              <a:spcBef>
                <a:spcPts val="0"/>
              </a:spcBef>
              <a:spcAft>
                <a:spcPts val="0"/>
              </a:spcAft>
              <a:buFont typeface="Arial" panose="020B0604020202020204" pitchFamily="34" charset="0"/>
              <a:buNone/>
              <a:defRPr sz="1750"/>
            </a:lvl8pPr>
            <a:lvl9pPr marL="0" indent="0">
              <a:lnSpc>
                <a:spcPct val="119000"/>
              </a:lnSpc>
              <a:spcBef>
                <a:spcPts val="0"/>
              </a:spcBef>
              <a:spcAft>
                <a:spcPts val="0"/>
              </a:spcAft>
              <a:buFont typeface="Arial" panose="020B0604020202020204" pitchFamily="34" charset="0"/>
              <a:buNone/>
              <a:defRPr sz="1750"/>
            </a:lvl9pPr>
          </a:lstStyle>
          <a:p>
            <a:pPr lvl="0"/>
            <a:r>
              <a:rPr lang="de-DE" dirty="0"/>
              <a:t>Erste Ebene Agendapunkt // für Unterpunkt und Bullet Point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Nummer (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827" y="400050"/>
            <a:ext cx="3600234" cy="666000"/>
          </a:xfrm>
        </p:spPr>
        <p:txBody>
          <a:bodyPr/>
          <a:lstStyle>
            <a:lvl1pPr>
              <a:lnSpc>
                <a:spcPct val="88000"/>
              </a:lnSpc>
              <a:defRPr sz="5000">
                <a:solidFill>
                  <a:schemeClr val="tx2"/>
                </a:solidFill>
              </a:defRPr>
            </a:lvl1pPr>
          </a:lstStyle>
          <a:p>
            <a:r>
              <a:rPr lang="de-DE" dirty="0"/>
              <a:t>00</a:t>
            </a:r>
          </a:p>
        </p:txBody>
      </p:sp>
    </p:spTree>
    <p:extLst>
      <p:ext uri="{BB962C8B-B14F-4D97-AF65-F5344CB8AC3E}">
        <p14:creationId xmlns:p14="http://schemas.microsoft.com/office/powerpoint/2010/main" val="3894024812"/>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1580">
          <p15:clr>
            <a:srgbClr val="FBAE40"/>
          </p15:clr>
        </p15:guide>
        <p15:guide id="6" orient="horz" pos="504">
          <p15:clr>
            <a:srgbClr val="FBAE40"/>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Zwischentitel">
    <p:bg>
      <p:bgRef idx="1001">
        <a:schemeClr val="bg1"/>
      </p:bgRef>
    </p:bg>
    <p:spTree>
      <p:nvGrpSpPr>
        <p:cNvPr id="1" name=""/>
        <p:cNvGrpSpPr/>
        <p:nvPr/>
      </p:nvGrpSpPr>
      <p:grpSpPr>
        <a:xfrm>
          <a:off x="0" y="0"/>
          <a:ext cx="0" cy="0"/>
          <a:chOff x="0" y="0"/>
          <a:chExt cx="0" cy="0"/>
        </a:xfrm>
      </p:grpSpPr>
      <p:sp>
        <p:nvSpPr>
          <p:cNvPr id="15" name="Fläche">
            <a:extLst>
              <a:ext uri="{FF2B5EF4-FFF2-40B4-BE49-F238E27FC236}">
                <a16:creationId xmlns:a16="http://schemas.microsoft.com/office/drawing/2014/main" id="{726FE3A0-7B79-43D2-A3D4-F0DF20E5BEF1}"/>
              </a:ext>
            </a:extLst>
          </p:cNvPr>
          <p:cNvSpPr>
            <a:spLocks noChangeAspect="1"/>
          </p:cNvSpPr>
          <p:nvPr userDrawn="1"/>
        </p:nvSpPr>
        <p:spPr>
          <a:xfrm>
            <a:off x="5976557" y="0"/>
            <a:ext cx="6215443" cy="6858000"/>
          </a:xfrm>
          <a:custGeom>
            <a:avLst/>
            <a:gdLst>
              <a:gd name="connsiteX0" fmla="*/ 0 w 12430077"/>
              <a:gd name="connsiteY0" fmla="*/ 0 h 13716000"/>
              <a:gd name="connsiteX1" fmla="*/ 9219045 w 12430077"/>
              <a:gd name="connsiteY1" fmla="*/ 0 h 13716000"/>
              <a:gd name="connsiteX2" fmla="*/ 12420553 w 12430077"/>
              <a:gd name="connsiteY2" fmla="*/ 0 h 13716000"/>
              <a:gd name="connsiteX3" fmla="*/ 12430077 w 12430077"/>
              <a:gd name="connsiteY3" fmla="*/ 0 h 13716000"/>
              <a:gd name="connsiteX4" fmla="*/ 12430077 w 12430077"/>
              <a:gd name="connsiteY4" fmla="*/ 13716000 h 13716000"/>
              <a:gd name="connsiteX5" fmla="*/ 12420553 w 12430077"/>
              <a:gd name="connsiteY5" fmla="*/ 13716000 h 13716000"/>
              <a:gd name="connsiteX6" fmla="*/ 9219045 w 12430077"/>
              <a:gd name="connsiteY6" fmla="*/ 13716000 h 13716000"/>
              <a:gd name="connsiteX7" fmla="*/ 5319665 w 12430077"/>
              <a:gd name="connsiteY7" fmla="*/ 137160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30077" h="13716000">
                <a:moveTo>
                  <a:pt x="0" y="0"/>
                </a:moveTo>
                <a:lnTo>
                  <a:pt x="9219045" y="0"/>
                </a:lnTo>
                <a:lnTo>
                  <a:pt x="12420553" y="0"/>
                </a:lnTo>
                <a:lnTo>
                  <a:pt x="12430077" y="0"/>
                </a:lnTo>
                <a:lnTo>
                  <a:pt x="12430077" y="13716000"/>
                </a:lnTo>
                <a:lnTo>
                  <a:pt x="12420553" y="13716000"/>
                </a:lnTo>
                <a:lnTo>
                  <a:pt x="9219045" y="13716000"/>
                </a:lnTo>
                <a:lnTo>
                  <a:pt x="5319665" y="13716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1"/>
                </a:solidFill>
              </a:defRPr>
            </a:lvl1pPr>
          </a:lstStyle>
          <a:p>
            <a:fld id="{B1DFA706-D6BF-4054-BFB5-EC6378B45988}" type="slidenum">
              <a:rPr lang="de-DE" smtClean="0"/>
              <a:pPr/>
              <a:t>‹Nr.›</a:t>
            </a:fld>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30" y="1701007"/>
            <a:ext cx="11176330" cy="3330000"/>
          </a:xfrm>
        </p:spPr>
        <p:txBody>
          <a:bodyPr/>
          <a:lstStyle>
            <a:lvl1pPr>
              <a:lnSpc>
                <a:spcPct val="100000"/>
              </a:lnSpc>
              <a:defRPr sz="5000">
                <a:solidFill>
                  <a:schemeClr val="tx1"/>
                </a:solidFill>
              </a:defRPr>
            </a:lvl1pPr>
          </a:lstStyle>
          <a:p>
            <a:r>
              <a:rPr lang="de-DE" dirty="0"/>
              <a:t>Dies ist ein Zwischentitel</a:t>
            </a:r>
            <a:br>
              <a:rPr lang="de-DE" dirty="0"/>
            </a:br>
            <a:r>
              <a:rPr lang="de-DE" dirty="0"/>
              <a:t>Max. 4 Zeilen. </a:t>
            </a:r>
          </a:p>
        </p:txBody>
      </p:sp>
    </p:spTree>
    <p:extLst>
      <p:ext uri="{BB962C8B-B14F-4D97-AF65-F5344CB8AC3E}">
        <p14:creationId xmlns:p14="http://schemas.microsoft.com/office/powerpoint/2010/main" val="4814279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143">
          <p15:clr>
            <a:srgbClr val="FBAE40"/>
          </p15:clr>
        </p15:guide>
      </p15:sldGuideLst>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Zitat">
    <p:bg>
      <p:bgRef idx="1001">
        <a:schemeClr val="bg1"/>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Linie">
            <a:extLst>
              <a:ext uri="{FF2B5EF4-FFF2-40B4-BE49-F238E27FC236}">
                <a16:creationId xmlns:a16="http://schemas.microsoft.com/office/drawing/2014/main" id="{BDDFFB9B-BA67-4F56-AD2E-C78376A7A24D}"/>
              </a:ext>
            </a:extLst>
          </p:cNvPr>
          <p:cNvSpPr>
            <a:spLocks noChangeAspect="1"/>
          </p:cNvSpPr>
          <p:nvPr userDrawn="1"/>
        </p:nvSpPr>
        <p:spPr bwMode="auto">
          <a:xfrm>
            <a:off x="9200161" y="2468782"/>
            <a:ext cx="1035911" cy="2524125"/>
          </a:xfrm>
          <a:custGeom>
            <a:avLst/>
            <a:gdLst>
              <a:gd name="T0" fmla="*/ 306 w 5727"/>
              <a:gd name="T1" fmla="*/ 13988 h 13988"/>
              <a:gd name="T2" fmla="*/ 5727 w 5727"/>
              <a:gd name="T3" fmla="*/ 0 h 13988"/>
              <a:gd name="T4" fmla="*/ 5421 w 5727"/>
              <a:gd name="T5" fmla="*/ 0 h 13988"/>
              <a:gd name="T6" fmla="*/ 0 w 5727"/>
              <a:gd name="T7" fmla="*/ 13988 h 13988"/>
              <a:gd name="T8" fmla="*/ 306 w 5727"/>
              <a:gd name="T9" fmla="*/ 13988 h 13988"/>
            </a:gdLst>
            <a:ahLst/>
            <a:cxnLst>
              <a:cxn ang="0">
                <a:pos x="T0" y="T1"/>
              </a:cxn>
              <a:cxn ang="0">
                <a:pos x="T2" y="T3"/>
              </a:cxn>
              <a:cxn ang="0">
                <a:pos x="T4" y="T5"/>
              </a:cxn>
              <a:cxn ang="0">
                <a:pos x="T6" y="T7"/>
              </a:cxn>
              <a:cxn ang="0">
                <a:pos x="T8" y="T9"/>
              </a:cxn>
            </a:cxnLst>
            <a:rect l="0" t="0" r="r" b="b"/>
            <a:pathLst>
              <a:path w="5727" h="13988">
                <a:moveTo>
                  <a:pt x="306" y="13988"/>
                </a:moveTo>
                <a:lnTo>
                  <a:pt x="5727" y="0"/>
                </a:lnTo>
                <a:lnTo>
                  <a:pt x="5421" y="0"/>
                </a:lnTo>
                <a:lnTo>
                  <a:pt x="0" y="13988"/>
                </a:lnTo>
                <a:lnTo>
                  <a:pt x="306" y="13988"/>
                </a:lnTo>
                <a:close/>
              </a:path>
            </a:pathLst>
          </a:custGeom>
          <a:solidFill>
            <a:schemeClr val="tx2"/>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2" name="Zitat">
            <a:extLst>
              <a:ext uri="{FF2B5EF4-FFF2-40B4-BE49-F238E27FC236}">
                <a16:creationId xmlns:a16="http://schemas.microsoft.com/office/drawing/2014/main" id="{837A7BFC-C8E8-45E6-B45D-8E0AF9ABEB39}"/>
              </a:ext>
            </a:extLst>
          </p:cNvPr>
          <p:cNvSpPr>
            <a:spLocks noGrp="1"/>
          </p:cNvSpPr>
          <p:nvPr>
            <p:ph type="body" orient="vert" idx="1" hasCustomPrompt="1"/>
          </p:nvPr>
        </p:nvSpPr>
        <p:spPr>
          <a:xfrm>
            <a:off x="2209944" y="1718469"/>
            <a:ext cx="7258522" cy="3274438"/>
          </a:xfrm>
        </p:spPr>
        <p:txBody>
          <a:bodyPr vert="horz"/>
          <a:lstStyle>
            <a:lvl1pPr>
              <a:spcAft>
                <a:spcPts val="0"/>
              </a:spcAft>
              <a:defRPr sz="4000" b="1">
                <a:solidFill>
                  <a:schemeClr val="tx2"/>
                </a:solidFill>
                <a:latin typeface="+mn-lt"/>
              </a:defRPr>
            </a:lvl1pPr>
            <a:lvl2pPr>
              <a:spcBef>
                <a:spcPts val="900"/>
              </a:spcBef>
              <a:defRPr>
                <a:solidFill>
                  <a:schemeClr val="tx2"/>
                </a:solidFill>
                <a:latin typeface="+mj-lt"/>
              </a:defRPr>
            </a:lvl2pPr>
            <a:lvl3pPr marL="0" indent="0">
              <a:spcBef>
                <a:spcPts val="900"/>
              </a:spcBef>
              <a:buNone/>
              <a:defRPr>
                <a:solidFill>
                  <a:schemeClr val="tx2"/>
                </a:solidFill>
                <a:latin typeface="+mj-lt"/>
              </a:defRPr>
            </a:lvl3pPr>
            <a:lvl4pPr marL="0" indent="0">
              <a:spcBef>
                <a:spcPts val="900"/>
              </a:spcBef>
              <a:buNone/>
              <a:defRPr>
                <a:solidFill>
                  <a:schemeClr val="tx2"/>
                </a:solidFill>
                <a:latin typeface="+mj-lt"/>
              </a:defRPr>
            </a:lvl4pPr>
            <a:lvl5pPr>
              <a:spcBef>
                <a:spcPts val="900"/>
              </a:spcBef>
              <a:defRPr>
                <a:solidFill>
                  <a:schemeClr val="tx2"/>
                </a:solidFill>
                <a:latin typeface="+mj-lt"/>
              </a:defRPr>
            </a:lvl5pPr>
            <a:lvl6pPr>
              <a:spcBef>
                <a:spcPts val="900"/>
              </a:spcBef>
              <a:defRPr>
                <a:solidFill>
                  <a:schemeClr val="tx2"/>
                </a:solidFill>
                <a:latin typeface="+mj-lt"/>
              </a:defRPr>
            </a:lvl6pPr>
            <a:lvl7pPr>
              <a:spcBef>
                <a:spcPts val="900"/>
              </a:spcBef>
              <a:defRPr>
                <a:solidFill>
                  <a:schemeClr val="tx2"/>
                </a:solidFill>
                <a:latin typeface="+mj-lt"/>
              </a:defRPr>
            </a:lvl7pPr>
            <a:lvl8pPr>
              <a:spcBef>
                <a:spcPts val="900"/>
              </a:spcBef>
              <a:defRPr>
                <a:solidFill>
                  <a:schemeClr val="tx2"/>
                </a:solidFill>
                <a:latin typeface="+mj-lt"/>
              </a:defRPr>
            </a:lvl8pPr>
            <a:lvl9pPr>
              <a:spcBef>
                <a:spcPts val="900"/>
              </a:spcBef>
              <a:defRPr>
                <a:solidFill>
                  <a:schemeClr val="tx2"/>
                </a:solidFill>
                <a:latin typeface="+mj-lt"/>
              </a:defRPr>
            </a:lvl9pPr>
          </a:lstStyle>
          <a:p>
            <a:pPr lvl="0"/>
            <a:r>
              <a:rPr lang="de-DE" dirty="0"/>
              <a:t>Erste Ebene „Zitat“ (maximal vier Zeilen) // für Info &gt;&gt; Menü &gt; Start &gt; Absatz &gt; Listenebene erhöhen </a:t>
            </a:r>
          </a:p>
          <a:p>
            <a:pPr lvl="1"/>
            <a:r>
              <a:rPr lang="de-DE" dirty="0"/>
              <a:t>Zweite Ebene</a:t>
            </a:r>
          </a:p>
        </p:txBody>
      </p:sp>
    </p:spTree>
    <p:extLst>
      <p:ext uri="{BB962C8B-B14F-4D97-AF65-F5344CB8AC3E}">
        <p14:creationId xmlns:p14="http://schemas.microsoft.com/office/powerpoint/2010/main" val="295946530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165">
          <p15:clr>
            <a:srgbClr val="FBAE40"/>
          </p15:clr>
        </p15:guide>
        <p15:guide id="5" pos="2784">
          <p15:clr>
            <a:srgbClr val="FBAE40"/>
          </p15:clr>
        </p15:guide>
        <p15:guide id="6" pos="11928">
          <p15:clr>
            <a:srgbClr val="FBAE40"/>
          </p15:clr>
        </p15:guide>
      </p15:sldGuideLst>
    </p:ext>
  </p:extLst>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Headline / Tex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4" y="1507332"/>
            <a:ext cx="11176727" cy="4625975"/>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3199428582"/>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Headline / Inhal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5" name="Inhalt">
            <a:extLst>
              <a:ext uri="{FF2B5EF4-FFF2-40B4-BE49-F238E27FC236}">
                <a16:creationId xmlns:a16="http://schemas.microsoft.com/office/drawing/2014/main" id="{47722A01-CE3A-4FA3-8446-D71D11FFF810}"/>
              </a:ext>
            </a:extLst>
          </p:cNvPr>
          <p:cNvSpPr>
            <a:spLocks noGrp="1"/>
          </p:cNvSpPr>
          <p:nvPr>
            <p:ph idx="1" hasCustomPrompt="1"/>
          </p:nvPr>
        </p:nvSpPr>
        <p:spPr>
          <a:xfrm>
            <a:off x="508034" y="1507332"/>
            <a:ext cx="11176727" cy="4625975"/>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1758375585"/>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orient="horz" pos="2460">
          <p15:clr>
            <a:srgbClr val="FBAE40"/>
          </p15:clr>
        </p15:guide>
      </p15:sldGuideLst>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Headline / Text 2-Spalti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4" y="1507332"/>
            <a:ext cx="11176727" cy="4625975"/>
          </a:xfrm>
        </p:spPr>
        <p:txBody>
          <a:bodyPr vert="horz" numCol="2" spcCol="381600"/>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1684220830"/>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sldGuideLst>
    </p:ext>
  </p:extLs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Nur Headlin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3194852502"/>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orient="horz" pos="2460">
          <p15:clr>
            <a:srgbClr val="FBAE40"/>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Headline lang / Text">
    <p:spTree>
      <p:nvGrpSpPr>
        <p:cNvPr id="1" name=""/>
        <p:cNvGrpSpPr/>
        <p:nvPr/>
      </p:nvGrpSpPr>
      <p:grpSpPr>
        <a:xfrm>
          <a:off x="0" y="0"/>
          <a:ext cx="0" cy="0"/>
          <a:chOff x="0" y="0"/>
          <a:chExt cx="0" cy="0"/>
        </a:xfrm>
      </p:grpSpPr>
      <p:sp>
        <p:nvSpPr>
          <p:cNvPr id="8" name="Fläche">
            <a:extLst>
              <a:ext uri="{FF2B5EF4-FFF2-40B4-BE49-F238E27FC236}">
                <a16:creationId xmlns:a16="http://schemas.microsoft.com/office/drawing/2014/main" id="{5B0086BB-7118-4998-A49B-1FC9E46FB1C1}"/>
              </a:ext>
            </a:extLst>
          </p:cNvPr>
          <p:cNvSpPr>
            <a:spLocks noChangeAspect="1"/>
          </p:cNvSpPr>
          <p:nvPr userDrawn="1"/>
        </p:nvSpPr>
        <p:spPr>
          <a:xfrm>
            <a:off x="0" y="0"/>
            <a:ext cx="515373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p>
        </p:txBody>
      </p:sp>
      <p:pic>
        <p:nvPicPr>
          <p:cNvPr id="10" name="Superzeichen">
            <a:extLst>
              <a:ext uri="{FF2B5EF4-FFF2-40B4-BE49-F238E27FC236}">
                <a16:creationId xmlns:a16="http://schemas.microsoft.com/office/drawing/2014/main" id="{033F74DF-F0D2-4FC5-921B-0100AC6F4A7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07239" y="6224677"/>
            <a:ext cx="257800" cy="257783"/>
          </a:xfrm>
          <a:prstGeom prst="rect">
            <a:avLst/>
          </a:prstGeom>
        </p:spPr>
      </p:pic>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001141" y="1633538"/>
            <a:ext cx="5683620" cy="4499770"/>
          </a:xfrm>
        </p:spPr>
        <p:txBody>
          <a:bodyPr vert="horz" numCol="1" spcCol="381600"/>
          <a:lstStyle>
            <a:lvl1pPr>
              <a:lnSpc>
                <a:spcPct val="119000"/>
              </a:lnSpc>
              <a:spcAft>
                <a:spcPts val="0"/>
              </a:spcAft>
              <a:defRPr sz="1750">
                <a:solidFill>
                  <a:schemeClr val="tx1"/>
                </a:solidFill>
                <a:latin typeface="+mn-lt"/>
              </a:defRPr>
            </a:lvl1pPr>
            <a:lvl2pPr marL="156600" indent="-156600">
              <a:buFont typeface="Arial" panose="020B0604020202020204" pitchFamily="34" charset="0"/>
              <a:buChar char="•"/>
              <a:defRPr/>
            </a:lvl2pPr>
            <a:lvl3pPr marL="313200">
              <a:defRPr/>
            </a:lvl3pPr>
            <a:lvl4pPr marL="0" indent="0">
              <a:buNone/>
              <a:defRPr/>
            </a:lvl4pPr>
          </a:lstStyle>
          <a:p>
            <a:pPr lvl="0"/>
            <a:r>
              <a:rPr lang="de-DE" dirty="0"/>
              <a:t>Erste Ebene Text // für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11" name="Subheadline">
            <a:extLst>
              <a:ext uri="{FF2B5EF4-FFF2-40B4-BE49-F238E27FC236}">
                <a16:creationId xmlns:a16="http://schemas.microsoft.com/office/drawing/2014/main" id="{FE61A826-182B-4E29-ACA2-D169CF42BF93}"/>
              </a:ext>
            </a:extLst>
          </p:cNvPr>
          <p:cNvSpPr>
            <a:spLocks noGrp="1"/>
          </p:cNvSpPr>
          <p:nvPr>
            <p:ph type="body" orient="vert" idx="11" hasCustomPrompt="1"/>
          </p:nvPr>
        </p:nvSpPr>
        <p:spPr>
          <a:xfrm>
            <a:off x="507240" y="4059238"/>
            <a:ext cx="4194273" cy="1080000"/>
          </a:xfrm>
        </p:spPr>
        <p:txBody>
          <a:bodyPr vert="horz"/>
          <a:lstStyle>
            <a:lvl1pPr marL="0" indent="0">
              <a:lnSpc>
                <a:spcPct val="100000"/>
              </a:lnSpc>
              <a:spcAft>
                <a:spcPts val="0"/>
              </a:spcAft>
              <a:buFont typeface="Arial" panose="020B0604020202020204" pitchFamily="34" charset="0"/>
              <a:buNone/>
              <a:defRPr b="0">
                <a:solidFill>
                  <a:schemeClr val="accent6"/>
                </a:solidFill>
              </a:defRPr>
            </a:lvl1pPr>
            <a:lvl2pPr marL="0" indent="0">
              <a:lnSpc>
                <a:spcPct val="100000"/>
              </a:lnSpc>
              <a:spcAft>
                <a:spcPts val="0"/>
              </a:spcAft>
              <a:buFont typeface="Arial" panose="020B0604020202020204" pitchFamily="34" charset="0"/>
              <a:buNone/>
              <a:defRPr sz="2000" b="0">
                <a:solidFill>
                  <a:schemeClr val="accent6"/>
                </a:solidFill>
                <a:latin typeface="+mj-lt"/>
              </a:defRPr>
            </a:lvl2pPr>
            <a:lvl3pPr marL="0" indent="0">
              <a:lnSpc>
                <a:spcPct val="100000"/>
              </a:lnSpc>
              <a:spcAft>
                <a:spcPts val="0"/>
              </a:spcAft>
              <a:buNone/>
              <a:defRPr sz="2000" b="0">
                <a:solidFill>
                  <a:schemeClr val="accent6"/>
                </a:solidFill>
                <a:latin typeface="+mj-lt"/>
              </a:defRPr>
            </a:lvl3pPr>
            <a:lvl4pPr marL="0" indent="0">
              <a:lnSpc>
                <a:spcPct val="100000"/>
              </a:lnSpc>
              <a:spcAft>
                <a:spcPts val="0"/>
              </a:spcAft>
              <a:buNone/>
              <a:defRPr sz="2000" b="0">
                <a:solidFill>
                  <a:schemeClr val="accent6"/>
                </a:solidFill>
                <a:latin typeface="+mj-lt"/>
              </a:defRPr>
            </a:lvl4pPr>
            <a:lvl5pPr marL="0" indent="0">
              <a:lnSpc>
                <a:spcPct val="100000"/>
              </a:lnSpc>
              <a:spcAft>
                <a:spcPts val="0"/>
              </a:spcAft>
              <a:buFont typeface="Arial" panose="020B0604020202020204" pitchFamily="34" charset="0"/>
              <a:buNone/>
              <a:defRPr sz="2000" b="0">
                <a:solidFill>
                  <a:schemeClr val="accent6"/>
                </a:solidFill>
                <a:latin typeface="+mj-lt"/>
              </a:defRPr>
            </a:lvl5pPr>
            <a:lvl6pPr marL="0" indent="0">
              <a:lnSpc>
                <a:spcPct val="100000"/>
              </a:lnSpc>
              <a:spcAft>
                <a:spcPts val="0"/>
              </a:spcAft>
              <a:buFont typeface="Arial" panose="020B0604020202020204" pitchFamily="34" charset="0"/>
              <a:buNone/>
              <a:defRPr sz="2000" b="0">
                <a:solidFill>
                  <a:schemeClr val="accent6"/>
                </a:solidFill>
                <a:latin typeface="+mj-lt"/>
              </a:defRPr>
            </a:lvl6pPr>
            <a:lvl7pPr marL="0" indent="0">
              <a:lnSpc>
                <a:spcPct val="100000"/>
              </a:lnSpc>
              <a:spcAft>
                <a:spcPts val="0"/>
              </a:spcAft>
              <a:buFont typeface="Arial" panose="020B0604020202020204" pitchFamily="34" charset="0"/>
              <a:buNone/>
              <a:defRPr sz="2000" b="0">
                <a:solidFill>
                  <a:schemeClr val="accent6"/>
                </a:solidFill>
                <a:latin typeface="+mj-lt"/>
              </a:defRPr>
            </a:lvl7pPr>
            <a:lvl8pPr marL="0" indent="0">
              <a:lnSpc>
                <a:spcPct val="100000"/>
              </a:lnSpc>
              <a:spcAft>
                <a:spcPts val="0"/>
              </a:spcAft>
              <a:buFont typeface="Arial" panose="020B0604020202020204" pitchFamily="34" charset="0"/>
              <a:buNone/>
              <a:defRPr sz="2000" b="0">
                <a:solidFill>
                  <a:schemeClr val="accent6"/>
                </a:solidFill>
                <a:latin typeface="+mj-lt"/>
              </a:defRPr>
            </a:lvl8pPr>
            <a:lvl9pPr marL="0" indent="0">
              <a:lnSpc>
                <a:spcPct val="100000"/>
              </a:lnSpc>
              <a:spcAft>
                <a:spcPts val="0"/>
              </a:spcAft>
              <a:buFont typeface="Arial" panose="020B0604020202020204" pitchFamily="34" charset="0"/>
              <a:buNone/>
              <a:defRPr sz="2000" b="0">
                <a:solidFill>
                  <a:schemeClr val="accent6"/>
                </a:solidFill>
                <a:latin typeface="+mj-lt"/>
              </a:defRPr>
            </a:lvl9pPr>
          </a:lstStyle>
          <a:p>
            <a:pPr lvl="0"/>
            <a:r>
              <a:rPr lang="de-DE" dirty="0"/>
              <a:t>Subheadline auf maximal 3 Zeilen. </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1633538"/>
            <a:ext cx="4194273" cy="2286000"/>
          </a:xfrm>
        </p:spPr>
        <p:txBody>
          <a:bodyPr/>
          <a:lstStyle>
            <a:lvl1pPr>
              <a:defRPr>
                <a:solidFill>
                  <a:schemeClr val="bg1"/>
                </a:solidFill>
              </a:defRPr>
            </a:lvl1pPr>
          </a:lstStyle>
          <a:p>
            <a:r>
              <a:rPr lang="de-DE" dirty="0"/>
              <a:t>Platz für eine lange Headline, auf maximal 5 Zeilen.</a:t>
            </a:r>
          </a:p>
        </p:txBody>
      </p:sp>
    </p:spTree>
    <p:extLst>
      <p:ext uri="{BB962C8B-B14F-4D97-AF65-F5344CB8AC3E}">
        <p14:creationId xmlns:p14="http://schemas.microsoft.com/office/powerpoint/2010/main" val="989821855"/>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2058">
          <p15:clr>
            <a:srgbClr val="FBAE40"/>
          </p15:clr>
        </p15:guide>
        <p15:guide id="6" pos="7560">
          <p15:clr>
            <a:srgbClr val="FBAE40"/>
          </p15:clr>
        </p15:guide>
        <p15:guide id="7" orient="horz" pos="5114">
          <p15:clr>
            <a:srgbClr val="FBAE40"/>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Headline / Text / Bild">
    <p:spTree>
      <p:nvGrpSpPr>
        <p:cNvPr id="1" name=""/>
        <p:cNvGrpSpPr/>
        <p:nvPr/>
      </p:nvGrpSpPr>
      <p:grpSpPr>
        <a:xfrm>
          <a:off x="0" y="0"/>
          <a:ext cx="0" cy="0"/>
          <a:chOff x="0" y="0"/>
          <a:chExt cx="0" cy="0"/>
        </a:xfrm>
      </p:grpSpPr>
      <p:sp>
        <p:nvSpPr>
          <p:cNvPr id="15" name="Bild">
            <a:extLst>
              <a:ext uri="{FF2B5EF4-FFF2-40B4-BE49-F238E27FC236}">
                <a16:creationId xmlns:a16="http://schemas.microsoft.com/office/drawing/2014/main" id="{036190F4-D45C-44D6-9F9C-E83689839D03}"/>
              </a:ext>
            </a:extLst>
          </p:cNvPr>
          <p:cNvSpPr>
            <a:spLocks noGrp="1" noChangeAspect="1"/>
          </p:cNvSpPr>
          <p:nvPr>
            <p:ph type="pic" sz="quarter" idx="13" hasCustomPrompt="1"/>
          </p:nvPr>
        </p:nvSpPr>
        <p:spPr>
          <a:xfrm>
            <a:off x="7031496" y="0"/>
            <a:ext cx="5160504" cy="6858000"/>
          </a:xfrm>
          <a:prstGeom prst="rect">
            <a:avLst/>
          </a:pr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13" name="Bildunterschrift">
            <a:extLst>
              <a:ext uri="{FF2B5EF4-FFF2-40B4-BE49-F238E27FC236}">
                <a16:creationId xmlns:a16="http://schemas.microsoft.com/office/drawing/2014/main" id="{3B3D0B21-D81B-4101-B322-F1121E22277E}"/>
              </a:ext>
            </a:extLst>
          </p:cNvPr>
          <p:cNvSpPr>
            <a:spLocks noGrp="1" noChangeAspect="1"/>
          </p:cNvSpPr>
          <p:nvPr>
            <p:ph type="body" orient="vert" idx="11" hasCustomPrompt="1"/>
          </p:nvPr>
        </p:nvSpPr>
        <p:spPr>
          <a:xfrm>
            <a:off x="7031496" y="3997325"/>
            <a:ext cx="5160504" cy="2860675"/>
          </a:xfrm>
          <a:custGeom>
            <a:avLst/>
            <a:gdLst>
              <a:gd name="connsiteX0" fmla="*/ 0 w 10320336"/>
              <a:gd name="connsiteY0" fmla="*/ 0 h 5721350"/>
              <a:gd name="connsiteX1" fmla="*/ 10320336 w 10320336"/>
              <a:gd name="connsiteY1" fmla="*/ 4002454 h 5721350"/>
              <a:gd name="connsiteX2" fmla="*/ 10320336 w 10320336"/>
              <a:gd name="connsiteY2" fmla="*/ 5721350 h 5721350"/>
              <a:gd name="connsiteX3" fmla="*/ 0 w 10320336"/>
              <a:gd name="connsiteY3" fmla="*/ 5721350 h 5721350"/>
            </a:gdLst>
            <a:ahLst/>
            <a:cxnLst>
              <a:cxn ang="0">
                <a:pos x="connsiteX0" y="connsiteY0"/>
              </a:cxn>
              <a:cxn ang="0">
                <a:pos x="connsiteX1" y="connsiteY1"/>
              </a:cxn>
              <a:cxn ang="0">
                <a:pos x="connsiteX2" y="connsiteY2"/>
              </a:cxn>
              <a:cxn ang="0">
                <a:pos x="connsiteX3" y="connsiteY3"/>
              </a:cxn>
            </a:cxnLst>
            <a:rect l="l" t="t" r="r" b="b"/>
            <a:pathLst>
              <a:path w="10320336" h="5721350">
                <a:moveTo>
                  <a:pt x="0" y="0"/>
                </a:moveTo>
                <a:lnTo>
                  <a:pt x="10320336" y="4002454"/>
                </a:lnTo>
                <a:lnTo>
                  <a:pt x="10320336" y="5721350"/>
                </a:lnTo>
                <a:lnTo>
                  <a:pt x="0" y="5721350"/>
                </a:lnTo>
                <a:close/>
              </a:path>
            </a:pathLst>
          </a:custGeom>
          <a:solidFill>
            <a:schemeClr val="tx2"/>
          </a:solidFill>
        </p:spPr>
        <p:txBody>
          <a:bodyPr vert="horz" wrap="square" lIns="864000" rIns="3384000" bIns="1450800" anchor="b" anchorCtr="0">
            <a:noAutofit/>
          </a:bodyPr>
          <a:lstStyle>
            <a:lvl1pPr marL="0" indent="0">
              <a:lnSpc>
                <a:spcPct val="117000"/>
              </a:lnSpc>
              <a:spcAft>
                <a:spcPts val="0"/>
              </a:spcAft>
              <a:buFont typeface="Arial" panose="020B0604020202020204" pitchFamily="34" charset="0"/>
              <a:buNone/>
              <a:defRPr sz="1250">
                <a:solidFill>
                  <a:schemeClr val="bg1"/>
                </a:solidFill>
                <a:latin typeface="+mj-lt"/>
              </a:defRPr>
            </a:lvl1pPr>
            <a:lvl2pPr marL="0" indent="0">
              <a:lnSpc>
                <a:spcPct val="117000"/>
              </a:lnSpc>
              <a:spcAft>
                <a:spcPts val="0"/>
              </a:spcAft>
              <a:buFont typeface="Arial" panose="020B0604020202020204" pitchFamily="34" charset="0"/>
              <a:buNone/>
              <a:defRPr sz="1250">
                <a:solidFill>
                  <a:schemeClr val="bg1"/>
                </a:solidFill>
                <a:latin typeface="+mj-lt"/>
              </a:defRPr>
            </a:lvl2pPr>
            <a:lvl3pPr marL="0" indent="0">
              <a:lnSpc>
                <a:spcPct val="117000"/>
              </a:lnSpc>
              <a:spcAft>
                <a:spcPts val="0"/>
              </a:spcAft>
              <a:buNone/>
              <a:defRPr sz="1250">
                <a:solidFill>
                  <a:schemeClr val="bg1"/>
                </a:solidFill>
                <a:latin typeface="+mj-lt"/>
              </a:defRPr>
            </a:lvl3pPr>
            <a:lvl4pPr marL="0" indent="0">
              <a:lnSpc>
                <a:spcPct val="117000"/>
              </a:lnSpc>
              <a:spcAft>
                <a:spcPts val="0"/>
              </a:spcAft>
              <a:buNone/>
              <a:defRPr sz="1250">
                <a:solidFill>
                  <a:schemeClr val="bg1"/>
                </a:solidFill>
                <a:latin typeface="+mj-lt"/>
              </a:defRPr>
            </a:lvl4pPr>
            <a:lvl5pPr marL="0" indent="0">
              <a:lnSpc>
                <a:spcPct val="117000"/>
              </a:lnSpc>
              <a:spcAft>
                <a:spcPts val="0"/>
              </a:spcAft>
              <a:buFont typeface="Arial" panose="020B0604020202020204" pitchFamily="34" charset="0"/>
              <a:buNone/>
              <a:defRPr sz="1250">
                <a:solidFill>
                  <a:schemeClr val="bg1"/>
                </a:solidFill>
                <a:latin typeface="+mj-lt"/>
              </a:defRPr>
            </a:lvl5pPr>
            <a:lvl6pPr marL="0" indent="0">
              <a:lnSpc>
                <a:spcPct val="117000"/>
              </a:lnSpc>
              <a:spcAft>
                <a:spcPts val="0"/>
              </a:spcAft>
              <a:buFont typeface="Arial" panose="020B0604020202020204" pitchFamily="34" charset="0"/>
              <a:buNone/>
              <a:defRPr sz="1250">
                <a:solidFill>
                  <a:schemeClr val="bg1"/>
                </a:solidFill>
                <a:latin typeface="+mj-lt"/>
              </a:defRPr>
            </a:lvl6pPr>
            <a:lvl7pPr marL="0" indent="0">
              <a:lnSpc>
                <a:spcPct val="117000"/>
              </a:lnSpc>
              <a:spcAft>
                <a:spcPts val="0"/>
              </a:spcAft>
              <a:buFont typeface="Arial" panose="020B0604020202020204" pitchFamily="34" charset="0"/>
              <a:buNone/>
              <a:defRPr sz="1250">
                <a:solidFill>
                  <a:schemeClr val="bg1"/>
                </a:solidFill>
                <a:latin typeface="+mj-lt"/>
              </a:defRPr>
            </a:lvl7pPr>
            <a:lvl8pPr marL="0" indent="0">
              <a:lnSpc>
                <a:spcPct val="117000"/>
              </a:lnSpc>
              <a:spcAft>
                <a:spcPts val="0"/>
              </a:spcAft>
              <a:buFont typeface="Arial" panose="020B0604020202020204" pitchFamily="34" charset="0"/>
              <a:buNone/>
              <a:defRPr sz="1250">
                <a:solidFill>
                  <a:schemeClr val="bg1"/>
                </a:solidFill>
                <a:latin typeface="+mj-lt"/>
              </a:defRPr>
            </a:lvl8pPr>
            <a:lvl9pPr marL="0" indent="0">
              <a:lnSpc>
                <a:spcPct val="117000"/>
              </a:lnSpc>
              <a:spcAft>
                <a:spcPts val="0"/>
              </a:spcAft>
              <a:buFont typeface="Arial" panose="020B0604020202020204" pitchFamily="34" charset="0"/>
              <a:buNone/>
              <a:defRPr sz="1250">
                <a:solidFill>
                  <a:schemeClr val="bg1"/>
                </a:solidFill>
                <a:latin typeface="+mj-lt"/>
              </a:defRPr>
            </a:lvl9pPr>
          </a:lstStyle>
          <a:p>
            <a:pPr lvl="0"/>
            <a:r>
              <a:rPr lang="de-DE" dirty="0"/>
              <a:t>Bildunterschrift auf maximal 2 Zeilen</a:t>
            </a:r>
          </a:p>
        </p:txBody>
      </p:sp>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bg1"/>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4" y="1952625"/>
            <a:ext cx="5588363"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400049"/>
            <a:ext cx="5587967" cy="1373400"/>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3289556083"/>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680">
          <p15:clr>
            <a:srgbClr val="FBAE40"/>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Headline / Text / Inhalt (A)">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7041021" y="1507332"/>
            <a:ext cx="464374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4" y="1952625"/>
            <a:ext cx="5588363"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400049"/>
            <a:ext cx="5587967" cy="1373400"/>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1539834020"/>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680">
          <p15:clr>
            <a:srgbClr val="FBAE40"/>
          </p15:clr>
        </p15:guide>
        <p15:guide id="7" pos="8870">
          <p15:clr>
            <a:srgbClr val="FBAE40"/>
          </p15:clr>
        </p15:guide>
        <p15:guide id="8" orient="horz" pos="2460">
          <p15:clr>
            <a:srgbClr val="FBAE4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Headline / Text / Inhalt (B)">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8034" y="1952626"/>
            <a:ext cx="11176727" cy="4180682"/>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10" name="Text">
            <a:extLst>
              <a:ext uri="{FF2B5EF4-FFF2-40B4-BE49-F238E27FC236}">
                <a16:creationId xmlns:a16="http://schemas.microsoft.com/office/drawing/2014/main" id="{A178136E-D062-4E0D-9BC4-033D0B8E36A0}"/>
              </a:ext>
            </a:extLst>
          </p:cNvPr>
          <p:cNvSpPr>
            <a:spLocks noGrp="1"/>
          </p:cNvSpPr>
          <p:nvPr>
            <p:ph type="body" orient="vert" idx="12" hasCustomPrompt="1"/>
          </p:nvPr>
        </p:nvSpPr>
        <p:spPr>
          <a:xfrm>
            <a:off x="6188478" y="400049"/>
            <a:ext cx="5496283" cy="1373304"/>
          </a:xfrm>
        </p:spPr>
        <p:txBody>
          <a:bodyPr vert="horz" numCol="1" spcCol="381600"/>
          <a:lstStyle>
            <a:lvl1pPr>
              <a:lnSpc>
                <a:spcPct val="119000"/>
              </a:lnSpc>
              <a:spcAft>
                <a:spcPts val="0"/>
              </a:spcAft>
              <a:defRPr sz="1750">
                <a:solidFill>
                  <a:schemeClr val="tx1"/>
                </a:solidFill>
                <a:latin typeface="+mn-lt"/>
              </a:defRPr>
            </a:lvl1pPr>
            <a:lvl2pPr marL="156600" indent="-156600">
              <a:buFont typeface="Arial" panose="020B0604020202020204" pitchFamily="34" charset="0"/>
              <a:buChar char="•"/>
              <a:defRPr/>
            </a:lvl2pPr>
            <a:lvl3pPr marL="313200">
              <a:defRPr/>
            </a:lvl3pPr>
            <a:lvl4pPr marL="0" indent="0">
              <a:buNone/>
              <a:defRPr/>
            </a:lvl4pPr>
          </a:lstStyle>
          <a:p>
            <a:pPr lvl="0"/>
            <a:r>
              <a:rPr lang="de-DE" dirty="0"/>
              <a:t>Erste Ebene Text // für Bullet Points &gt;&gt; Menü &gt; Start &gt; Absatz &gt; Listenebene erhöhen </a:t>
            </a:r>
          </a:p>
          <a:p>
            <a:pPr lvl="1"/>
            <a:r>
              <a:rPr lang="de-DE" dirty="0"/>
              <a:t>Zweite Ebene</a:t>
            </a:r>
          </a:p>
          <a:p>
            <a:pPr lvl="2"/>
            <a:r>
              <a:rPr lang="de-DE" dirty="0"/>
              <a:t>Dritte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508033" y="400049"/>
            <a:ext cx="5300214" cy="1373304"/>
          </a:xfrm>
        </p:spPr>
        <p:txBody>
          <a:bodyPr/>
          <a:lstStyle>
            <a:lvl1pPr>
              <a:defRPr/>
            </a:lvl1pPr>
          </a:lstStyle>
          <a:p>
            <a:r>
              <a:rPr lang="de-DE" dirty="0"/>
              <a:t>Platz für eine unserer Headlines oder Schlagwörter</a:t>
            </a:r>
            <a:br>
              <a:rPr lang="de-DE" dirty="0"/>
            </a:br>
            <a:r>
              <a:rPr lang="de-DE" dirty="0"/>
              <a:t>auf maximal 3 Zeilen</a:t>
            </a:r>
          </a:p>
        </p:txBody>
      </p:sp>
    </p:spTree>
    <p:extLst>
      <p:ext uri="{BB962C8B-B14F-4D97-AF65-F5344CB8AC3E}">
        <p14:creationId xmlns:p14="http://schemas.microsoft.com/office/powerpoint/2010/main" val="3718984171"/>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6" pos="7317">
          <p15:clr>
            <a:srgbClr val="FBAE40"/>
          </p15:clr>
        </p15:guide>
        <p15:guide id="8" pos="7796">
          <p15:clr>
            <a:srgbClr val="FBAE40"/>
          </p15:clr>
        </p15:guide>
        <p15:guide id="9" orient="horz" pos="1899">
          <p15:clr>
            <a:srgbClr val="FBAE40"/>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Headline / Inhalt / Text">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39" y="1507332"/>
            <a:ext cx="493189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39" y="5492922"/>
            <a:ext cx="4931890" cy="640385"/>
          </a:xfrm>
        </p:spPr>
        <p:txBody>
          <a:bodyPr vert="horz"/>
          <a:lstStyle>
            <a:lvl1pPr marL="0" indent="0">
              <a:lnSpc>
                <a:spcPct val="100000"/>
              </a:lnSpc>
              <a:spcAft>
                <a:spcPts val="0"/>
              </a:spcAft>
              <a:buFont typeface="Arial" panose="020B0604020202020204" pitchFamily="34" charset="0"/>
              <a:buNone/>
              <a:defRPr sz="1000" b="0">
                <a:solidFill>
                  <a:schemeClr val="tx1"/>
                </a:solidFill>
                <a:latin typeface="+mn-lt"/>
              </a:defRPr>
            </a:lvl1pPr>
            <a:lvl2pPr marL="0" indent="0">
              <a:lnSpc>
                <a:spcPct val="100000"/>
              </a:lnSpc>
              <a:spcAft>
                <a:spcPts val="0"/>
              </a:spcAft>
              <a:buFont typeface="Arial" panose="020B0604020202020204" pitchFamily="34" charset="0"/>
              <a:buNone/>
              <a:defRPr sz="1000" b="0">
                <a:solidFill>
                  <a:schemeClr val="tx1"/>
                </a:solidFill>
                <a:latin typeface="+mn-lt"/>
              </a:defRPr>
            </a:lvl2pPr>
            <a:lvl3pPr marL="0" indent="0">
              <a:lnSpc>
                <a:spcPct val="100000"/>
              </a:lnSpc>
              <a:spcAft>
                <a:spcPts val="0"/>
              </a:spcAft>
              <a:buNone/>
              <a:defRPr sz="1000" b="0">
                <a:solidFill>
                  <a:schemeClr val="tx1"/>
                </a:solidFill>
                <a:latin typeface="+mn-lt"/>
              </a:defRPr>
            </a:lvl3pPr>
            <a:lvl4pPr marL="0" indent="0">
              <a:lnSpc>
                <a:spcPct val="100000"/>
              </a:lnSpc>
              <a:spcAft>
                <a:spcPts val="0"/>
              </a:spcAft>
              <a:buNone/>
              <a:defRPr sz="1000" b="0">
                <a:solidFill>
                  <a:schemeClr val="tx1"/>
                </a:solidFill>
                <a:latin typeface="+mn-lt"/>
              </a:defRPr>
            </a:lvl4pPr>
            <a:lvl5pPr marL="0" indent="0">
              <a:lnSpc>
                <a:spcPct val="100000"/>
              </a:lnSpc>
              <a:spcAft>
                <a:spcPts val="0"/>
              </a:spcAft>
              <a:buFont typeface="Arial" panose="020B0604020202020204" pitchFamily="34" charset="0"/>
              <a:buNone/>
              <a:defRPr sz="1000" b="0">
                <a:solidFill>
                  <a:schemeClr val="tx1"/>
                </a:solidFill>
                <a:latin typeface="+mn-lt"/>
              </a:defRPr>
            </a:lvl5pPr>
            <a:lvl6pPr marL="0" indent="0">
              <a:lnSpc>
                <a:spcPct val="100000"/>
              </a:lnSpc>
              <a:spcAft>
                <a:spcPts val="0"/>
              </a:spcAft>
              <a:buFont typeface="Arial" panose="020B0604020202020204" pitchFamily="34" charset="0"/>
              <a:buNone/>
              <a:defRPr sz="1000" b="0">
                <a:solidFill>
                  <a:schemeClr val="tx1"/>
                </a:solidFill>
                <a:latin typeface="+mn-lt"/>
              </a:defRPr>
            </a:lvl6pPr>
            <a:lvl7pPr marL="0" indent="0">
              <a:lnSpc>
                <a:spcPct val="100000"/>
              </a:lnSpc>
              <a:spcAft>
                <a:spcPts val="0"/>
              </a:spcAft>
              <a:buFont typeface="Arial" panose="020B0604020202020204" pitchFamily="34" charset="0"/>
              <a:buNone/>
              <a:defRPr sz="1000" b="0">
                <a:solidFill>
                  <a:schemeClr val="tx1"/>
                </a:solidFill>
                <a:latin typeface="+mn-lt"/>
              </a:defRPr>
            </a:lvl7pPr>
            <a:lvl8pPr marL="0" indent="0">
              <a:lnSpc>
                <a:spcPct val="100000"/>
              </a:lnSpc>
              <a:spcAft>
                <a:spcPts val="0"/>
              </a:spcAft>
              <a:buFont typeface="Arial" panose="020B0604020202020204" pitchFamily="34" charset="0"/>
              <a:buNone/>
              <a:defRPr sz="1000" b="0">
                <a:solidFill>
                  <a:schemeClr val="tx1"/>
                </a:solidFill>
                <a:latin typeface="+mn-lt"/>
              </a:defRPr>
            </a:lvl8pPr>
            <a:lvl9pPr marL="0" indent="0">
              <a:lnSpc>
                <a:spcPct val="100000"/>
              </a:lnSpc>
              <a:spcAft>
                <a:spcPts val="0"/>
              </a:spcAft>
              <a:buFont typeface="Arial" panose="020B0604020202020204" pitchFamily="34" charset="0"/>
              <a:buNone/>
              <a:defRPr sz="1000" b="0">
                <a:solidFill>
                  <a:schemeClr val="tx1"/>
                </a:solidFill>
                <a:latin typeface="+mn-lt"/>
              </a:defRPr>
            </a:lvl9pPr>
          </a:lstStyle>
          <a:p>
            <a:pPr lvl="0"/>
            <a:r>
              <a:rPr lang="de-DE" dirty="0"/>
              <a:t>Zusätzlicher Informativer Text</a:t>
            </a:r>
          </a:p>
        </p:txBody>
      </p:sp>
    </p:spTree>
    <p:extLst>
      <p:ext uri="{BB962C8B-B14F-4D97-AF65-F5344CB8AC3E}">
        <p14:creationId xmlns:p14="http://schemas.microsoft.com/office/powerpoint/2010/main" val="2791362091"/>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793">
          <p15:clr>
            <a:srgbClr val="FBAE40"/>
          </p15:clr>
        </p15:guide>
        <p15:guide id="7" pos="6852">
          <p15:clr>
            <a:srgbClr val="FBAE40"/>
          </p15:clr>
        </p15:guide>
        <p15:guide id="8" orient="horz" pos="2460">
          <p15:clr>
            <a:srgbClr val="FBAE40"/>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Headline / Inhalt / Text (blau)">
    <p:bg>
      <p:bgRef idx="1001">
        <a:schemeClr val="bg1"/>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lvl1pPr>
              <a:defRPr>
                <a:solidFill>
                  <a:schemeClr val="accent2"/>
                </a:solidFill>
              </a:defRPr>
            </a:lvl1p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39" y="1507332"/>
            <a:ext cx="493189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39" y="5492922"/>
            <a:ext cx="4931890" cy="640385"/>
          </a:xfrm>
        </p:spPr>
        <p:txBody>
          <a:bodyPr vert="horz"/>
          <a:lstStyle>
            <a:lvl1pPr marL="0" indent="0">
              <a:lnSpc>
                <a:spcPct val="100000"/>
              </a:lnSpc>
              <a:spcAft>
                <a:spcPts val="0"/>
              </a:spcAft>
              <a:buFont typeface="Arial" panose="020B0604020202020204" pitchFamily="34" charset="0"/>
              <a:buNone/>
              <a:defRPr sz="1000" b="0">
                <a:solidFill>
                  <a:schemeClr val="tx1"/>
                </a:solidFill>
                <a:latin typeface="+mn-lt"/>
              </a:defRPr>
            </a:lvl1pPr>
            <a:lvl2pPr marL="0" indent="0">
              <a:lnSpc>
                <a:spcPct val="100000"/>
              </a:lnSpc>
              <a:spcAft>
                <a:spcPts val="0"/>
              </a:spcAft>
              <a:buFont typeface="Arial" panose="020B0604020202020204" pitchFamily="34" charset="0"/>
              <a:buNone/>
              <a:defRPr sz="1000" b="0">
                <a:solidFill>
                  <a:schemeClr val="tx1"/>
                </a:solidFill>
                <a:latin typeface="+mn-lt"/>
              </a:defRPr>
            </a:lvl2pPr>
            <a:lvl3pPr marL="0" indent="0">
              <a:lnSpc>
                <a:spcPct val="100000"/>
              </a:lnSpc>
              <a:spcAft>
                <a:spcPts val="0"/>
              </a:spcAft>
              <a:buNone/>
              <a:defRPr sz="1000" b="0">
                <a:solidFill>
                  <a:schemeClr val="tx1"/>
                </a:solidFill>
                <a:latin typeface="+mn-lt"/>
              </a:defRPr>
            </a:lvl3pPr>
            <a:lvl4pPr marL="0" indent="0">
              <a:lnSpc>
                <a:spcPct val="100000"/>
              </a:lnSpc>
              <a:spcAft>
                <a:spcPts val="0"/>
              </a:spcAft>
              <a:buNone/>
              <a:defRPr sz="1000" b="0">
                <a:solidFill>
                  <a:schemeClr val="tx1"/>
                </a:solidFill>
                <a:latin typeface="+mn-lt"/>
              </a:defRPr>
            </a:lvl4pPr>
            <a:lvl5pPr marL="0" indent="0">
              <a:lnSpc>
                <a:spcPct val="100000"/>
              </a:lnSpc>
              <a:spcAft>
                <a:spcPts val="0"/>
              </a:spcAft>
              <a:buFont typeface="Arial" panose="020B0604020202020204" pitchFamily="34" charset="0"/>
              <a:buNone/>
              <a:defRPr sz="1000" b="0">
                <a:solidFill>
                  <a:schemeClr val="tx1"/>
                </a:solidFill>
                <a:latin typeface="+mn-lt"/>
              </a:defRPr>
            </a:lvl5pPr>
            <a:lvl6pPr marL="0" indent="0">
              <a:lnSpc>
                <a:spcPct val="100000"/>
              </a:lnSpc>
              <a:spcAft>
                <a:spcPts val="0"/>
              </a:spcAft>
              <a:buFont typeface="Arial" panose="020B0604020202020204" pitchFamily="34" charset="0"/>
              <a:buNone/>
              <a:defRPr sz="1000" b="0">
                <a:solidFill>
                  <a:schemeClr val="tx1"/>
                </a:solidFill>
                <a:latin typeface="+mn-lt"/>
              </a:defRPr>
            </a:lvl6pPr>
            <a:lvl7pPr marL="0" indent="0">
              <a:lnSpc>
                <a:spcPct val="100000"/>
              </a:lnSpc>
              <a:spcAft>
                <a:spcPts val="0"/>
              </a:spcAft>
              <a:buFont typeface="Arial" panose="020B0604020202020204" pitchFamily="34" charset="0"/>
              <a:buNone/>
              <a:defRPr sz="1000" b="0">
                <a:solidFill>
                  <a:schemeClr val="tx1"/>
                </a:solidFill>
                <a:latin typeface="+mn-lt"/>
              </a:defRPr>
            </a:lvl7pPr>
            <a:lvl8pPr marL="0" indent="0">
              <a:lnSpc>
                <a:spcPct val="100000"/>
              </a:lnSpc>
              <a:spcAft>
                <a:spcPts val="0"/>
              </a:spcAft>
              <a:buFont typeface="Arial" panose="020B0604020202020204" pitchFamily="34" charset="0"/>
              <a:buNone/>
              <a:defRPr sz="1000" b="0">
                <a:solidFill>
                  <a:schemeClr val="tx1"/>
                </a:solidFill>
                <a:latin typeface="+mn-lt"/>
              </a:defRPr>
            </a:lvl8pPr>
            <a:lvl9pPr marL="0" indent="0">
              <a:lnSpc>
                <a:spcPct val="100000"/>
              </a:lnSpc>
              <a:spcAft>
                <a:spcPts val="0"/>
              </a:spcAft>
              <a:buFont typeface="Arial" panose="020B0604020202020204" pitchFamily="34" charset="0"/>
              <a:buNone/>
              <a:defRPr sz="1000" b="0">
                <a:solidFill>
                  <a:schemeClr val="tx1"/>
                </a:solidFill>
                <a:latin typeface="+mn-lt"/>
              </a:defRPr>
            </a:lvl9pPr>
          </a:lstStyle>
          <a:p>
            <a:pPr lvl="0"/>
            <a:r>
              <a:rPr lang="de-DE" dirty="0"/>
              <a:t>Zusätzlicher Informativer Text</a:t>
            </a:r>
          </a:p>
        </p:txBody>
      </p:sp>
    </p:spTree>
    <p:extLst>
      <p:ext uri="{BB962C8B-B14F-4D97-AF65-F5344CB8AC3E}">
        <p14:creationId xmlns:p14="http://schemas.microsoft.com/office/powerpoint/2010/main" val="217341191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793">
          <p15:clr>
            <a:srgbClr val="FBAE40"/>
          </p15:clr>
        </p15:guide>
        <p15:guide id="7" pos="6852">
          <p15:clr>
            <a:srgbClr val="FBAE40"/>
          </p15:clr>
        </p15:guide>
        <p15:guide id="8" orient="horz" pos="2460">
          <p15:clr>
            <a:srgbClr val="FBAE40"/>
          </p15:clr>
        </p15:guide>
      </p15:sldGuideLst>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Headline / Inhalt / Text (rot)">
    <p:bg>
      <p:bgRef idx="1001">
        <a:schemeClr val="bg2"/>
      </p:bgRef>
    </p:bg>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lvl1pPr>
              <a:defRPr>
                <a:solidFill>
                  <a:schemeClr val="tx2"/>
                </a:solidFill>
              </a:defRPr>
            </a:lvl1pPr>
          </a:lstStyle>
          <a:p>
            <a:fld id="{B1DFA706-D6BF-4054-BFB5-EC6378B45988}" type="slidenum">
              <a:rPr lang="de-DE" smtClean="0"/>
              <a:pPr/>
              <a:t>‹Nr.›</a:t>
            </a:fld>
            <a:endParaRPr lang="de-DE" dirty="0"/>
          </a:p>
        </p:txBody>
      </p:sp>
      <p:sp>
        <p:nvSpPr>
          <p:cNvPr id="4" nam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6186097" y="1952625"/>
            <a:ext cx="5498664" cy="4180682"/>
          </a:xfrm>
        </p:spPr>
        <p:txBody>
          <a:bodyPr vert="horz"/>
          <a:lstStyle>
            <a:lvl1pPr>
              <a:defRPr>
                <a:solidFill>
                  <a:schemeClr val="bg1"/>
                </a:solidFill>
              </a:defRPr>
            </a:lvl1p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a:xfrm>
            <a:off x="6186097" y="400049"/>
            <a:ext cx="5498664" cy="1373400"/>
          </a:xfrm>
        </p:spPr>
        <p:txBody>
          <a:bodyPr/>
          <a:lstStyle>
            <a:lvl1pPr>
              <a:defRPr/>
            </a:lvl1pPr>
          </a:lstStyle>
          <a:p>
            <a:r>
              <a:rPr lang="de-DE" dirty="0"/>
              <a:t>Platz für eine unserer Headlines oder Schlagwörter</a:t>
            </a:r>
            <a:br>
              <a:rPr lang="de-DE" dirty="0"/>
            </a:br>
            <a:r>
              <a:rPr lang="de-DE" dirty="0"/>
              <a:t>auf maximal 3 Zeilen</a:t>
            </a:r>
          </a:p>
        </p:txBody>
      </p:sp>
      <p:sp>
        <p:nvSpPr>
          <p:cNvPr id="9" name="Inhalt">
            <a:extLst>
              <a:ext uri="{FF2B5EF4-FFF2-40B4-BE49-F238E27FC236}">
                <a16:creationId xmlns:a16="http://schemas.microsoft.com/office/drawing/2014/main" id="{E97643AB-4DBB-461D-9964-85602C7246BF}"/>
              </a:ext>
            </a:extLst>
          </p:cNvPr>
          <p:cNvSpPr>
            <a:spLocks noGrp="1"/>
          </p:cNvSpPr>
          <p:nvPr>
            <p:ph idx="11" hasCustomPrompt="1"/>
          </p:nvPr>
        </p:nvSpPr>
        <p:spPr>
          <a:xfrm>
            <a:off x="507239" y="1507332"/>
            <a:ext cx="4931890" cy="4625976"/>
          </a:xfrm>
        </p:spPr>
        <p:txBody>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8" name="Zusatzinfo">
            <a:extLst>
              <a:ext uri="{FF2B5EF4-FFF2-40B4-BE49-F238E27FC236}">
                <a16:creationId xmlns:a16="http://schemas.microsoft.com/office/drawing/2014/main" id="{54A06F85-0C17-40B1-B31F-C6864561F9B5}"/>
              </a:ext>
            </a:extLst>
          </p:cNvPr>
          <p:cNvSpPr>
            <a:spLocks noGrp="1"/>
          </p:cNvSpPr>
          <p:nvPr>
            <p:ph type="body" orient="vert" idx="12" hasCustomPrompt="1"/>
          </p:nvPr>
        </p:nvSpPr>
        <p:spPr>
          <a:xfrm>
            <a:off x="507239" y="5492922"/>
            <a:ext cx="4931890" cy="640385"/>
          </a:xfrm>
        </p:spPr>
        <p:txBody>
          <a:bodyPr vert="horz"/>
          <a:lstStyle>
            <a:lvl1pPr marL="0" indent="0">
              <a:lnSpc>
                <a:spcPct val="100000"/>
              </a:lnSpc>
              <a:spcAft>
                <a:spcPts val="0"/>
              </a:spcAft>
              <a:buFont typeface="Arial" panose="020B0604020202020204" pitchFamily="34" charset="0"/>
              <a:buNone/>
              <a:defRPr sz="1000" b="0">
                <a:solidFill>
                  <a:schemeClr val="tx1"/>
                </a:solidFill>
                <a:latin typeface="+mn-lt"/>
              </a:defRPr>
            </a:lvl1pPr>
            <a:lvl2pPr marL="0" indent="0">
              <a:lnSpc>
                <a:spcPct val="100000"/>
              </a:lnSpc>
              <a:spcAft>
                <a:spcPts val="0"/>
              </a:spcAft>
              <a:buFont typeface="Arial" panose="020B0604020202020204" pitchFamily="34" charset="0"/>
              <a:buNone/>
              <a:defRPr sz="1000" b="0">
                <a:solidFill>
                  <a:schemeClr val="tx1"/>
                </a:solidFill>
                <a:latin typeface="+mn-lt"/>
              </a:defRPr>
            </a:lvl2pPr>
            <a:lvl3pPr marL="0" indent="0">
              <a:lnSpc>
                <a:spcPct val="100000"/>
              </a:lnSpc>
              <a:spcAft>
                <a:spcPts val="0"/>
              </a:spcAft>
              <a:buNone/>
              <a:defRPr sz="1000" b="0">
                <a:solidFill>
                  <a:schemeClr val="tx1"/>
                </a:solidFill>
                <a:latin typeface="+mn-lt"/>
              </a:defRPr>
            </a:lvl3pPr>
            <a:lvl4pPr marL="0" indent="0">
              <a:lnSpc>
                <a:spcPct val="100000"/>
              </a:lnSpc>
              <a:spcAft>
                <a:spcPts val="0"/>
              </a:spcAft>
              <a:buNone/>
              <a:defRPr sz="1000" b="0">
                <a:solidFill>
                  <a:schemeClr val="tx1"/>
                </a:solidFill>
                <a:latin typeface="+mn-lt"/>
              </a:defRPr>
            </a:lvl4pPr>
            <a:lvl5pPr marL="0" indent="0">
              <a:lnSpc>
                <a:spcPct val="100000"/>
              </a:lnSpc>
              <a:spcAft>
                <a:spcPts val="0"/>
              </a:spcAft>
              <a:buFont typeface="Arial" panose="020B0604020202020204" pitchFamily="34" charset="0"/>
              <a:buNone/>
              <a:defRPr sz="1000" b="0">
                <a:solidFill>
                  <a:schemeClr val="tx1"/>
                </a:solidFill>
                <a:latin typeface="+mn-lt"/>
              </a:defRPr>
            </a:lvl5pPr>
            <a:lvl6pPr marL="0" indent="0">
              <a:lnSpc>
                <a:spcPct val="100000"/>
              </a:lnSpc>
              <a:spcAft>
                <a:spcPts val="0"/>
              </a:spcAft>
              <a:buFont typeface="Arial" panose="020B0604020202020204" pitchFamily="34" charset="0"/>
              <a:buNone/>
              <a:defRPr sz="1000" b="0">
                <a:solidFill>
                  <a:schemeClr val="tx1"/>
                </a:solidFill>
                <a:latin typeface="+mn-lt"/>
              </a:defRPr>
            </a:lvl6pPr>
            <a:lvl7pPr marL="0" indent="0">
              <a:lnSpc>
                <a:spcPct val="100000"/>
              </a:lnSpc>
              <a:spcAft>
                <a:spcPts val="0"/>
              </a:spcAft>
              <a:buFont typeface="Arial" panose="020B0604020202020204" pitchFamily="34" charset="0"/>
              <a:buNone/>
              <a:defRPr sz="1000" b="0">
                <a:solidFill>
                  <a:schemeClr val="tx1"/>
                </a:solidFill>
                <a:latin typeface="+mn-lt"/>
              </a:defRPr>
            </a:lvl7pPr>
            <a:lvl8pPr marL="0" indent="0">
              <a:lnSpc>
                <a:spcPct val="100000"/>
              </a:lnSpc>
              <a:spcAft>
                <a:spcPts val="0"/>
              </a:spcAft>
              <a:buFont typeface="Arial" panose="020B0604020202020204" pitchFamily="34" charset="0"/>
              <a:buNone/>
              <a:defRPr sz="1000" b="0">
                <a:solidFill>
                  <a:schemeClr val="tx1"/>
                </a:solidFill>
                <a:latin typeface="+mn-lt"/>
              </a:defRPr>
            </a:lvl8pPr>
            <a:lvl9pPr marL="0" indent="0">
              <a:lnSpc>
                <a:spcPct val="100000"/>
              </a:lnSpc>
              <a:spcAft>
                <a:spcPts val="0"/>
              </a:spcAft>
              <a:buFont typeface="Arial" panose="020B0604020202020204" pitchFamily="34" charset="0"/>
              <a:buNone/>
              <a:defRPr sz="1000" b="0">
                <a:solidFill>
                  <a:schemeClr val="tx1"/>
                </a:solidFill>
                <a:latin typeface="+mn-lt"/>
              </a:defRPr>
            </a:lvl9pPr>
          </a:lstStyle>
          <a:p>
            <a:pPr lvl="0"/>
            <a:r>
              <a:rPr lang="de-DE" dirty="0"/>
              <a:t>Zusätzlicher Informativer Text</a:t>
            </a:r>
          </a:p>
        </p:txBody>
      </p:sp>
      <p:pic>
        <p:nvPicPr>
          <p:cNvPr id="5" name="Superzeichen">
            <a:extLst>
              <a:ext uri="{FF2B5EF4-FFF2-40B4-BE49-F238E27FC236}">
                <a16:creationId xmlns:a16="http://schemas.microsoft.com/office/drawing/2014/main" id="{2FE60BC6-D367-4B89-9047-CF5839D8B42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39" y="6224677"/>
            <a:ext cx="257800" cy="257783"/>
          </a:xfrm>
          <a:prstGeom prst="rect">
            <a:avLst/>
          </a:prstGeom>
        </p:spPr>
      </p:pic>
    </p:spTree>
    <p:extLst>
      <p:ext uri="{BB962C8B-B14F-4D97-AF65-F5344CB8AC3E}">
        <p14:creationId xmlns:p14="http://schemas.microsoft.com/office/powerpoint/2010/main" val="126949423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pos="7793">
          <p15:clr>
            <a:srgbClr val="FBAE40"/>
          </p15:clr>
        </p15:guide>
        <p15:guide id="7" pos="6852">
          <p15:clr>
            <a:srgbClr val="FBAE40"/>
          </p15:clr>
        </p15:guide>
        <p15:guide id="8" orient="horz" pos="2460">
          <p15:clr>
            <a:srgbClr val="FBAE40"/>
          </p15:clr>
        </p15:guide>
      </p15:sldGuideLst>
    </p:ext>
  </p:extLst>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Headline / 3 Texte mit Iconfläch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9" name="Text">
            <a:extLst>
              <a:ext uri="{FF2B5EF4-FFF2-40B4-BE49-F238E27FC236}">
                <a16:creationId xmlns:a16="http://schemas.microsoft.com/office/drawing/2014/main" id="{D491B611-C78A-471F-988F-CB6FBEFD6580}"/>
              </a:ext>
            </a:extLst>
          </p:cNvPr>
          <p:cNvSpPr>
            <a:spLocks noGrp="1"/>
          </p:cNvSpPr>
          <p:nvPr>
            <p:ph type="body" orient="vert" idx="13" hasCustomPrompt="1"/>
          </p:nvPr>
        </p:nvSpPr>
        <p:spPr>
          <a:xfrm>
            <a:off x="8043278" y="4133850"/>
            <a:ext cx="3240211" cy="1999457"/>
          </a:xfrm>
        </p:spPr>
        <p:txBody>
          <a:bodyPr vert="horz"/>
          <a:lstStyle>
            <a:lvl1pPr>
              <a:lnSpc>
                <a:spcPct val="119000"/>
              </a:lnSpc>
              <a:spcAft>
                <a:spcPts val="0"/>
              </a:spcAft>
              <a:defRPr sz="1750"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8" name="Text">
            <a:extLst>
              <a:ext uri="{FF2B5EF4-FFF2-40B4-BE49-F238E27FC236}">
                <a16:creationId xmlns:a16="http://schemas.microsoft.com/office/drawing/2014/main" id="{3FEFD2D9-A5A7-4798-998E-5406C5C168C2}"/>
              </a:ext>
            </a:extLst>
          </p:cNvPr>
          <p:cNvSpPr>
            <a:spLocks noGrp="1"/>
          </p:cNvSpPr>
          <p:nvPr>
            <p:ph type="body" orient="vert" idx="12" hasCustomPrompt="1"/>
          </p:nvPr>
        </p:nvSpPr>
        <p:spPr>
          <a:xfrm>
            <a:off x="4277003" y="4133850"/>
            <a:ext cx="3239857" cy="1999457"/>
          </a:xfrm>
        </p:spPr>
        <p:txBody>
          <a:bodyPr vert="horz"/>
          <a:lstStyle>
            <a:lvl1pPr>
              <a:lnSpc>
                <a:spcPct val="119000"/>
              </a:lnSpc>
              <a:spcAft>
                <a:spcPts val="0"/>
              </a:spcAft>
              <a:defRPr sz="1750"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7" name="Text">
            <a:extLst>
              <a:ext uri="{FF2B5EF4-FFF2-40B4-BE49-F238E27FC236}">
                <a16:creationId xmlns:a16="http://schemas.microsoft.com/office/drawing/2014/main" id="{D1249A4D-1576-4795-9164-50E9DEC8B458}"/>
              </a:ext>
            </a:extLst>
          </p:cNvPr>
          <p:cNvSpPr>
            <a:spLocks noGrp="1"/>
          </p:cNvSpPr>
          <p:nvPr>
            <p:ph type="body" orient="vert" idx="11" hasCustomPrompt="1"/>
          </p:nvPr>
        </p:nvSpPr>
        <p:spPr>
          <a:xfrm>
            <a:off x="508033" y="4133850"/>
            <a:ext cx="3240211" cy="1999457"/>
          </a:xfrm>
        </p:spPr>
        <p:txBody>
          <a:bodyPr vert="horz"/>
          <a:lstStyle>
            <a:lvl1pPr>
              <a:lnSpc>
                <a:spcPct val="119000"/>
              </a:lnSpc>
              <a:spcAft>
                <a:spcPts val="0"/>
              </a:spcAft>
              <a:defRPr sz="1750" b="1">
                <a:solidFill>
                  <a:schemeClr val="tx1"/>
                </a:solidFill>
                <a:latin typeface="+mn-lt"/>
              </a:defRPr>
            </a:lvl1pPr>
          </a:lstStyle>
          <a:p>
            <a:pPr lvl="0"/>
            <a:r>
              <a:rPr lang="de-DE" dirty="0"/>
              <a:t>Erste Ebene Headline // für Text und Bullet Points &gt;&gt; Menü &gt; Start &gt; Absatz &gt; Listenebene erhöhen </a:t>
            </a:r>
          </a:p>
          <a:p>
            <a:pPr lvl="1"/>
            <a:r>
              <a:rPr lang="de-DE" dirty="0"/>
              <a:t>Zweite Ebene</a:t>
            </a:r>
          </a:p>
          <a:p>
            <a:pPr lvl="2"/>
            <a:r>
              <a:rPr lang="de-DE" dirty="0"/>
              <a:t>Dritte Ebene</a:t>
            </a:r>
          </a:p>
        </p:txBody>
      </p:sp>
      <p:sp>
        <p:nvSpPr>
          <p:cNvPr id="4" name="Subheadlin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4" y="1507332"/>
            <a:ext cx="11176727" cy="1080000"/>
          </a:xfrm>
        </p:spPr>
        <p:txBody>
          <a:bodyPr vert="horz"/>
          <a:lstStyle/>
          <a:p>
            <a:pPr lvl="0"/>
            <a:r>
              <a:rPr lang="de-DE" dirty="0"/>
              <a:t>Erste Ebene Subheadline // für Text und Bullet Points &gt;&gt; Menü &gt; Start &gt; Absatz &gt; Listenebene erhöhen </a:t>
            </a:r>
          </a:p>
          <a:p>
            <a:pPr lvl="1"/>
            <a:r>
              <a:rPr lang="de-DE" dirty="0"/>
              <a:t>Zweite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4278679974"/>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guide id="6" orient="horz" pos="5208">
          <p15:clr>
            <a:srgbClr val="FBAE40"/>
          </p15:clr>
        </p15:guide>
        <p15:guide id="7" pos="5388">
          <p15:clr>
            <a:srgbClr val="FBAE40"/>
          </p15:clr>
        </p15:guide>
        <p15:guide id="8" pos="10133">
          <p15:clr>
            <a:srgbClr val="FBAE40"/>
          </p15:clr>
        </p15:guide>
      </p15:sldGuideLst>
    </p:ext>
  </p:extLst>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Headline / Text mit Freifläche">
    <p:spTree>
      <p:nvGrpSpPr>
        <p:cNvPr id="1" name=""/>
        <p:cNvGrpSpPr/>
        <p:nvPr/>
      </p:nvGrpSpPr>
      <p:grpSpPr>
        <a:xfrm>
          <a:off x="0" y="0"/>
          <a:ext cx="0" cy="0"/>
          <a:chOff x="0" y="0"/>
          <a:chExt cx="0" cy="0"/>
        </a:xfrm>
      </p:grpSpPr>
      <p:sp>
        <p:nvSpPr>
          <p:cNvPr id="3" name="Foliennummer">
            <a:extLst>
              <a:ext uri="{FF2B5EF4-FFF2-40B4-BE49-F238E27FC236}">
                <a16:creationId xmlns:a16="http://schemas.microsoft.com/office/drawing/2014/main" id="{62A8C501-79BA-4B9F-9084-8A952B282F34}"/>
              </a:ext>
            </a:extLst>
          </p:cNvPr>
          <p:cNvSpPr>
            <a:spLocks noGrp="1"/>
          </p:cNvSpPr>
          <p:nvPr>
            <p:ph type="sldNum" sz="quarter" idx="10"/>
          </p:nvPr>
        </p:nvSpPr>
        <p:spPr/>
        <p:txBody>
          <a:bodyPr/>
          <a:lstStyle/>
          <a:p>
            <a:fld id="{B1DFA706-D6BF-4054-BFB5-EC6378B45988}" type="slidenum">
              <a:rPr lang="de-DE" smtClean="0"/>
              <a:pPr/>
              <a:t>‹Nr.›</a:t>
            </a:fld>
            <a:endParaRPr lang="de-DE" dirty="0"/>
          </a:p>
        </p:txBody>
      </p:sp>
      <p:sp>
        <p:nvSpPr>
          <p:cNvPr id="5" name="Fläche">
            <a:extLst>
              <a:ext uri="{FF2B5EF4-FFF2-40B4-BE49-F238E27FC236}">
                <a16:creationId xmlns:a16="http://schemas.microsoft.com/office/drawing/2014/main" id="{F8EADC8D-6481-4C64-96C1-BFC993F4A592}"/>
              </a:ext>
            </a:extLst>
          </p:cNvPr>
          <p:cNvSpPr/>
          <p:nvPr userDrawn="1"/>
        </p:nvSpPr>
        <p:spPr>
          <a:xfrm>
            <a:off x="508033" y="2777400"/>
            <a:ext cx="11176727" cy="3065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900"/>
          </a:p>
        </p:txBody>
      </p:sp>
      <p:sp>
        <p:nvSpPr>
          <p:cNvPr id="4" name="Subheadline/Text">
            <a:extLst>
              <a:ext uri="{FF2B5EF4-FFF2-40B4-BE49-F238E27FC236}">
                <a16:creationId xmlns:a16="http://schemas.microsoft.com/office/drawing/2014/main" id="{82F5B6A1-C793-4085-93EE-6082B61D80DB}"/>
              </a:ext>
            </a:extLst>
          </p:cNvPr>
          <p:cNvSpPr>
            <a:spLocks noGrp="1"/>
          </p:cNvSpPr>
          <p:nvPr>
            <p:ph type="body" orient="vert" idx="1" hasCustomPrompt="1"/>
          </p:nvPr>
        </p:nvSpPr>
        <p:spPr>
          <a:xfrm>
            <a:off x="508034" y="1507332"/>
            <a:ext cx="11176727" cy="1080000"/>
          </a:xfrm>
        </p:spPr>
        <p:txBody>
          <a:bodyPr vert="horz"/>
          <a:lstStyle/>
          <a:p>
            <a:pPr lvl="0"/>
            <a:r>
              <a:rPr lang="de-DE" dirty="0"/>
              <a:t>Erste Ebene Subheadline // für Text und Bullet Points &gt;&gt; Menü &gt; Start &gt; Absatz &gt; Listenebene erhöhen </a:t>
            </a:r>
          </a:p>
          <a:p>
            <a:pPr lvl="1"/>
            <a:r>
              <a:rPr lang="de-DE" dirty="0"/>
              <a:t>Zweite Ebene</a:t>
            </a:r>
          </a:p>
        </p:txBody>
      </p:sp>
      <p:sp>
        <p:nvSpPr>
          <p:cNvPr id="2" name="Headline">
            <a:extLst>
              <a:ext uri="{FF2B5EF4-FFF2-40B4-BE49-F238E27FC236}">
                <a16:creationId xmlns:a16="http://schemas.microsoft.com/office/drawing/2014/main" id="{5807F710-4AAE-429A-8EA4-B8B504343C80}"/>
              </a:ext>
            </a:extLst>
          </p:cNvPr>
          <p:cNvSpPr>
            <a:spLocks noGrp="1"/>
          </p:cNvSpPr>
          <p:nvPr>
            <p:ph type="title" hasCustomPrompt="1"/>
          </p:nvPr>
        </p:nvSpPr>
        <p:spPr/>
        <p:txBody>
          <a:bodyPr/>
          <a:lstStyle>
            <a:lvl1pPr>
              <a:defRPr/>
            </a:lvl1p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2087198697"/>
      </p:ext>
    </p:extLst>
  </p:cSld>
  <p:clrMapOvr>
    <a:masterClrMapping/>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504">
          <p15:clr>
            <a:srgbClr val="FBAE40"/>
          </p15:clr>
        </p15:guide>
        <p15:guide id="5" orient="horz" pos="1899">
          <p15:clr>
            <a:srgbClr val="FBAE40"/>
          </p15:clr>
        </p15:guide>
      </p15:sldGuideLst>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preserve="1" userDrawn="1">
  <p:cSld name="Vollbild">
    <p:spTree>
      <p:nvGrpSpPr>
        <p:cNvPr id="1" name=""/>
        <p:cNvGrpSpPr/>
        <p:nvPr/>
      </p:nvGrpSpPr>
      <p:grpSpPr>
        <a:xfrm>
          <a:off x="0" y="0"/>
          <a:ext cx="0" cy="0"/>
          <a:chOff x="0" y="0"/>
          <a:chExt cx="0" cy="0"/>
        </a:xfrm>
      </p:grpSpPr>
      <p:sp>
        <p:nvSpPr>
          <p:cNvPr id="19" name="Bild">
            <a:extLst>
              <a:ext uri="{FF2B5EF4-FFF2-40B4-BE49-F238E27FC236}">
                <a16:creationId xmlns:a16="http://schemas.microsoft.com/office/drawing/2014/main" id="{9DD84413-442D-4CCD-A6AD-E1053D3F9E2E}"/>
              </a:ext>
            </a:extLst>
          </p:cNvPr>
          <p:cNvSpPr>
            <a:spLocks noGrp="1" noChangeAspect="1"/>
          </p:cNvSpPr>
          <p:nvPr>
            <p:ph type="pic" sz="quarter" idx="13" hasCustomPrompt="1"/>
          </p:nvPr>
        </p:nvSpPr>
        <p:spPr>
          <a:xfrm>
            <a:off x="1" y="0"/>
            <a:ext cx="12191999" cy="6858000"/>
          </a:xfrm>
          <a:prstGeom prst="rect">
            <a:avLst/>
          </a:prstGeom>
          <a:solidFill>
            <a:schemeClr val="tx1"/>
          </a:solidFill>
        </p:spPr>
        <p:txBody>
          <a:bodyPr wrap="square" anchor="ctr" anchorCtr="0">
            <a:noAutofit/>
          </a:bodyPr>
          <a:lstStyle>
            <a:lvl1pPr algn="ctr">
              <a:defRPr>
                <a:solidFill>
                  <a:schemeClr val="bg1"/>
                </a:solidFill>
              </a:defRPr>
            </a:lvl1pPr>
          </a:lstStyle>
          <a:p>
            <a:r>
              <a:rPr lang="de-DE" dirty="0"/>
              <a:t>Bild </a:t>
            </a:r>
            <a:br>
              <a:rPr lang="de-DE" dirty="0"/>
            </a:br>
            <a:r>
              <a:rPr lang="de-DE" dirty="0"/>
              <a:t/>
            </a:r>
            <a:br>
              <a:rPr lang="de-DE" dirty="0"/>
            </a:br>
            <a:r>
              <a:rPr lang="de-DE" dirty="0"/>
              <a:t>einfügen</a:t>
            </a:r>
          </a:p>
        </p:txBody>
      </p:sp>
      <p:sp>
        <p:nvSpPr>
          <p:cNvPr id="12" name="Foliennummer">
            <a:extLst>
              <a:ext uri="{FF2B5EF4-FFF2-40B4-BE49-F238E27FC236}">
                <a16:creationId xmlns:a16="http://schemas.microsoft.com/office/drawing/2014/main" id="{4EC48D65-4C24-47AB-8215-66EB7D19E697}"/>
              </a:ext>
            </a:extLst>
          </p:cNvPr>
          <p:cNvSpPr>
            <a:spLocks noGrp="1"/>
          </p:cNvSpPr>
          <p:nvPr>
            <p:ph type="sldNum" sz="quarter" idx="10"/>
          </p:nvPr>
        </p:nvSpPr>
        <p:spPr>
          <a:xfrm>
            <a:off x="11144975" y="6312581"/>
            <a:ext cx="539785" cy="216000"/>
          </a:xfrm>
        </p:spPr>
        <p:txBody>
          <a:bodyPr/>
          <a:lstStyle>
            <a:lvl1pPr>
              <a:defRPr>
                <a:solidFill>
                  <a:schemeClr val="bg1"/>
                </a:solidFill>
              </a:defRPr>
            </a:lvl1pPr>
          </a:lstStyle>
          <a:p>
            <a:fld id="{B1DFA706-D6BF-4054-BFB5-EC6378B45988}" type="slidenum">
              <a:rPr lang="de-DE" smtClean="0"/>
              <a:pPr/>
              <a:t>‹Nr.›</a:t>
            </a:fld>
            <a:endParaRPr lang="de-DE" dirty="0"/>
          </a:p>
        </p:txBody>
      </p:sp>
      <p:sp>
        <p:nvSpPr>
          <p:cNvPr id="25" name="Superzeichen">
            <a:extLst>
              <a:ext uri="{FF2B5EF4-FFF2-40B4-BE49-F238E27FC236}">
                <a16:creationId xmlns:a16="http://schemas.microsoft.com/office/drawing/2014/main" id="{DB29C47A-56BE-4239-9CD4-CE1D6C36DEFE}"/>
              </a:ext>
            </a:extLst>
          </p:cNvPr>
          <p:cNvSpPr>
            <a:spLocks noGrp="1"/>
          </p:cNvSpPr>
          <p:nvPr>
            <p:ph type="body" sz="quarter" idx="15" hasCustomPrompt="1"/>
          </p:nvPr>
        </p:nvSpPr>
        <p:spPr>
          <a:xfrm>
            <a:off x="508033" y="6224677"/>
            <a:ext cx="257006" cy="257783"/>
          </a:xfrm>
          <a:blipFill>
            <a:blip r:embed="rId2"/>
            <a:stretch>
              <a:fillRect/>
            </a:stretch>
          </a:blipFill>
        </p:spPr>
        <p:txBody>
          <a:bodyPr wrap="none" tIns="2412000"/>
          <a:lstStyle>
            <a:lvl1pPr marL="0" indent="0">
              <a:lnSpc>
                <a:spcPct val="100000"/>
              </a:lnSpc>
              <a:spcAft>
                <a:spcPts val="0"/>
              </a:spcAft>
              <a:buFont typeface="Arial" panose="020B0604020202020204" pitchFamily="34" charset="0"/>
              <a:buNone/>
              <a:defRPr sz="900">
                <a:solidFill>
                  <a:schemeClr val="tx1"/>
                </a:solidFill>
                <a:latin typeface="+mj-lt"/>
              </a:defRPr>
            </a:lvl1pPr>
            <a:lvl2pPr marL="0" indent="0">
              <a:lnSpc>
                <a:spcPct val="100000"/>
              </a:lnSpc>
              <a:spcAft>
                <a:spcPts val="0"/>
              </a:spcAft>
              <a:buFont typeface="Arial" panose="020B0604020202020204" pitchFamily="34" charset="0"/>
              <a:buNone/>
              <a:defRPr sz="900">
                <a:solidFill>
                  <a:schemeClr val="tx1"/>
                </a:solidFill>
                <a:latin typeface="+mj-lt"/>
              </a:defRPr>
            </a:lvl2pPr>
            <a:lvl3pPr marL="0" indent="0">
              <a:lnSpc>
                <a:spcPct val="100000"/>
              </a:lnSpc>
              <a:spcAft>
                <a:spcPts val="0"/>
              </a:spcAft>
              <a:buNone/>
              <a:defRPr sz="900">
                <a:solidFill>
                  <a:schemeClr val="tx1"/>
                </a:solidFill>
                <a:latin typeface="+mj-lt"/>
              </a:defRPr>
            </a:lvl3pPr>
            <a:lvl4pPr marL="0" indent="0">
              <a:lnSpc>
                <a:spcPct val="100000"/>
              </a:lnSpc>
              <a:spcAft>
                <a:spcPts val="0"/>
              </a:spcAft>
              <a:buNone/>
              <a:defRPr sz="900">
                <a:solidFill>
                  <a:schemeClr val="tx1"/>
                </a:solidFill>
                <a:latin typeface="+mj-lt"/>
              </a:defRPr>
            </a:lvl4pPr>
            <a:lvl5pPr marL="0" indent="0">
              <a:lnSpc>
                <a:spcPct val="100000"/>
              </a:lnSpc>
              <a:spcAft>
                <a:spcPts val="0"/>
              </a:spcAft>
              <a:buFont typeface="Arial" panose="020B0604020202020204" pitchFamily="34" charset="0"/>
              <a:buNone/>
              <a:defRPr sz="900">
                <a:solidFill>
                  <a:schemeClr val="tx1"/>
                </a:solidFill>
                <a:latin typeface="+mj-lt"/>
              </a:defRPr>
            </a:lvl5pPr>
            <a:lvl6pPr marL="0" indent="0">
              <a:lnSpc>
                <a:spcPct val="100000"/>
              </a:lnSpc>
              <a:spcAft>
                <a:spcPts val="0"/>
              </a:spcAft>
              <a:buFont typeface="Arial" panose="020B0604020202020204" pitchFamily="34" charset="0"/>
              <a:buNone/>
              <a:defRPr sz="900">
                <a:solidFill>
                  <a:schemeClr val="tx1"/>
                </a:solidFill>
                <a:latin typeface="+mj-lt"/>
              </a:defRPr>
            </a:lvl6pPr>
            <a:lvl7pPr marL="0" indent="0">
              <a:lnSpc>
                <a:spcPct val="100000"/>
              </a:lnSpc>
              <a:spcAft>
                <a:spcPts val="0"/>
              </a:spcAft>
              <a:buFont typeface="Arial" panose="020B0604020202020204" pitchFamily="34" charset="0"/>
              <a:buNone/>
              <a:defRPr sz="900">
                <a:solidFill>
                  <a:schemeClr val="tx1"/>
                </a:solidFill>
                <a:latin typeface="+mj-lt"/>
              </a:defRPr>
            </a:lvl7pPr>
            <a:lvl8pPr marL="0" indent="0">
              <a:lnSpc>
                <a:spcPct val="100000"/>
              </a:lnSpc>
              <a:spcAft>
                <a:spcPts val="0"/>
              </a:spcAft>
              <a:buFont typeface="Arial" panose="020B0604020202020204" pitchFamily="34" charset="0"/>
              <a:buNone/>
              <a:defRPr sz="900">
                <a:solidFill>
                  <a:schemeClr val="tx1"/>
                </a:solidFill>
                <a:latin typeface="+mj-lt"/>
              </a:defRPr>
            </a:lvl8pPr>
            <a:lvl9pPr marL="0" indent="0">
              <a:lnSpc>
                <a:spcPct val="100000"/>
              </a:lnSpc>
              <a:spcAft>
                <a:spcPts val="0"/>
              </a:spcAft>
              <a:buFont typeface="Arial" panose="020B0604020202020204" pitchFamily="34" charset="0"/>
              <a:buNone/>
              <a:defRPr sz="900">
                <a:solidFill>
                  <a:schemeClr val="tx1"/>
                </a:solidFill>
                <a:latin typeface="+mj-lt"/>
              </a:defRPr>
            </a:lvl9pPr>
          </a:lstStyle>
          <a:p>
            <a:pPr lvl="0"/>
            <a:r>
              <a:rPr lang="de-DE" dirty="0"/>
              <a:t>Bitte nicht löschen/verschieben</a:t>
            </a:r>
          </a:p>
        </p:txBody>
      </p:sp>
      <p:sp>
        <p:nvSpPr>
          <p:cNvPr id="20" name="Bildunterschrift">
            <a:extLst>
              <a:ext uri="{FF2B5EF4-FFF2-40B4-BE49-F238E27FC236}">
                <a16:creationId xmlns:a16="http://schemas.microsoft.com/office/drawing/2014/main" id="{49B5F9B6-8A6F-447A-98E0-375F2318FF05}"/>
              </a:ext>
            </a:extLst>
          </p:cNvPr>
          <p:cNvSpPr>
            <a:spLocks noGrp="1"/>
          </p:cNvSpPr>
          <p:nvPr>
            <p:ph type="ctrTitle" hasCustomPrompt="1"/>
          </p:nvPr>
        </p:nvSpPr>
        <p:spPr>
          <a:xfrm>
            <a:off x="1382173" y="5166122"/>
            <a:ext cx="566715" cy="1316339"/>
          </a:xfrm>
          <a:custGeom>
            <a:avLst/>
            <a:gdLst>
              <a:gd name="connsiteX0" fmla="*/ 1022664 w 1133357"/>
              <a:gd name="connsiteY0" fmla="*/ 0 h 2632677"/>
              <a:gd name="connsiteX1" fmla="*/ 1133357 w 1133357"/>
              <a:gd name="connsiteY1" fmla="*/ 0 h 2632677"/>
              <a:gd name="connsiteX2" fmla="*/ 110693 w 1133357"/>
              <a:gd name="connsiteY2" fmla="*/ 2632677 h 2632677"/>
              <a:gd name="connsiteX3" fmla="*/ 0 w 1133357"/>
              <a:gd name="connsiteY3" fmla="*/ 2632677 h 2632677"/>
            </a:gdLst>
            <a:ahLst/>
            <a:cxnLst>
              <a:cxn ang="0">
                <a:pos x="connsiteX0" y="connsiteY0"/>
              </a:cxn>
              <a:cxn ang="0">
                <a:pos x="connsiteX1" y="connsiteY1"/>
              </a:cxn>
              <a:cxn ang="0">
                <a:pos x="connsiteX2" y="connsiteY2"/>
              </a:cxn>
              <a:cxn ang="0">
                <a:pos x="connsiteX3" y="connsiteY3"/>
              </a:cxn>
            </a:cxnLst>
            <a:rect l="l" t="t" r="r" b="b"/>
            <a:pathLst>
              <a:path w="1133357" h="2632677">
                <a:moveTo>
                  <a:pt x="1022664" y="0"/>
                </a:moveTo>
                <a:lnTo>
                  <a:pt x="1133357" y="0"/>
                </a:lnTo>
                <a:lnTo>
                  <a:pt x="110693" y="2632677"/>
                </a:lnTo>
                <a:lnTo>
                  <a:pt x="0" y="2632677"/>
                </a:lnTo>
                <a:close/>
              </a:path>
            </a:pathLst>
          </a:custGeom>
          <a:solidFill>
            <a:schemeClr val="tx2"/>
          </a:solidFill>
        </p:spPr>
        <p:txBody>
          <a:bodyPr wrap="none" lIns="1800000" tIns="82800" anchor="ctr" anchorCtr="0">
            <a:noAutofit/>
          </a:bodyPr>
          <a:lstStyle>
            <a:lvl1pPr algn="l">
              <a:lnSpc>
                <a:spcPct val="119000"/>
              </a:lnSpc>
              <a:defRPr sz="1750" b="0" spc="0" baseline="0">
                <a:solidFill>
                  <a:schemeClr val="bg1"/>
                </a:solidFill>
                <a:latin typeface="+mj-lt"/>
              </a:defRPr>
            </a:lvl1pPr>
          </a:lstStyle>
          <a:p>
            <a:r>
              <a:rPr lang="de-DE" dirty="0"/>
              <a:t>Bildunterschrift auf maximal 2 Zeilen</a:t>
            </a:r>
            <a:br>
              <a:rPr lang="de-DE" dirty="0"/>
            </a:br>
            <a:r>
              <a:rPr lang="de-DE" dirty="0"/>
              <a:t>(Umbruch bitte händisch setzten)</a:t>
            </a:r>
          </a:p>
        </p:txBody>
      </p:sp>
    </p:spTree>
    <p:extLst>
      <p:ext uri="{BB962C8B-B14F-4D97-AF65-F5344CB8AC3E}">
        <p14:creationId xmlns:p14="http://schemas.microsoft.com/office/powerpoint/2010/main" val="321122400"/>
      </p:ext>
    </p:extLst>
  </p:cSld>
  <p:clrMapOvr>
    <a:masterClrMapping/>
  </p:clrMapOvr>
  <p:extLst>
    <p:ext uri="{DCECCB84-F9BA-43D5-87BE-67443E8EF086}">
      <p15:sldGuideLst xmlns:p15="http://schemas.microsoft.com/office/powerpoint/2012/main">
        <p15:guide id="1" pos="640">
          <p15:clr>
            <a:srgbClr val="FBAE40"/>
          </p15:clr>
        </p15:guide>
        <p15:guide id="2" pos="14720">
          <p15:clr>
            <a:srgbClr val="FBAE40"/>
          </p15:clr>
        </p15:guide>
      </p15:sldGuideLst>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showMasterSp="0" preserve="1" userDrawn="1">
  <p:cSld name="Schlussfolie (A)">
    <p:bg>
      <p:bgRef idx="1001">
        <a:schemeClr val="bg1"/>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sp>
        <p:nvSpPr>
          <p:cNvPr id="8" name="Fläche">
            <a:extLst>
              <a:ext uri="{FF2B5EF4-FFF2-40B4-BE49-F238E27FC236}">
                <a16:creationId xmlns:a16="http://schemas.microsoft.com/office/drawing/2014/main" id="{BF75343A-F087-4771-B67E-94C28BC20070}"/>
              </a:ext>
            </a:extLst>
          </p:cNvPr>
          <p:cNvSpPr>
            <a:spLocks noChangeAspect="1"/>
          </p:cNvSpPr>
          <p:nvPr userDrawn="1"/>
        </p:nvSpPr>
        <p:spPr>
          <a:xfrm>
            <a:off x="6130932" y="0"/>
            <a:ext cx="6061068" cy="6858000"/>
          </a:xfrm>
          <a:custGeom>
            <a:avLst/>
            <a:gdLst>
              <a:gd name="connsiteX0" fmla="*/ 0 w 12121347"/>
              <a:gd name="connsiteY0" fmla="*/ 0 h 13716000"/>
              <a:gd name="connsiteX1" fmla="*/ 9219045 w 12121347"/>
              <a:gd name="connsiteY1" fmla="*/ 0 h 13716000"/>
              <a:gd name="connsiteX2" fmla="*/ 12121347 w 12121347"/>
              <a:gd name="connsiteY2" fmla="*/ 0 h 13716000"/>
              <a:gd name="connsiteX3" fmla="*/ 12121347 w 12121347"/>
              <a:gd name="connsiteY3" fmla="*/ 13716000 h 13716000"/>
              <a:gd name="connsiteX4" fmla="*/ 9219045 w 12121347"/>
              <a:gd name="connsiteY4" fmla="*/ 13716000 h 13716000"/>
              <a:gd name="connsiteX5" fmla="*/ 5319665 w 12121347"/>
              <a:gd name="connsiteY5" fmla="*/ 13716000 h 137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1347" h="13716000">
                <a:moveTo>
                  <a:pt x="0" y="0"/>
                </a:moveTo>
                <a:lnTo>
                  <a:pt x="9219045" y="0"/>
                </a:lnTo>
                <a:lnTo>
                  <a:pt x="12121347" y="0"/>
                </a:lnTo>
                <a:lnTo>
                  <a:pt x="12121347" y="13716000"/>
                </a:lnTo>
                <a:lnTo>
                  <a:pt x="9219045" y="13716000"/>
                </a:lnTo>
                <a:lnTo>
                  <a:pt x="5319665" y="13716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07240" y="6056904"/>
            <a:ext cx="425583" cy="425556"/>
          </a:xfrm>
          <a:prstGeom prst="rect">
            <a:avLst/>
          </a:prstGeom>
        </p:spPr>
      </p:pic>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30" y="1701007"/>
            <a:ext cx="11176330" cy="2970000"/>
          </a:xfrm>
        </p:spPr>
        <p:txBody>
          <a:bodyPr anchor="ctr" anchorCtr="0"/>
          <a:lstStyle>
            <a:lvl1pPr algn="ctr">
              <a:lnSpc>
                <a:spcPct val="100000"/>
              </a:lnSpc>
              <a:defRPr sz="7500">
                <a:solidFill>
                  <a:schemeClr val="tx1"/>
                </a:solidFill>
              </a:defRPr>
            </a:lvl1pPr>
          </a:lstStyle>
          <a:p>
            <a:r>
              <a:rPr lang="de-DE" dirty="0"/>
              <a:t>Schlussklausel/Dank-</a:t>
            </a:r>
            <a:r>
              <a:rPr lang="de-DE" dirty="0" err="1"/>
              <a:t>sagung</a:t>
            </a:r>
            <a:r>
              <a:rPr lang="de-DE" dirty="0"/>
              <a:t>/Fragen</a:t>
            </a:r>
          </a:p>
        </p:txBody>
      </p:sp>
    </p:spTree>
    <p:extLst>
      <p:ext uri="{BB962C8B-B14F-4D97-AF65-F5344CB8AC3E}">
        <p14:creationId xmlns:p14="http://schemas.microsoft.com/office/powerpoint/2010/main" val="163048488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143">
          <p15:clr>
            <a:srgbClr val="FBAE40"/>
          </p15:clr>
        </p15:guide>
      </p15:sldGuideLst>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showMasterSp="0" preserve="1" userDrawn="1">
  <p:cSld name="Schlussfolie (B)">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507240" y="6056904"/>
            <a:ext cx="425583" cy="425556"/>
          </a:xfrm>
          <a:prstGeom prst="rect">
            <a:avLst/>
          </a:prstGeom>
        </p:spPr>
      </p:pic>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508430" y="1701007"/>
            <a:ext cx="11176330" cy="2970000"/>
          </a:xfrm>
        </p:spPr>
        <p:txBody>
          <a:bodyPr anchor="ctr" anchorCtr="0"/>
          <a:lstStyle>
            <a:lvl1pPr algn="ctr">
              <a:lnSpc>
                <a:spcPct val="100000"/>
              </a:lnSpc>
              <a:defRPr sz="7500">
                <a:solidFill>
                  <a:schemeClr val="tx1"/>
                </a:solidFill>
              </a:defRPr>
            </a:lvl1pPr>
          </a:lstStyle>
          <a:p>
            <a:r>
              <a:rPr lang="de-DE" dirty="0"/>
              <a:t>Schlussklausel/Dank-</a:t>
            </a:r>
            <a:r>
              <a:rPr lang="de-DE" dirty="0" err="1"/>
              <a:t>sagung</a:t>
            </a:r>
            <a:r>
              <a:rPr lang="de-DE" dirty="0"/>
              <a:t>/Fragen</a:t>
            </a:r>
          </a:p>
        </p:txBody>
      </p:sp>
    </p:spTree>
    <p:extLst>
      <p:ext uri="{BB962C8B-B14F-4D97-AF65-F5344CB8AC3E}">
        <p14:creationId xmlns:p14="http://schemas.microsoft.com/office/powerpoint/2010/main" val="339460253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143">
          <p15:clr>
            <a:srgbClr val="FBAE40"/>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showMasterSp="0" preserve="1" userDrawn="1">
  <p:cSld name="Ansprechpartner Johanniter">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2" name="Johanniter Logo">
            <a:extLst>
              <a:ext uri="{FF2B5EF4-FFF2-40B4-BE49-F238E27FC236}">
                <a16:creationId xmlns:a16="http://schemas.microsoft.com/office/drawing/2014/main" id="{A1BF105B-3371-421A-9C35-DE5262E75F74}"/>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08033" y="6058771"/>
            <a:ext cx="1884723" cy="425555"/>
          </a:xfrm>
          <a:prstGeom prst="rect">
            <a:avLst/>
          </a:prstGeom>
        </p:spPr>
      </p:pic>
      <p:sp>
        <p:nvSpPr>
          <p:cNvPr id="11" name="Text">
            <a:extLst>
              <a:ext uri="{FF2B5EF4-FFF2-40B4-BE49-F238E27FC236}">
                <a16:creationId xmlns:a16="http://schemas.microsoft.com/office/drawing/2014/main" id="{85C17785-FE59-4F90-BDAE-F95646BC12CD}"/>
              </a:ext>
            </a:extLst>
          </p:cNvPr>
          <p:cNvSpPr>
            <a:spLocks noGrp="1"/>
          </p:cNvSpPr>
          <p:nvPr>
            <p:ph type="body" orient="vert" idx="1" hasCustomPrompt="1"/>
          </p:nvPr>
        </p:nvSpPr>
        <p:spPr>
          <a:xfrm>
            <a:off x="6191653" y="2347913"/>
            <a:ext cx="5493108" cy="3785394"/>
          </a:xfrm>
        </p:spPr>
        <p:txBody>
          <a:bodyPr vert="horz"/>
          <a:lstStyle>
            <a:lvl1pPr marL="0" indent="0">
              <a:lnSpc>
                <a:spcPct val="146000"/>
              </a:lnSpc>
              <a:spcAft>
                <a:spcPts val="0"/>
              </a:spcAft>
              <a:buFont typeface="Arial" panose="020B0604020202020204" pitchFamily="34" charset="0"/>
              <a:buNone/>
              <a:defRPr sz="1000">
                <a:latin typeface="+mj-lt"/>
              </a:defRPr>
            </a:lvl1pPr>
            <a:lvl2pPr marL="0" indent="0">
              <a:lnSpc>
                <a:spcPct val="146000"/>
              </a:lnSpc>
              <a:spcAft>
                <a:spcPts val="0"/>
              </a:spcAft>
              <a:buFont typeface="Arial" panose="020B0604020202020204" pitchFamily="34" charset="0"/>
              <a:buNone/>
              <a:defRPr sz="1000">
                <a:latin typeface="+mj-lt"/>
              </a:defRPr>
            </a:lvl2pPr>
            <a:lvl3pPr marL="0" indent="0">
              <a:lnSpc>
                <a:spcPct val="146000"/>
              </a:lnSpc>
              <a:spcAft>
                <a:spcPts val="0"/>
              </a:spcAft>
              <a:buNone/>
              <a:defRPr sz="1000">
                <a:latin typeface="+mj-lt"/>
              </a:defRPr>
            </a:lvl3pPr>
            <a:lvl4pPr marL="0" indent="0">
              <a:lnSpc>
                <a:spcPct val="146000"/>
              </a:lnSpc>
              <a:spcAft>
                <a:spcPts val="0"/>
              </a:spcAft>
              <a:buNone/>
              <a:defRPr sz="1000">
                <a:latin typeface="+mj-lt"/>
              </a:defRPr>
            </a:lvl4pPr>
            <a:lvl5pPr marL="0" indent="0">
              <a:lnSpc>
                <a:spcPct val="146000"/>
              </a:lnSpc>
              <a:spcAft>
                <a:spcPts val="0"/>
              </a:spcAft>
              <a:buFont typeface="Arial" panose="020B0604020202020204" pitchFamily="34" charset="0"/>
              <a:buNone/>
              <a:defRPr sz="1000">
                <a:latin typeface="+mj-lt"/>
              </a:defRPr>
            </a:lvl5pPr>
            <a:lvl6pPr marL="0" indent="0">
              <a:lnSpc>
                <a:spcPct val="146000"/>
              </a:lnSpc>
              <a:spcAft>
                <a:spcPts val="0"/>
              </a:spcAft>
              <a:buFont typeface="Arial" panose="020B0604020202020204" pitchFamily="34" charset="0"/>
              <a:buNone/>
              <a:defRPr sz="1000">
                <a:latin typeface="+mj-lt"/>
              </a:defRPr>
            </a:lvl6pPr>
            <a:lvl7pPr marL="0" indent="0">
              <a:lnSpc>
                <a:spcPct val="146000"/>
              </a:lnSpc>
              <a:spcAft>
                <a:spcPts val="0"/>
              </a:spcAft>
              <a:buFont typeface="Arial" panose="020B0604020202020204" pitchFamily="34" charset="0"/>
              <a:buNone/>
              <a:defRPr sz="1000">
                <a:latin typeface="+mj-lt"/>
              </a:defRPr>
            </a:lvl7pPr>
            <a:lvl8pPr marL="0" indent="0">
              <a:lnSpc>
                <a:spcPct val="146000"/>
              </a:lnSpc>
              <a:spcAft>
                <a:spcPts val="0"/>
              </a:spcAft>
              <a:buFont typeface="Arial" panose="020B0604020202020204" pitchFamily="34" charset="0"/>
              <a:buNone/>
              <a:defRPr sz="1000">
                <a:latin typeface="+mj-lt"/>
              </a:defRPr>
            </a:lvl8pPr>
            <a:lvl9pPr marL="0" indent="0">
              <a:lnSpc>
                <a:spcPct val="146000"/>
              </a:lnSpc>
              <a:spcAft>
                <a:spcPts val="0"/>
              </a:spcAft>
              <a:buFont typeface="Arial" panose="020B0604020202020204" pitchFamily="34" charset="0"/>
              <a:buNone/>
              <a:defRPr sz="1000">
                <a:latin typeface="+mj-lt"/>
              </a:defRPr>
            </a:lvl9pPr>
          </a:lstStyle>
          <a:p>
            <a:pPr lvl="0"/>
            <a:r>
              <a:rPr lang="de-DE" dirty="0"/>
              <a:t>Fließtext Ich bin einfacher Blindtext. Ich stelle beispielhaften Inhalt da. Mal länger mal kürzer. Ich bin nur Blindtext. Ich bin einfacher Blindtext. Ich stelle beispielhaften Inhalt da. Mal länger mal kürzer. Ich bin nur Blindtext. </a:t>
            </a:r>
            <a:br>
              <a:rPr lang="de-DE" dirty="0"/>
            </a:br>
            <a:r>
              <a:rPr lang="de-DE" dirty="0"/>
              <a:t/>
            </a:r>
            <a:br>
              <a:rPr lang="de-DE" dirty="0"/>
            </a:br>
            <a:r>
              <a:rPr lang="de-DE" dirty="0"/>
              <a:t>Johanniter Mustername</a:t>
            </a:r>
            <a:br>
              <a:rPr lang="de-DE" dirty="0"/>
            </a:br>
            <a:r>
              <a:rPr lang="de-DE" dirty="0"/>
              <a:t>Musterstraße 20, 20485 Musterort</a:t>
            </a:r>
            <a:br>
              <a:rPr lang="de-DE" dirty="0"/>
            </a:br>
            <a:r>
              <a:rPr lang="de-DE" dirty="0"/>
              <a:t>—</a:t>
            </a:r>
            <a:br>
              <a:rPr lang="de-DE" dirty="0"/>
            </a:br>
            <a:r>
              <a:rPr lang="de-DE" dirty="0"/>
              <a:t>Ihre Ansprechpartner/in</a:t>
            </a:r>
            <a:br>
              <a:rPr lang="de-DE" dirty="0"/>
            </a:br>
            <a:r>
              <a:rPr lang="de-DE" dirty="0"/>
              <a:t>Name Musterperson</a:t>
            </a:r>
            <a:br>
              <a:rPr lang="de-DE" dirty="0"/>
            </a:br>
            <a:r>
              <a:rPr lang="de-DE" dirty="0"/>
              <a:t>M: </a:t>
            </a:r>
            <a:r>
              <a:rPr lang="de-DE" dirty="0" err="1"/>
              <a:t>musterperson@s-f.com</a:t>
            </a:r>
            <a:r>
              <a:rPr lang="de-DE" dirty="0"/>
              <a:t/>
            </a:r>
            <a:br>
              <a:rPr lang="de-DE" dirty="0"/>
            </a:br>
            <a:r>
              <a:rPr lang="de-DE" dirty="0"/>
              <a:t>T: +49 40 123 456789</a:t>
            </a:r>
            <a:br>
              <a:rPr lang="de-DE" dirty="0"/>
            </a:br>
            <a:r>
              <a:rPr lang="de-DE" dirty="0" err="1"/>
              <a:t>www.johaniter.de</a:t>
            </a:r>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6191653" y="1454945"/>
            <a:ext cx="5493108" cy="809625"/>
          </a:xfrm>
        </p:spPr>
        <p:txBody>
          <a:bodyPr anchor="b" anchorCtr="0"/>
          <a:lstStyle>
            <a:lvl1pPr algn="l">
              <a:lnSpc>
                <a:spcPct val="100000"/>
              </a:lnSpc>
              <a:defRPr sz="3250">
                <a:solidFill>
                  <a:schemeClr val="tx1"/>
                </a:solidFill>
              </a:defRPr>
            </a:lvl1pPr>
          </a:lstStyle>
          <a:p>
            <a:r>
              <a:rPr lang="de-DE" dirty="0"/>
              <a:t>Ihr/e Ansprechpartner/in</a:t>
            </a:r>
          </a:p>
        </p:txBody>
      </p:sp>
    </p:spTree>
    <p:extLst>
      <p:ext uri="{BB962C8B-B14F-4D97-AF65-F5344CB8AC3E}">
        <p14:creationId xmlns:p14="http://schemas.microsoft.com/office/powerpoint/2010/main" val="1041559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958">
          <p15:clr>
            <a:srgbClr val="FBAE40"/>
          </p15:clr>
        </p15:guide>
        <p15:guide id="5" pos="7800">
          <p15:clr>
            <a:srgbClr val="FBAE40"/>
          </p15:clr>
        </p15:guide>
        <p15:guide id="6" orient="horz" pos="2853">
          <p15:clr>
            <a:srgbClr val="FBAE40"/>
          </p15:clr>
        </p15:guide>
      </p15:sldGuideLst>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showMasterSp="0" preserve="1" userDrawn="1">
  <p:cSld name="Ansprechpartner JUH">
    <p:bg>
      <p:bgRef idx="1001">
        <a:schemeClr val="bg2"/>
      </p:bgRef>
    </p:bg>
    <p:spTree>
      <p:nvGrpSpPr>
        <p:cNvPr id="1" name=""/>
        <p:cNvGrpSpPr/>
        <p:nvPr/>
      </p:nvGrpSpPr>
      <p:grpSpPr>
        <a:xfrm>
          <a:off x="0" y="0"/>
          <a:ext cx="0" cy="0"/>
          <a:chOff x="0" y="0"/>
          <a:chExt cx="0" cy="0"/>
        </a:xfrm>
      </p:grpSpPr>
      <p:sp>
        <p:nvSpPr>
          <p:cNvPr id="9" name="Foliennummer">
            <a:extLst>
              <a:ext uri="{FF2B5EF4-FFF2-40B4-BE49-F238E27FC236}">
                <a16:creationId xmlns:a16="http://schemas.microsoft.com/office/drawing/2014/main" id="{131BF026-BACE-4B55-BF1B-B38652DBF9DC}"/>
              </a:ext>
            </a:extLst>
          </p:cNvPr>
          <p:cNvSpPr>
            <a:spLocks noGrp="1"/>
          </p:cNvSpPr>
          <p:nvPr>
            <p:ph type="sldNum" sz="quarter" idx="14"/>
          </p:nvPr>
        </p:nvSpPr>
        <p:spPr>
          <a:xfrm>
            <a:off x="11144975" y="7092000"/>
            <a:ext cx="539785" cy="216000"/>
          </a:xfrm>
        </p:spPr>
        <p:txBody>
          <a:bodyPr/>
          <a:lstStyle>
            <a:lvl1pPr>
              <a:defRPr>
                <a:solidFill>
                  <a:schemeClr val="bg2"/>
                </a:solidFill>
              </a:defRPr>
            </a:lvl1pPr>
          </a:lstStyle>
          <a:p>
            <a:fld id="{B1DFA706-D6BF-4054-BFB5-EC6378B45988}" type="slidenum">
              <a:rPr lang="de-DE" smtClean="0"/>
              <a:pPr/>
              <a:t>‹Nr.›</a:t>
            </a:fld>
            <a:endParaRPr lang="de-DE" dirty="0"/>
          </a:p>
        </p:txBody>
      </p:sp>
      <p:pic>
        <p:nvPicPr>
          <p:cNvPr id="10" name="Aus Liebe zum Leben">
            <a:extLst>
              <a:ext uri="{FF2B5EF4-FFF2-40B4-BE49-F238E27FC236}">
                <a16:creationId xmlns:a16="http://schemas.microsoft.com/office/drawing/2014/main" id="{020CF7CC-33C0-440D-80F9-629B899D97D4}"/>
              </a:ext>
            </a:extLst>
          </p:cNvPr>
          <p:cNvPicPr preferRelativeResize="0">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27133" y="6241819"/>
            <a:ext cx="1548101" cy="117000"/>
          </a:xfrm>
          <a:prstGeom prst="rect">
            <a:avLst/>
          </a:prstGeom>
        </p:spPr>
      </p:pic>
      <p:pic>
        <p:nvPicPr>
          <p:cNvPr id="3" name="JUH Logo">
            <a:extLst>
              <a:ext uri="{FF2B5EF4-FFF2-40B4-BE49-F238E27FC236}">
                <a16:creationId xmlns:a16="http://schemas.microsoft.com/office/drawing/2014/main" id="{7E48111A-AD5F-4F0E-90B7-9015269075E7}"/>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508033" y="6058771"/>
            <a:ext cx="1884723" cy="425555"/>
          </a:xfrm>
          <a:prstGeom prst="rect">
            <a:avLst/>
          </a:prstGeom>
        </p:spPr>
      </p:pic>
      <p:sp>
        <p:nvSpPr>
          <p:cNvPr id="11" name="Text">
            <a:extLst>
              <a:ext uri="{FF2B5EF4-FFF2-40B4-BE49-F238E27FC236}">
                <a16:creationId xmlns:a16="http://schemas.microsoft.com/office/drawing/2014/main" id="{85C17785-FE59-4F90-BDAE-F95646BC12CD}"/>
              </a:ext>
            </a:extLst>
          </p:cNvPr>
          <p:cNvSpPr>
            <a:spLocks noGrp="1"/>
          </p:cNvSpPr>
          <p:nvPr>
            <p:ph type="body" orient="vert" idx="1" hasCustomPrompt="1"/>
          </p:nvPr>
        </p:nvSpPr>
        <p:spPr>
          <a:xfrm>
            <a:off x="6191653" y="2347913"/>
            <a:ext cx="5493108" cy="3785394"/>
          </a:xfrm>
        </p:spPr>
        <p:txBody>
          <a:bodyPr vert="horz"/>
          <a:lstStyle>
            <a:lvl1pPr marL="0" indent="0">
              <a:lnSpc>
                <a:spcPct val="146000"/>
              </a:lnSpc>
              <a:spcAft>
                <a:spcPts val="0"/>
              </a:spcAft>
              <a:buFont typeface="Arial" panose="020B0604020202020204" pitchFamily="34" charset="0"/>
              <a:buNone/>
              <a:defRPr sz="1000">
                <a:latin typeface="+mj-lt"/>
              </a:defRPr>
            </a:lvl1pPr>
            <a:lvl2pPr marL="0" indent="0">
              <a:lnSpc>
                <a:spcPct val="146000"/>
              </a:lnSpc>
              <a:spcAft>
                <a:spcPts val="0"/>
              </a:spcAft>
              <a:buFont typeface="Arial" panose="020B0604020202020204" pitchFamily="34" charset="0"/>
              <a:buNone/>
              <a:defRPr sz="1000">
                <a:latin typeface="+mj-lt"/>
              </a:defRPr>
            </a:lvl2pPr>
            <a:lvl3pPr marL="0" indent="0">
              <a:lnSpc>
                <a:spcPct val="146000"/>
              </a:lnSpc>
              <a:spcAft>
                <a:spcPts val="0"/>
              </a:spcAft>
              <a:buNone/>
              <a:defRPr sz="1000">
                <a:latin typeface="+mj-lt"/>
              </a:defRPr>
            </a:lvl3pPr>
            <a:lvl4pPr marL="0" indent="0">
              <a:lnSpc>
                <a:spcPct val="146000"/>
              </a:lnSpc>
              <a:spcAft>
                <a:spcPts val="0"/>
              </a:spcAft>
              <a:buNone/>
              <a:defRPr sz="1000">
                <a:latin typeface="+mj-lt"/>
              </a:defRPr>
            </a:lvl4pPr>
            <a:lvl5pPr marL="0" indent="0">
              <a:lnSpc>
                <a:spcPct val="146000"/>
              </a:lnSpc>
              <a:spcAft>
                <a:spcPts val="0"/>
              </a:spcAft>
              <a:buFont typeface="Arial" panose="020B0604020202020204" pitchFamily="34" charset="0"/>
              <a:buNone/>
              <a:defRPr sz="1000">
                <a:latin typeface="+mj-lt"/>
              </a:defRPr>
            </a:lvl5pPr>
            <a:lvl6pPr marL="0" indent="0">
              <a:lnSpc>
                <a:spcPct val="146000"/>
              </a:lnSpc>
              <a:spcAft>
                <a:spcPts val="0"/>
              </a:spcAft>
              <a:buFont typeface="Arial" panose="020B0604020202020204" pitchFamily="34" charset="0"/>
              <a:buNone/>
              <a:defRPr sz="1000">
                <a:latin typeface="+mj-lt"/>
              </a:defRPr>
            </a:lvl6pPr>
            <a:lvl7pPr marL="0" indent="0">
              <a:lnSpc>
                <a:spcPct val="146000"/>
              </a:lnSpc>
              <a:spcAft>
                <a:spcPts val="0"/>
              </a:spcAft>
              <a:buFont typeface="Arial" panose="020B0604020202020204" pitchFamily="34" charset="0"/>
              <a:buNone/>
              <a:defRPr sz="1000">
                <a:latin typeface="+mj-lt"/>
              </a:defRPr>
            </a:lvl7pPr>
            <a:lvl8pPr marL="0" indent="0">
              <a:lnSpc>
                <a:spcPct val="146000"/>
              </a:lnSpc>
              <a:spcAft>
                <a:spcPts val="0"/>
              </a:spcAft>
              <a:buFont typeface="Arial" panose="020B0604020202020204" pitchFamily="34" charset="0"/>
              <a:buNone/>
              <a:defRPr sz="1000">
                <a:latin typeface="+mj-lt"/>
              </a:defRPr>
            </a:lvl8pPr>
            <a:lvl9pPr marL="0" indent="0">
              <a:lnSpc>
                <a:spcPct val="146000"/>
              </a:lnSpc>
              <a:spcAft>
                <a:spcPts val="0"/>
              </a:spcAft>
              <a:buFont typeface="Arial" panose="020B0604020202020204" pitchFamily="34" charset="0"/>
              <a:buNone/>
              <a:defRPr sz="1000">
                <a:latin typeface="+mj-lt"/>
              </a:defRPr>
            </a:lvl9pPr>
          </a:lstStyle>
          <a:p>
            <a:pPr lvl="0"/>
            <a:r>
              <a:rPr lang="de-DE" dirty="0"/>
              <a:t>Fließtext Ich bin einfacher Blindtext. Ich stelle beispielhaften Inhalt da. Mal länger mal kürzer. Ich bin nur Blindtext. Ich bin einfacher Blindtext. Ich stelle beispielhaften Inhalt da. Mal länger mal kürzer. Ich bin nur Blindtext. </a:t>
            </a:r>
            <a:br>
              <a:rPr lang="de-DE" dirty="0"/>
            </a:br>
            <a:r>
              <a:rPr lang="de-DE" dirty="0"/>
              <a:t/>
            </a:r>
            <a:br>
              <a:rPr lang="de-DE" dirty="0"/>
            </a:br>
            <a:r>
              <a:rPr lang="de-DE" dirty="0"/>
              <a:t>Johanniter Mustername</a:t>
            </a:r>
            <a:br>
              <a:rPr lang="de-DE" dirty="0"/>
            </a:br>
            <a:r>
              <a:rPr lang="de-DE" dirty="0"/>
              <a:t>Musterstraße 20, 20485 Musterort</a:t>
            </a:r>
            <a:br>
              <a:rPr lang="de-DE" dirty="0"/>
            </a:br>
            <a:r>
              <a:rPr lang="de-DE" dirty="0"/>
              <a:t>—</a:t>
            </a:r>
            <a:br>
              <a:rPr lang="de-DE" dirty="0"/>
            </a:br>
            <a:r>
              <a:rPr lang="de-DE" dirty="0"/>
              <a:t>Ihre Ansprechpartner/in</a:t>
            </a:r>
            <a:br>
              <a:rPr lang="de-DE" dirty="0"/>
            </a:br>
            <a:r>
              <a:rPr lang="de-DE" dirty="0"/>
              <a:t>Name Musterperson</a:t>
            </a:r>
            <a:br>
              <a:rPr lang="de-DE" dirty="0"/>
            </a:br>
            <a:r>
              <a:rPr lang="de-DE" dirty="0"/>
              <a:t>M: </a:t>
            </a:r>
            <a:r>
              <a:rPr lang="de-DE" dirty="0" err="1"/>
              <a:t>musterperson@s-f.com</a:t>
            </a:r>
            <a:r>
              <a:rPr lang="de-DE" dirty="0"/>
              <a:t/>
            </a:r>
            <a:br>
              <a:rPr lang="de-DE" dirty="0"/>
            </a:br>
            <a:r>
              <a:rPr lang="de-DE" dirty="0"/>
              <a:t>T: +49 40 123 456789</a:t>
            </a:r>
            <a:br>
              <a:rPr lang="de-DE" dirty="0"/>
            </a:br>
            <a:r>
              <a:rPr lang="de-DE" dirty="0" err="1"/>
              <a:t>www.johaniter.de</a:t>
            </a:r>
            <a:endParaRPr lang="de-DE" dirty="0"/>
          </a:p>
        </p:txBody>
      </p:sp>
      <p:sp>
        <p:nvSpPr>
          <p:cNvPr id="16" name="Headline">
            <a:extLst>
              <a:ext uri="{FF2B5EF4-FFF2-40B4-BE49-F238E27FC236}">
                <a16:creationId xmlns:a16="http://schemas.microsoft.com/office/drawing/2014/main" id="{54D757DF-D85F-4C3C-80F6-555B821BDF2F}"/>
              </a:ext>
            </a:extLst>
          </p:cNvPr>
          <p:cNvSpPr>
            <a:spLocks noGrp="1"/>
          </p:cNvSpPr>
          <p:nvPr>
            <p:ph type="title" hasCustomPrompt="1"/>
          </p:nvPr>
        </p:nvSpPr>
        <p:spPr>
          <a:xfrm>
            <a:off x="6191653" y="1454945"/>
            <a:ext cx="5493108" cy="809625"/>
          </a:xfrm>
        </p:spPr>
        <p:txBody>
          <a:bodyPr anchor="b" anchorCtr="0"/>
          <a:lstStyle>
            <a:lvl1pPr algn="l">
              <a:lnSpc>
                <a:spcPct val="100000"/>
              </a:lnSpc>
              <a:defRPr sz="3250">
                <a:solidFill>
                  <a:schemeClr val="tx1"/>
                </a:solidFill>
              </a:defRPr>
            </a:lvl1pPr>
          </a:lstStyle>
          <a:p>
            <a:r>
              <a:rPr lang="de-DE" dirty="0"/>
              <a:t>Ihr/e Ansprechpartner/in</a:t>
            </a:r>
          </a:p>
        </p:txBody>
      </p:sp>
    </p:spTree>
    <p:extLst>
      <p:ext uri="{BB962C8B-B14F-4D97-AF65-F5344CB8AC3E}">
        <p14:creationId xmlns:p14="http://schemas.microsoft.com/office/powerpoint/2010/main" val="108023945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727">
          <p15:clr>
            <a:srgbClr val="FBAE40"/>
          </p15:clr>
        </p15:guide>
        <p15:guide id="2" pos="14720">
          <p15:clr>
            <a:srgbClr val="FBAE40"/>
          </p15:clr>
        </p15:guide>
        <p15:guide id="3" pos="641">
          <p15:clr>
            <a:srgbClr val="FBAE40"/>
          </p15:clr>
        </p15:guide>
        <p15:guide id="4" orient="horz" pos="2958">
          <p15:clr>
            <a:srgbClr val="FBAE40"/>
          </p15:clr>
        </p15:guide>
        <p15:guide id="5" pos="7800">
          <p15:clr>
            <a:srgbClr val="FBAE40"/>
          </p15:clr>
        </p15:guide>
        <p15:guide id="6" orient="horz" pos="2853">
          <p15:clr>
            <a:srgbClr val="FBAE40"/>
          </p15:clr>
        </p15:guide>
      </p15:sldGuideLst>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showMasterSp="0" preserve="1" userDrawn="1">
  <p:cSld name="Cover Aus Liebe zum Leben (A)">
    <p:bg>
      <p:bgRef idx="1001">
        <a:schemeClr val="bg1"/>
      </p:bgRef>
    </p:bg>
    <p:spTree>
      <p:nvGrpSpPr>
        <p:cNvPr id="1" name=""/>
        <p:cNvGrpSpPr/>
        <p:nvPr/>
      </p:nvGrpSpPr>
      <p:grpSpPr>
        <a:xfrm>
          <a:off x="0" y="0"/>
          <a:ext cx="0" cy="0"/>
          <a:chOff x="0" y="0"/>
          <a:chExt cx="0" cy="0"/>
        </a:xfrm>
      </p:grpSpPr>
      <p:sp>
        <p:nvSpPr>
          <p:cNvPr id="7" name="Fläche">
            <a:extLst>
              <a:ext uri="{FF2B5EF4-FFF2-40B4-BE49-F238E27FC236}">
                <a16:creationId xmlns:a16="http://schemas.microsoft.com/office/drawing/2014/main" id="{3BC39D13-C375-4CB9-9F8D-A7E5A724ECF4}"/>
              </a:ext>
            </a:extLst>
          </p:cNvPr>
          <p:cNvSpPr>
            <a:spLocks noChangeAspect="1"/>
          </p:cNvSpPr>
          <p:nvPr userDrawn="1"/>
        </p:nvSpPr>
        <p:spPr bwMode="auto">
          <a:xfrm>
            <a:off x="0" y="4763"/>
            <a:ext cx="12192000" cy="6853238"/>
          </a:xfrm>
          <a:custGeom>
            <a:avLst/>
            <a:gdLst>
              <a:gd name="T0" fmla="*/ 67733 w 67733"/>
              <a:gd name="T1" fmla="*/ 0 h 38100"/>
              <a:gd name="T2" fmla="*/ 24330 w 67733"/>
              <a:gd name="T3" fmla="*/ 16821 h 38100"/>
              <a:gd name="T4" fmla="*/ 18815 w 67733"/>
              <a:gd name="T5" fmla="*/ 13001 h 38100"/>
              <a:gd name="T6" fmla="*/ 18766 w 67733"/>
              <a:gd name="T7" fmla="*/ 13001 h 38100"/>
              <a:gd name="T8" fmla="*/ 12867 w 67733"/>
              <a:gd name="T9" fmla="*/ 18925 h 38100"/>
              <a:gd name="T10" fmla="*/ 13281 w 67733"/>
              <a:gd name="T11" fmla="*/ 21103 h 38100"/>
              <a:gd name="T12" fmla="*/ 0 w 67733"/>
              <a:gd name="T13" fmla="*/ 26250 h 38100"/>
              <a:gd name="T14" fmla="*/ 0 w 67733"/>
              <a:gd name="T15" fmla="*/ 38100 h 38100"/>
              <a:gd name="T16" fmla="*/ 67733 w 67733"/>
              <a:gd name="T17" fmla="*/ 38100 h 38100"/>
              <a:gd name="T18" fmla="*/ 67733 w 67733"/>
              <a:gd name="T19" fmla="*/ 0 h 38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7733" h="38100">
                <a:moveTo>
                  <a:pt x="67733" y="0"/>
                </a:moveTo>
                <a:lnTo>
                  <a:pt x="24330" y="16821"/>
                </a:lnTo>
                <a:cubicBezTo>
                  <a:pt x="23484" y="14595"/>
                  <a:pt x="21336" y="13012"/>
                  <a:pt x="18815" y="13001"/>
                </a:cubicBezTo>
                <a:lnTo>
                  <a:pt x="18766" y="13001"/>
                </a:lnTo>
                <a:cubicBezTo>
                  <a:pt x="15506" y="13015"/>
                  <a:pt x="12867" y="15661"/>
                  <a:pt x="12867" y="18925"/>
                </a:cubicBezTo>
                <a:cubicBezTo>
                  <a:pt x="12867" y="19694"/>
                  <a:pt x="13014" y="20429"/>
                  <a:pt x="13281" y="21103"/>
                </a:cubicBezTo>
                <a:lnTo>
                  <a:pt x="0" y="26250"/>
                </a:lnTo>
                <a:lnTo>
                  <a:pt x="0" y="38100"/>
                </a:lnTo>
                <a:lnTo>
                  <a:pt x="67733" y="38100"/>
                </a:lnTo>
                <a:lnTo>
                  <a:pt x="67733" y="0"/>
                </a:lnTo>
                <a:close/>
              </a:path>
            </a:pathLst>
          </a:custGeom>
          <a:solidFill>
            <a:schemeClr val="bg2"/>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3" name="Foliennummer">
            <a:extLst>
              <a:ext uri="{FF2B5EF4-FFF2-40B4-BE49-F238E27FC236}">
                <a16:creationId xmlns:a16="http://schemas.microsoft.com/office/drawing/2014/main" id="{A25E2954-9776-4E73-BDD2-9AE179423E45}"/>
              </a:ext>
            </a:extLst>
          </p:cNvPr>
          <p:cNvSpPr>
            <a:spLocks noGrp="1"/>
          </p:cNvSpPr>
          <p:nvPr>
            <p:ph type="sldNum" sz="quarter" idx="10"/>
          </p:nvPr>
        </p:nvSpPr>
        <p:spPr>
          <a:xfrm>
            <a:off x="11144975" y="6312581"/>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sp>
        <p:nvSpPr>
          <p:cNvPr id="8" name="Aus Liebe zum Leben">
            <a:extLst>
              <a:ext uri="{FF2B5EF4-FFF2-40B4-BE49-F238E27FC236}">
                <a16:creationId xmlns:a16="http://schemas.microsoft.com/office/drawing/2014/main" id="{F7032034-4885-4A66-8BF4-81AED7643AB3}"/>
              </a:ext>
            </a:extLst>
          </p:cNvPr>
          <p:cNvSpPr>
            <a:spLocks noChangeAspect="1" noEditPoints="1"/>
          </p:cNvSpPr>
          <p:nvPr userDrawn="1"/>
        </p:nvSpPr>
        <p:spPr bwMode="auto">
          <a:xfrm>
            <a:off x="6798911" y="715963"/>
            <a:ext cx="3944401" cy="5187157"/>
          </a:xfrm>
          <a:custGeom>
            <a:avLst/>
            <a:gdLst>
              <a:gd name="T0" fmla="*/ 0 w 21915"/>
              <a:gd name="T1" fmla="*/ 5223 h 28836"/>
              <a:gd name="T2" fmla="*/ 3907 w 21915"/>
              <a:gd name="T3" fmla="*/ 5223 h 28836"/>
              <a:gd name="T4" fmla="*/ 1723 w 21915"/>
              <a:gd name="T5" fmla="*/ 27724 h 28836"/>
              <a:gd name="T6" fmla="*/ 453 w 21915"/>
              <a:gd name="T7" fmla="*/ 23495 h 28836"/>
              <a:gd name="T8" fmla="*/ 7382 w 21915"/>
              <a:gd name="T9" fmla="*/ 27781 h 28836"/>
              <a:gd name="T10" fmla="*/ 5475 w 21915"/>
              <a:gd name="T11" fmla="*/ 28590 h 28836"/>
              <a:gd name="T12" fmla="*/ 6492 w 21915"/>
              <a:gd name="T13" fmla="*/ 24622 h 28836"/>
              <a:gd name="T14" fmla="*/ 6943 w 21915"/>
              <a:gd name="T15" fmla="*/ 25695 h 28836"/>
              <a:gd name="T16" fmla="*/ 10933 w 21915"/>
              <a:gd name="T17" fmla="*/ 28836 h 28836"/>
              <a:gd name="T18" fmla="*/ 10260 w 21915"/>
              <a:gd name="T19" fmla="*/ 24895 h 28836"/>
              <a:gd name="T20" fmla="*/ 13018 w 21915"/>
              <a:gd name="T21" fmla="*/ 26720 h 28836"/>
              <a:gd name="T22" fmla="*/ 10260 w 21915"/>
              <a:gd name="T23" fmla="*/ 25741 h 28836"/>
              <a:gd name="T24" fmla="*/ 17387 w 21915"/>
              <a:gd name="T25" fmla="*/ 27042 h 28836"/>
              <a:gd name="T26" fmla="*/ 17035 w 21915"/>
              <a:gd name="T27" fmla="*/ 27566 h 28836"/>
              <a:gd name="T28" fmla="*/ 13831 w 21915"/>
              <a:gd name="T29" fmla="*/ 27879 h 28836"/>
              <a:gd name="T30" fmla="*/ 17387 w 21915"/>
              <a:gd name="T31" fmla="*/ 27042 h 28836"/>
              <a:gd name="T32" fmla="*/ 15507 w 21915"/>
              <a:gd name="T33" fmla="*/ 25515 h 28836"/>
              <a:gd name="T34" fmla="*/ 21915 w 21915"/>
              <a:gd name="T35" fmla="*/ 26057 h 28836"/>
              <a:gd name="T36" fmla="*/ 19979 w 21915"/>
              <a:gd name="T37" fmla="*/ 25608 h 28836"/>
              <a:gd name="T38" fmla="*/ 18179 w 21915"/>
              <a:gd name="T39" fmla="*/ 28718 h 28836"/>
              <a:gd name="T40" fmla="*/ 3399 w 21915"/>
              <a:gd name="T41" fmla="*/ 17832 h 28836"/>
              <a:gd name="T42" fmla="*/ 251 w 21915"/>
              <a:gd name="T43" fmla="*/ 20887 h 28836"/>
              <a:gd name="T44" fmla="*/ 297 w 21915"/>
              <a:gd name="T45" fmla="*/ 16924 h 28836"/>
              <a:gd name="T46" fmla="*/ 4269 w 21915"/>
              <a:gd name="T47" fmla="*/ 16924 h 28836"/>
              <a:gd name="T48" fmla="*/ 6140 w 21915"/>
              <a:gd name="T49" fmla="*/ 20025 h 28836"/>
              <a:gd name="T50" fmla="*/ 7941 w 21915"/>
              <a:gd name="T51" fmla="*/ 16924 h 28836"/>
              <a:gd name="T52" fmla="*/ 4766 w 21915"/>
              <a:gd name="T53" fmla="*/ 20596 h 28836"/>
              <a:gd name="T54" fmla="*/ 13948 w 21915"/>
              <a:gd name="T55" fmla="*/ 20887 h 28836"/>
              <a:gd name="T56" fmla="*/ 12656 w 21915"/>
              <a:gd name="T57" fmla="*/ 18225 h 28836"/>
              <a:gd name="T58" fmla="*/ 10722 w 21915"/>
              <a:gd name="T59" fmla="*/ 17776 h 28836"/>
              <a:gd name="T60" fmla="*/ 8975 w 21915"/>
              <a:gd name="T61" fmla="*/ 17261 h 28836"/>
              <a:gd name="T62" fmla="*/ 12840 w 21915"/>
              <a:gd name="T63" fmla="*/ 16888 h 28836"/>
              <a:gd name="T64" fmla="*/ 453 w 21915"/>
              <a:gd name="T65" fmla="*/ 7831 h 28836"/>
              <a:gd name="T66" fmla="*/ 3994 w 21915"/>
              <a:gd name="T67" fmla="*/ 13055 h 28836"/>
              <a:gd name="T68" fmla="*/ 5967 w 21915"/>
              <a:gd name="T69" fmla="*/ 7651 h 28836"/>
              <a:gd name="T70" fmla="*/ 4784 w 21915"/>
              <a:gd name="T71" fmla="*/ 9148 h 28836"/>
              <a:gd name="T72" fmla="*/ 4784 w 21915"/>
              <a:gd name="T73" fmla="*/ 9148 h 28836"/>
              <a:gd name="T74" fmla="*/ 9646 w 21915"/>
              <a:gd name="T75" fmla="*/ 12118 h 28836"/>
              <a:gd name="T76" fmla="*/ 7739 w 21915"/>
              <a:gd name="T77" fmla="*/ 12926 h 28836"/>
              <a:gd name="T78" fmla="*/ 8756 w 21915"/>
              <a:gd name="T79" fmla="*/ 8959 h 28836"/>
              <a:gd name="T80" fmla="*/ 9206 w 21915"/>
              <a:gd name="T81" fmla="*/ 10031 h 28836"/>
              <a:gd name="T82" fmla="*/ 13220 w 21915"/>
              <a:gd name="T83" fmla="*/ 13173 h 28836"/>
              <a:gd name="T84" fmla="*/ 12547 w 21915"/>
              <a:gd name="T85" fmla="*/ 9232 h 28836"/>
              <a:gd name="T86" fmla="*/ 15305 w 21915"/>
              <a:gd name="T87" fmla="*/ 11057 h 28836"/>
              <a:gd name="T88" fmla="*/ 12547 w 21915"/>
              <a:gd name="T89" fmla="*/ 10078 h 28836"/>
              <a:gd name="T90" fmla="*/ 19698 w 21915"/>
              <a:gd name="T91" fmla="*/ 11379 h 28836"/>
              <a:gd name="T92" fmla="*/ 19345 w 21915"/>
              <a:gd name="T93" fmla="*/ 11903 h 28836"/>
              <a:gd name="T94" fmla="*/ 16141 w 21915"/>
              <a:gd name="T95" fmla="*/ 12216 h 28836"/>
              <a:gd name="T96" fmla="*/ 19698 w 21915"/>
              <a:gd name="T97" fmla="*/ 11379 h 28836"/>
              <a:gd name="T98" fmla="*/ 17818 w 21915"/>
              <a:gd name="T99" fmla="*/ 9851 h 28836"/>
              <a:gd name="T100" fmla="*/ 1887 w 21915"/>
              <a:gd name="T101" fmla="*/ 3163 h 28836"/>
              <a:gd name="T102" fmla="*/ 6993 w 21915"/>
              <a:gd name="T103" fmla="*/ 1261 h 28836"/>
              <a:gd name="T104" fmla="*/ 8236 w 21915"/>
              <a:gd name="T105" fmla="*/ 4178 h 28836"/>
              <a:gd name="T106" fmla="*/ 9499 w 21915"/>
              <a:gd name="T107" fmla="*/ 3711 h 28836"/>
              <a:gd name="T108" fmla="*/ 5827 w 21915"/>
              <a:gd name="T109" fmla="*/ 3711 h 28836"/>
              <a:gd name="T110" fmla="*/ 12143 w 21915"/>
              <a:gd name="T111" fmla="*/ 4411 h 28836"/>
              <a:gd name="T112" fmla="*/ 10694 w 21915"/>
              <a:gd name="T113" fmla="*/ 3336 h 28836"/>
              <a:gd name="T114" fmla="*/ 11966 w 21915"/>
              <a:gd name="T115" fmla="*/ 1183 h 28836"/>
              <a:gd name="T116" fmla="*/ 12687 w 21915"/>
              <a:gd name="T117" fmla="*/ 2122 h 28836"/>
              <a:gd name="T118" fmla="*/ 11764 w 21915"/>
              <a:gd name="T119" fmla="*/ 2657 h 28836"/>
              <a:gd name="T120" fmla="*/ 13471 w 21915"/>
              <a:gd name="T121" fmla="*/ 4049 h 28836"/>
              <a:gd name="T122" fmla="*/ 10423 w 21915"/>
              <a:gd name="T123" fmla="*/ 5050 h 288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915" h="28836">
                <a:moveTo>
                  <a:pt x="3523" y="4096"/>
                </a:moveTo>
                <a:lnTo>
                  <a:pt x="1574" y="4096"/>
                </a:lnTo>
                <a:lnTo>
                  <a:pt x="1199" y="5223"/>
                </a:lnTo>
                <a:lnTo>
                  <a:pt x="0" y="5223"/>
                </a:lnTo>
                <a:lnTo>
                  <a:pt x="1973" y="0"/>
                </a:lnTo>
                <a:lnTo>
                  <a:pt x="3359" y="0"/>
                </a:lnTo>
                <a:lnTo>
                  <a:pt x="5208" y="5223"/>
                </a:lnTo>
                <a:lnTo>
                  <a:pt x="3907" y="5223"/>
                </a:lnTo>
                <a:lnTo>
                  <a:pt x="3523" y="4096"/>
                </a:lnTo>
                <a:close/>
                <a:moveTo>
                  <a:pt x="453" y="23495"/>
                </a:moveTo>
                <a:lnTo>
                  <a:pt x="1723" y="23495"/>
                </a:lnTo>
                <a:lnTo>
                  <a:pt x="1723" y="27724"/>
                </a:lnTo>
                <a:lnTo>
                  <a:pt x="3994" y="27724"/>
                </a:lnTo>
                <a:lnTo>
                  <a:pt x="3994" y="28718"/>
                </a:lnTo>
                <a:lnTo>
                  <a:pt x="453" y="28718"/>
                </a:lnTo>
                <a:lnTo>
                  <a:pt x="453" y="23495"/>
                </a:lnTo>
                <a:close/>
                <a:moveTo>
                  <a:pt x="8326" y="27042"/>
                </a:moveTo>
                <a:lnTo>
                  <a:pt x="5708" y="27042"/>
                </a:lnTo>
                <a:cubicBezTo>
                  <a:pt x="5808" y="27591"/>
                  <a:pt x="6177" y="27864"/>
                  <a:pt x="6814" y="27864"/>
                </a:cubicBezTo>
                <a:cubicBezTo>
                  <a:pt x="7007" y="27864"/>
                  <a:pt x="7196" y="27837"/>
                  <a:pt x="7382" y="27781"/>
                </a:cubicBezTo>
                <a:cubicBezTo>
                  <a:pt x="7567" y="27726"/>
                  <a:pt x="7764" y="27655"/>
                  <a:pt x="7973" y="27566"/>
                </a:cubicBezTo>
                <a:lnTo>
                  <a:pt x="7973" y="28570"/>
                </a:lnTo>
                <a:cubicBezTo>
                  <a:pt x="7544" y="28747"/>
                  <a:pt x="7065" y="28836"/>
                  <a:pt x="6532" y="28836"/>
                </a:cubicBezTo>
                <a:cubicBezTo>
                  <a:pt x="6130" y="28836"/>
                  <a:pt x="5777" y="28754"/>
                  <a:pt x="5475" y="28590"/>
                </a:cubicBezTo>
                <a:cubicBezTo>
                  <a:pt x="5171" y="28425"/>
                  <a:pt x="4936" y="28188"/>
                  <a:pt x="4769" y="27879"/>
                </a:cubicBezTo>
                <a:cubicBezTo>
                  <a:pt x="4603" y="27571"/>
                  <a:pt x="4519" y="27209"/>
                  <a:pt x="4519" y="26791"/>
                </a:cubicBezTo>
                <a:cubicBezTo>
                  <a:pt x="4519" y="26101"/>
                  <a:pt x="4689" y="25568"/>
                  <a:pt x="5031" y="25188"/>
                </a:cubicBezTo>
                <a:cubicBezTo>
                  <a:pt x="5373" y="24811"/>
                  <a:pt x="5859" y="24622"/>
                  <a:pt x="6492" y="24622"/>
                </a:cubicBezTo>
                <a:cubicBezTo>
                  <a:pt x="7729" y="24622"/>
                  <a:pt x="8341" y="25428"/>
                  <a:pt x="8326" y="27042"/>
                </a:cubicBezTo>
                <a:close/>
                <a:moveTo>
                  <a:pt x="5702" y="26298"/>
                </a:moveTo>
                <a:lnTo>
                  <a:pt x="7165" y="26298"/>
                </a:lnTo>
                <a:cubicBezTo>
                  <a:pt x="7129" y="26017"/>
                  <a:pt x="7056" y="25815"/>
                  <a:pt x="6943" y="25695"/>
                </a:cubicBezTo>
                <a:cubicBezTo>
                  <a:pt x="6830" y="25575"/>
                  <a:pt x="6665" y="25515"/>
                  <a:pt x="6445" y="25515"/>
                </a:cubicBezTo>
                <a:cubicBezTo>
                  <a:pt x="6028" y="25515"/>
                  <a:pt x="5779" y="25777"/>
                  <a:pt x="5702" y="26298"/>
                </a:cubicBezTo>
                <a:close/>
                <a:moveTo>
                  <a:pt x="13018" y="26720"/>
                </a:moveTo>
                <a:cubicBezTo>
                  <a:pt x="13011" y="28130"/>
                  <a:pt x="12316" y="28836"/>
                  <a:pt x="10933" y="28836"/>
                </a:cubicBezTo>
                <a:cubicBezTo>
                  <a:pt x="9723" y="28836"/>
                  <a:pt x="9117" y="28492"/>
                  <a:pt x="9117" y="27801"/>
                </a:cubicBezTo>
                <a:lnTo>
                  <a:pt x="9117" y="23290"/>
                </a:lnTo>
                <a:lnTo>
                  <a:pt x="10260" y="23290"/>
                </a:lnTo>
                <a:lnTo>
                  <a:pt x="10260" y="24895"/>
                </a:lnTo>
                <a:cubicBezTo>
                  <a:pt x="10400" y="24813"/>
                  <a:pt x="10562" y="24751"/>
                  <a:pt x="10742" y="24709"/>
                </a:cubicBezTo>
                <a:cubicBezTo>
                  <a:pt x="10922" y="24667"/>
                  <a:pt x="11084" y="24647"/>
                  <a:pt x="11224" y="24647"/>
                </a:cubicBezTo>
                <a:cubicBezTo>
                  <a:pt x="11803" y="24647"/>
                  <a:pt x="12247" y="24824"/>
                  <a:pt x="12556" y="25177"/>
                </a:cubicBezTo>
                <a:cubicBezTo>
                  <a:pt x="12864" y="25533"/>
                  <a:pt x="13018" y="26048"/>
                  <a:pt x="13018" y="26720"/>
                </a:cubicBezTo>
                <a:close/>
                <a:moveTo>
                  <a:pt x="11850" y="26791"/>
                </a:moveTo>
                <a:cubicBezTo>
                  <a:pt x="11850" y="25981"/>
                  <a:pt x="11548" y="25577"/>
                  <a:pt x="10942" y="25577"/>
                </a:cubicBezTo>
                <a:cubicBezTo>
                  <a:pt x="10833" y="25577"/>
                  <a:pt x="10715" y="25590"/>
                  <a:pt x="10589" y="25619"/>
                </a:cubicBezTo>
                <a:cubicBezTo>
                  <a:pt x="10462" y="25648"/>
                  <a:pt x="10354" y="25690"/>
                  <a:pt x="10260" y="25741"/>
                </a:cubicBezTo>
                <a:lnTo>
                  <a:pt x="10260" y="27497"/>
                </a:lnTo>
                <a:cubicBezTo>
                  <a:pt x="10260" y="27741"/>
                  <a:pt x="10480" y="27864"/>
                  <a:pt x="10917" y="27864"/>
                </a:cubicBezTo>
                <a:cubicBezTo>
                  <a:pt x="11539" y="27864"/>
                  <a:pt x="11850" y="27506"/>
                  <a:pt x="11850" y="26791"/>
                </a:cubicBezTo>
                <a:close/>
                <a:moveTo>
                  <a:pt x="17387" y="27042"/>
                </a:moveTo>
                <a:lnTo>
                  <a:pt x="14770" y="27042"/>
                </a:lnTo>
                <a:cubicBezTo>
                  <a:pt x="14870" y="27591"/>
                  <a:pt x="15239" y="27864"/>
                  <a:pt x="15876" y="27864"/>
                </a:cubicBezTo>
                <a:cubicBezTo>
                  <a:pt x="16069" y="27864"/>
                  <a:pt x="16258" y="27837"/>
                  <a:pt x="16444" y="27781"/>
                </a:cubicBezTo>
                <a:cubicBezTo>
                  <a:pt x="16628" y="27726"/>
                  <a:pt x="16826" y="27655"/>
                  <a:pt x="17035" y="27566"/>
                </a:cubicBezTo>
                <a:lnTo>
                  <a:pt x="17035" y="28570"/>
                </a:lnTo>
                <a:cubicBezTo>
                  <a:pt x="16606" y="28747"/>
                  <a:pt x="16127" y="28836"/>
                  <a:pt x="15594" y="28836"/>
                </a:cubicBezTo>
                <a:cubicBezTo>
                  <a:pt x="15192" y="28836"/>
                  <a:pt x="14839" y="28754"/>
                  <a:pt x="14537" y="28590"/>
                </a:cubicBezTo>
                <a:cubicBezTo>
                  <a:pt x="14233" y="28425"/>
                  <a:pt x="13998" y="28188"/>
                  <a:pt x="13831" y="27879"/>
                </a:cubicBezTo>
                <a:cubicBezTo>
                  <a:pt x="13665" y="27571"/>
                  <a:pt x="13580" y="27209"/>
                  <a:pt x="13580" y="26791"/>
                </a:cubicBezTo>
                <a:cubicBezTo>
                  <a:pt x="13580" y="26101"/>
                  <a:pt x="13751" y="25568"/>
                  <a:pt x="14093" y="25188"/>
                </a:cubicBezTo>
                <a:cubicBezTo>
                  <a:pt x="14435" y="24811"/>
                  <a:pt x="14921" y="24622"/>
                  <a:pt x="15554" y="24622"/>
                </a:cubicBezTo>
                <a:cubicBezTo>
                  <a:pt x="16790" y="24622"/>
                  <a:pt x="17403" y="25428"/>
                  <a:pt x="17387" y="27042"/>
                </a:cubicBezTo>
                <a:close/>
                <a:moveTo>
                  <a:pt x="14763" y="26298"/>
                </a:moveTo>
                <a:lnTo>
                  <a:pt x="16226" y="26298"/>
                </a:lnTo>
                <a:cubicBezTo>
                  <a:pt x="16191" y="26017"/>
                  <a:pt x="16118" y="25815"/>
                  <a:pt x="16004" y="25695"/>
                </a:cubicBezTo>
                <a:cubicBezTo>
                  <a:pt x="15891" y="25575"/>
                  <a:pt x="15727" y="25515"/>
                  <a:pt x="15507" y="25515"/>
                </a:cubicBezTo>
                <a:cubicBezTo>
                  <a:pt x="15090" y="25515"/>
                  <a:pt x="14841" y="25777"/>
                  <a:pt x="14763" y="26298"/>
                </a:cubicBezTo>
                <a:close/>
                <a:moveTo>
                  <a:pt x="20230" y="24647"/>
                </a:moveTo>
                <a:cubicBezTo>
                  <a:pt x="20789" y="24647"/>
                  <a:pt x="21211" y="24756"/>
                  <a:pt x="21493" y="24975"/>
                </a:cubicBezTo>
                <a:cubicBezTo>
                  <a:pt x="21775" y="25195"/>
                  <a:pt x="21915" y="25555"/>
                  <a:pt x="21915" y="26057"/>
                </a:cubicBezTo>
                <a:lnTo>
                  <a:pt x="21915" y="28718"/>
                </a:lnTo>
                <a:lnTo>
                  <a:pt x="20747" y="28718"/>
                </a:lnTo>
                <a:lnTo>
                  <a:pt x="20747" y="26290"/>
                </a:lnTo>
                <a:cubicBezTo>
                  <a:pt x="20747" y="25835"/>
                  <a:pt x="20492" y="25608"/>
                  <a:pt x="19979" y="25608"/>
                </a:cubicBezTo>
                <a:cubicBezTo>
                  <a:pt x="19866" y="25608"/>
                  <a:pt x="19748" y="25621"/>
                  <a:pt x="19628" y="25648"/>
                </a:cubicBezTo>
                <a:cubicBezTo>
                  <a:pt x="19506" y="25675"/>
                  <a:pt x="19413" y="25706"/>
                  <a:pt x="19344" y="25741"/>
                </a:cubicBezTo>
                <a:lnTo>
                  <a:pt x="19344" y="28718"/>
                </a:lnTo>
                <a:lnTo>
                  <a:pt x="18179" y="28718"/>
                </a:lnTo>
                <a:lnTo>
                  <a:pt x="18179" y="25093"/>
                </a:lnTo>
                <a:cubicBezTo>
                  <a:pt x="18381" y="24984"/>
                  <a:pt x="18692" y="24882"/>
                  <a:pt x="19111" y="24787"/>
                </a:cubicBezTo>
                <a:cubicBezTo>
                  <a:pt x="19528" y="24693"/>
                  <a:pt x="19901" y="24647"/>
                  <a:pt x="20230" y="24647"/>
                </a:cubicBezTo>
                <a:close/>
                <a:moveTo>
                  <a:pt x="3399" y="17832"/>
                </a:moveTo>
                <a:lnTo>
                  <a:pt x="1667" y="19954"/>
                </a:lnTo>
                <a:lnTo>
                  <a:pt x="3399" y="19954"/>
                </a:lnTo>
                <a:lnTo>
                  <a:pt x="3399" y="20887"/>
                </a:lnTo>
                <a:lnTo>
                  <a:pt x="251" y="20887"/>
                </a:lnTo>
                <a:lnTo>
                  <a:pt x="251" y="19963"/>
                </a:lnTo>
                <a:lnTo>
                  <a:pt x="2169" y="17801"/>
                </a:lnTo>
                <a:lnTo>
                  <a:pt x="297" y="17801"/>
                </a:lnTo>
                <a:lnTo>
                  <a:pt x="297" y="16924"/>
                </a:lnTo>
                <a:lnTo>
                  <a:pt x="3399" y="16924"/>
                </a:lnTo>
                <a:lnTo>
                  <a:pt x="3399" y="17832"/>
                </a:lnTo>
                <a:close/>
                <a:moveTo>
                  <a:pt x="4269" y="19375"/>
                </a:moveTo>
                <a:lnTo>
                  <a:pt x="4269" y="16924"/>
                </a:lnTo>
                <a:lnTo>
                  <a:pt x="5434" y="16924"/>
                </a:lnTo>
                <a:lnTo>
                  <a:pt x="5434" y="19282"/>
                </a:lnTo>
                <a:cubicBezTo>
                  <a:pt x="5434" y="19532"/>
                  <a:pt x="5490" y="19719"/>
                  <a:pt x="5603" y="19841"/>
                </a:cubicBezTo>
                <a:cubicBezTo>
                  <a:pt x="5716" y="19963"/>
                  <a:pt x="5894" y="20025"/>
                  <a:pt x="6140" y="20025"/>
                </a:cubicBezTo>
                <a:cubicBezTo>
                  <a:pt x="6387" y="20025"/>
                  <a:pt x="6564" y="19963"/>
                  <a:pt x="6678" y="19841"/>
                </a:cubicBezTo>
                <a:cubicBezTo>
                  <a:pt x="6789" y="19719"/>
                  <a:pt x="6844" y="19532"/>
                  <a:pt x="6844" y="19282"/>
                </a:cubicBezTo>
                <a:lnTo>
                  <a:pt x="6844" y="16924"/>
                </a:lnTo>
                <a:lnTo>
                  <a:pt x="7941" y="16924"/>
                </a:lnTo>
                <a:lnTo>
                  <a:pt x="7941" y="19375"/>
                </a:lnTo>
                <a:cubicBezTo>
                  <a:pt x="7941" y="19923"/>
                  <a:pt x="7783" y="20332"/>
                  <a:pt x="7468" y="20600"/>
                </a:cubicBezTo>
                <a:cubicBezTo>
                  <a:pt x="7153" y="20869"/>
                  <a:pt x="6706" y="21004"/>
                  <a:pt x="6132" y="21004"/>
                </a:cubicBezTo>
                <a:cubicBezTo>
                  <a:pt x="5552" y="21004"/>
                  <a:pt x="5097" y="20869"/>
                  <a:pt x="4766" y="20596"/>
                </a:cubicBezTo>
                <a:cubicBezTo>
                  <a:pt x="4435" y="20325"/>
                  <a:pt x="4269" y="19919"/>
                  <a:pt x="4269" y="19375"/>
                </a:cubicBezTo>
                <a:close/>
                <a:moveTo>
                  <a:pt x="15116" y="18225"/>
                </a:moveTo>
                <a:lnTo>
                  <a:pt x="15116" y="20887"/>
                </a:lnTo>
                <a:lnTo>
                  <a:pt x="13948" y="20887"/>
                </a:lnTo>
                <a:lnTo>
                  <a:pt x="13948" y="18458"/>
                </a:lnTo>
                <a:cubicBezTo>
                  <a:pt x="13948" y="18003"/>
                  <a:pt x="13693" y="17776"/>
                  <a:pt x="13180" y="17776"/>
                </a:cubicBezTo>
                <a:cubicBezTo>
                  <a:pt x="12967" y="17776"/>
                  <a:pt x="12787" y="17825"/>
                  <a:pt x="12641" y="17925"/>
                </a:cubicBezTo>
                <a:cubicBezTo>
                  <a:pt x="12652" y="18052"/>
                  <a:pt x="12656" y="18152"/>
                  <a:pt x="12656" y="18225"/>
                </a:cubicBezTo>
                <a:lnTo>
                  <a:pt x="12656" y="20887"/>
                </a:lnTo>
                <a:lnTo>
                  <a:pt x="11488" y="20887"/>
                </a:lnTo>
                <a:lnTo>
                  <a:pt x="11488" y="18458"/>
                </a:lnTo>
                <a:cubicBezTo>
                  <a:pt x="11488" y="18003"/>
                  <a:pt x="11233" y="17776"/>
                  <a:pt x="10722" y="17776"/>
                </a:cubicBezTo>
                <a:cubicBezTo>
                  <a:pt x="10512" y="17776"/>
                  <a:pt x="10318" y="17821"/>
                  <a:pt x="10141" y="17910"/>
                </a:cubicBezTo>
                <a:lnTo>
                  <a:pt x="10141" y="20887"/>
                </a:lnTo>
                <a:lnTo>
                  <a:pt x="8975" y="20887"/>
                </a:lnTo>
                <a:lnTo>
                  <a:pt x="8975" y="17261"/>
                </a:lnTo>
                <a:cubicBezTo>
                  <a:pt x="9177" y="17153"/>
                  <a:pt x="9488" y="17050"/>
                  <a:pt x="9908" y="16955"/>
                </a:cubicBezTo>
                <a:cubicBezTo>
                  <a:pt x="10325" y="16862"/>
                  <a:pt x="10698" y="16815"/>
                  <a:pt x="11027" y="16815"/>
                </a:cubicBezTo>
                <a:cubicBezTo>
                  <a:pt x="11553" y="16815"/>
                  <a:pt x="11943" y="16908"/>
                  <a:pt x="12194" y="17097"/>
                </a:cubicBezTo>
                <a:cubicBezTo>
                  <a:pt x="12396" y="17008"/>
                  <a:pt x="12612" y="16939"/>
                  <a:pt x="12840" y="16888"/>
                </a:cubicBezTo>
                <a:cubicBezTo>
                  <a:pt x="13067" y="16840"/>
                  <a:pt x="13282" y="16815"/>
                  <a:pt x="13486" y="16815"/>
                </a:cubicBezTo>
                <a:cubicBezTo>
                  <a:pt x="14039" y="16815"/>
                  <a:pt x="14450" y="16924"/>
                  <a:pt x="14716" y="17139"/>
                </a:cubicBezTo>
                <a:cubicBezTo>
                  <a:pt x="14983" y="17355"/>
                  <a:pt x="15116" y="17716"/>
                  <a:pt x="15116" y="18225"/>
                </a:cubicBezTo>
                <a:close/>
                <a:moveTo>
                  <a:pt x="453" y="7831"/>
                </a:moveTo>
                <a:lnTo>
                  <a:pt x="1723" y="7831"/>
                </a:lnTo>
                <a:lnTo>
                  <a:pt x="1723" y="12060"/>
                </a:lnTo>
                <a:lnTo>
                  <a:pt x="3994" y="12060"/>
                </a:lnTo>
                <a:lnTo>
                  <a:pt x="3994" y="13055"/>
                </a:lnTo>
                <a:lnTo>
                  <a:pt x="453" y="13055"/>
                </a:lnTo>
                <a:lnTo>
                  <a:pt x="453" y="7831"/>
                </a:lnTo>
                <a:close/>
                <a:moveTo>
                  <a:pt x="4762" y="7651"/>
                </a:moveTo>
                <a:lnTo>
                  <a:pt x="5967" y="7651"/>
                </a:lnTo>
                <a:lnTo>
                  <a:pt x="5967" y="8553"/>
                </a:lnTo>
                <a:lnTo>
                  <a:pt x="4762" y="8553"/>
                </a:lnTo>
                <a:lnTo>
                  <a:pt x="4762" y="7651"/>
                </a:lnTo>
                <a:close/>
                <a:moveTo>
                  <a:pt x="4784" y="9148"/>
                </a:moveTo>
                <a:lnTo>
                  <a:pt x="5952" y="9148"/>
                </a:lnTo>
                <a:lnTo>
                  <a:pt x="5961" y="13055"/>
                </a:lnTo>
                <a:lnTo>
                  <a:pt x="4784" y="13055"/>
                </a:lnTo>
                <a:lnTo>
                  <a:pt x="4784" y="9148"/>
                </a:lnTo>
                <a:close/>
                <a:moveTo>
                  <a:pt x="10589" y="11379"/>
                </a:moveTo>
                <a:lnTo>
                  <a:pt x="7972" y="11379"/>
                </a:lnTo>
                <a:cubicBezTo>
                  <a:pt x="8072" y="11927"/>
                  <a:pt x="8440" y="12200"/>
                  <a:pt x="9077" y="12200"/>
                </a:cubicBezTo>
                <a:cubicBezTo>
                  <a:pt x="9271" y="12200"/>
                  <a:pt x="9459" y="12174"/>
                  <a:pt x="9646" y="12118"/>
                </a:cubicBezTo>
                <a:cubicBezTo>
                  <a:pt x="9830" y="12063"/>
                  <a:pt x="10028" y="11992"/>
                  <a:pt x="10236" y="11903"/>
                </a:cubicBezTo>
                <a:lnTo>
                  <a:pt x="10236" y="12906"/>
                </a:lnTo>
                <a:cubicBezTo>
                  <a:pt x="9808" y="13084"/>
                  <a:pt x="9328" y="13173"/>
                  <a:pt x="8796" y="13173"/>
                </a:cubicBezTo>
                <a:cubicBezTo>
                  <a:pt x="8394" y="13173"/>
                  <a:pt x="8041" y="13090"/>
                  <a:pt x="7739" y="12926"/>
                </a:cubicBezTo>
                <a:cubicBezTo>
                  <a:pt x="7435" y="12762"/>
                  <a:pt x="7199" y="12524"/>
                  <a:pt x="7033" y="12216"/>
                </a:cubicBezTo>
                <a:cubicBezTo>
                  <a:pt x="6866" y="11907"/>
                  <a:pt x="6782" y="11545"/>
                  <a:pt x="6782" y="11128"/>
                </a:cubicBezTo>
                <a:cubicBezTo>
                  <a:pt x="6782" y="10438"/>
                  <a:pt x="6953" y="9905"/>
                  <a:pt x="7295" y="9525"/>
                </a:cubicBezTo>
                <a:cubicBezTo>
                  <a:pt x="7637" y="9148"/>
                  <a:pt x="8123" y="8959"/>
                  <a:pt x="8756" y="8959"/>
                </a:cubicBezTo>
                <a:cubicBezTo>
                  <a:pt x="9992" y="8959"/>
                  <a:pt x="10605" y="9765"/>
                  <a:pt x="10589" y="11379"/>
                </a:cubicBezTo>
                <a:close/>
                <a:moveTo>
                  <a:pt x="7965" y="10635"/>
                </a:moveTo>
                <a:lnTo>
                  <a:pt x="9428" y="10635"/>
                </a:lnTo>
                <a:cubicBezTo>
                  <a:pt x="9393" y="10353"/>
                  <a:pt x="9319" y="10151"/>
                  <a:pt x="9206" y="10031"/>
                </a:cubicBezTo>
                <a:cubicBezTo>
                  <a:pt x="9093" y="9911"/>
                  <a:pt x="8929" y="9851"/>
                  <a:pt x="8709" y="9851"/>
                </a:cubicBezTo>
                <a:cubicBezTo>
                  <a:pt x="8292" y="9851"/>
                  <a:pt x="8043" y="10113"/>
                  <a:pt x="7965" y="10635"/>
                </a:cubicBezTo>
                <a:close/>
                <a:moveTo>
                  <a:pt x="15305" y="11057"/>
                </a:moveTo>
                <a:cubicBezTo>
                  <a:pt x="15298" y="12467"/>
                  <a:pt x="14603" y="13173"/>
                  <a:pt x="13220" y="13173"/>
                </a:cubicBezTo>
                <a:cubicBezTo>
                  <a:pt x="12010" y="13173"/>
                  <a:pt x="11404" y="12829"/>
                  <a:pt x="11404" y="12138"/>
                </a:cubicBezTo>
                <a:lnTo>
                  <a:pt x="11404" y="7627"/>
                </a:lnTo>
                <a:lnTo>
                  <a:pt x="12547" y="7627"/>
                </a:lnTo>
                <a:lnTo>
                  <a:pt x="12547" y="9232"/>
                </a:lnTo>
                <a:cubicBezTo>
                  <a:pt x="12687" y="9150"/>
                  <a:pt x="12849" y="9088"/>
                  <a:pt x="13029" y="9046"/>
                </a:cubicBezTo>
                <a:cubicBezTo>
                  <a:pt x="13209" y="9003"/>
                  <a:pt x="13371" y="8983"/>
                  <a:pt x="13511" y="8983"/>
                </a:cubicBezTo>
                <a:cubicBezTo>
                  <a:pt x="14090" y="8983"/>
                  <a:pt x="14534" y="9161"/>
                  <a:pt x="14843" y="9514"/>
                </a:cubicBezTo>
                <a:cubicBezTo>
                  <a:pt x="15151" y="9869"/>
                  <a:pt x="15305" y="10384"/>
                  <a:pt x="15305" y="11057"/>
                </a:cubicBezTo>
                <a:close/>
                <a:moveTo>
                  <a:pt x="14137" y="11128"/>
                </a:moveTo>
                <a:cubicBezTo>
                  <a:pt x="14137" y="10318"/>
                  <a:pt x="13835" y="9914"/>
                  <a:pt x="13229" y="9914"/>
                </a:cubicBezTo>
                <a:cubicBezTo>
                  <a:pt x="13120" y="9914"/>
                  <a:pt x="13002" y="9927"/>
                  <a:pt x="12876" y="9956"/>
                </a:cubicBezTo>
                <a:cubicBezTo>
                  <a:pt x="12749" y="9985"/>
                  <a:pt x="12641" y="10027"/>
                  <a:pt x="12547" y="10078"/>
                </a:cubicBezTo>
                <a:lnTo>
                  <a:pt x="12547" y="11834"/>
                </a:lnTo>
                <a:cubicBezTo>
                  <a:pt x="12547" y="12078"/>
                  <a:pt x="12767" y="12200"/>
                  <a:pt x="13204" y="12200"/>
                </a:cubicBezTo>
                <a:cubicBezTo>
                  <a:pt x="13826" y="12200"/>
                  <a:pt x="14137" y="11843"/>
                  <a:pt x="14137" y="11128"/>
                </a:cubicBezTo>
                <a:close/>
                <a:moveTo>
                  <a:pt x="19698" y="11379"/>
                </a:moveTo>
                <a:lnTo>
                  <a:pt x="17081" y="11379"/>
                </a:lnTo>
                <a:cubicBezTo>
                  <a:pt x="17180" y="11927"/>
                  <a:pt x="17549" y="12200"/>
                  <a:pt x="18186" y="12200"/>
                </a:cubicBezTo>
                <a:cubicBezTo>
                  <a:pt x="18379" y="12200"/>
                  <a:pt x="18568" y="12174"/>
                  <a:pt x="18754" y="12118"/>
                </a:cubicBezTo>
                <a:cubicBezTo>
                  <a:pt x="18939" y="12063"/>
                  <a:pt x="19136" y="11992"/>
                  <a:pt x="19345" y="11903"/>
                </a:cubicBezTo>
                <a:lnTo>
                  <a:pt x="19345" y="12906"/>
                </a:lnTo>
                <a:cubicBezTo>
                  <a:pt x="18916" y="13084"/>
                  <a:pt x="18437" y="13173"/>
                  <a:pt x="17904" y="13173"/>
                </a:cubicBezTo>
                <a:cubicBezTo>
                  <a:pt x="17502" y="13173"/>
                  <a:pt x="17149" y="13090"/>
                  <a:pt x="16847" y="12926"/>
                </a:cubicBezTo>
                <a:cubicBezTo>
                  <a:pt x="16543" y="12762"/>
                  <a:pt x="16308" y="12524"/>
                  <a:pt x="16141" y="12216"/>
                </a:cubicBezTo>
                <a:cubicBezTo>
                  <a:pt x="15975" y="11907"/>
                  <a:pt x="15891" y="11545"/>
                  <a:pt x="15891" y="11128"/>
                </a:cubicBezTo>
                <a:cubicBezTo>
                  <a:pt x="15891" y="10438"/>
                  <a:pt x="16062" y="9905"/>
                  <a:pt x="16403" y="9525"/>
                </a:cubicBezTo>
                <a:cubicBezTo>
                  <a:pt x="16745" y="9148"/>
                  <a:pt x="17232" y="8959"/>
                  <a:pt x="17864" y="8959"/>
                </a:cubicBezTo>
                <a:cubicBezTo>
                  <a:pt x="19101" y="8959"/>
                  <a:pt x="19713" y="9765"/>
                  <a:pt x="19698" y="11379"/>
                </a:cubicBezTo>
                <a:close/>
                <a:moveTo>
                  <a:pt x="17074" y="10635"/>
                </a:moveTo>
                <a:lnTo>
                  <a:pt x="18537" y="10635"/>
                </a:lnTo>
                <a:cubicBezTo>
                  <a:pt x="18501" y="10353"/>
                  <a:pt x="18428" y="10151"/>
                  <a:pt x="18315" y="10031"/>
                </a:cubicBezTo>
                <a:cubicBezTo>
                  <a:pt x="18202" y="9911"/>
                  <a:pt x="18037" y="9851"/>
                  <a:pt x="17818" y="9851"/>
                </a:cubicBezTo>
                <a:cubicBezTo>
                  <a:pt x="17400" y="9851"/>
                  <a:pt x="17152" y="10113"/>
                  <a:pt x="17074" y="10635"/>
                </a:cubicBezTo>
                <a:close/>
                <a:moveTo>
                  <a:pt x="3210" y="3163"/>
                </a:moveTo>
                <a:lnTo>
                  <a:pt x="2544" y="1190"/>
                </a:lnTo>
                <a:lnTo>
                  <a:pt x="1887" y="3163"/>
                </a:lnTo>
                <a:lnTo>
                  <a:pt x="3210" y="3163"/>
                </a:lnTo>
                <a:close/>
                <a:moveTo>
                  <a:pt x="5827" y="3711"/>
                </a:moveTo>
                <a:lnTo>
                  <a:pt x="5827" y="1261"/>
                </a:lnTo>
                <a:lnTo>
                  <a:pt x="6993" y="1261"/>
                </a:lnTo>
                <a:lnTo>
                  <a:pt x="6993" y="3618"/>
                </a:lnTo>
                <a:cubicBezTo>
                  <a:pt x="6993" y="3869"/>
                  <a:pt x="7048" y="4056"/>
                  <a:pt x="7162" y="4178"/>
                </a:cubicBezTo>
                <a:cubicBezTo>
                  <a:pt x="7275" y="4300"/>
                  <a:pt x="7452" y="4362"/>
                  <a:pt x="7699" y="4362"/>
                </a:cubicBezTo>
                <a:cubicBezTo>
                  <a:pt x="7945" y="4362"/>
                  <a:pt x="8123" y="4300"/>
                  <a:pt x="8236" y="4178"/>
                </a:cubicBezTo>
                <a:cubicBezTo>
                  <a:pt x="8347" y="4056"/>
                  <a:pt x="8403" y="3869"/>
                  <a:pt x="8403" y="3618"/>
                </a:cubicBezTo>
                <a:lnTo>
                  <a:pt x="8403" y="1261"/>
                </a:lnTo>
                <a:lnTo>
                  <a:pt x="9499" y="1261"/>
                </a:lnTo>
                <a:lnTo>
                  <a:pt x="9499" y="3711"/>
                </a:lnTo>
                <a:cubicBezTo>
                  <a:pt x="9499" y="4260"/>
                  <a:pt x="9342" y="4668"/>
                  <a:pt x="9026" y="4937"/>
                </a:cubicBezTo>
                <a:cubicBezTo>
                  <a:pt x="8711" y="5206"/>
                  <a:pt x="8265" y="5341"/>
                  <a:pt x="7690" y="5341"/>
                </a:cubicBezTo>
                <a:cubicBezTo>
                  <a:pt x="7111" y="5341"/>
                  <a:pt x="6655" y="5206"/>
                  <a:pt x="6325" y="4932"/>
                </a:cubicBezTo>
                <a:cubicBezTo>
                  <a:pt x="5994" y="4662"/>
                  <a:pt x="5827" y="4255"/>
                  <a:pt x="5827" y="3711"/>
                </a:cubicBezTo>
                <a:close/>
                <a:moveTo>
                  <a:pt x="10423" y="5050"/>
                </a:moveTo>
                <a:lnTo>
                  <a:pt x="10423" y="4024"/>
                </a:lnTo>
                <a:cubicBezTo>
                  <a:pt x="10847" y="4342"/>
                  <a:pt x="11291" y="4502"/>
                  <a:pt x="11755" y="4502"/>
                </a:cubicBezTo>
                <a:cubicBezTo>
                  <a:pt x="11932" y="4502"/>
                  <a:pt x="12061" y="4471"/>
                  <a:pt x="12143" y="4411"/>
                </a:cubicBezTo>
                <a:cubicBezTo>
                  <a:pt x="12223" y="4351"/>
                  <a:pt x="12263" y="4271"/>
                  <a:pt x="12263" y="4167"/>
                </a:cubicBezTo>
                <a:cubicBezTo>
                  <a:pt x="12263" y="4047"/>
                  <a:pt x="12199" y="3958"/>
                  <a:pt x="12068" y="3900"/>
                </a:cubicBezTo>
                <a:cubicBezTo>
                  <a:pt x="11937" y="3842"/>
                  <a:pt x="11728" y="3780"/>
                  <a:pt x="11442" y="3711"/>
                </a:cubicBezTo>
                <a:cubicBezTo>
                  <a:pt x="11138" y="3649"/>
                  <a:pt x="10889" y="3525"/>
                  <a:pt x="10694" y="3336"/>
                </a:cubicBezTo>
                <a:cubicBezTo>
                  <a:pt x="10498" y="3148"/>
                  <a:pt x="10401" y="2875"/>
                  <a:pt x="10401" y="2513"/>
                </a:cubicBezTo>
                <a:cubicBezTo>
                  <a:pt x="10401" y="2204"/>
                  <a:pt x="10478" y="1951"/>
                  <a:pt x="10636" y="1753"/>
                </a:cubicBezTo>
                <a:cubicBezTo>
                  <a:pt x="10794" y="1556"/>
                  <a:pt x="10991" y="1409"/>
                  <a:pt x="11229" y="1318"/>
                </a:cubicBezTo>
                <a:cubicBezTo>
                  <a:pt x="11466" y="1227"/>
                  <a:pt x="11710" y="1183"/>
                  <a:pt x="11966" y="1183"/>
                </a:cubicBezTo>
                <a:cubicBezTo>
                  <a:pt x="12279" y="1183"/>
                  <a:pt x="12534" y="1210"/>
                  <a:pt x="12732" y="1265"/>
                </a:cubicBezTo>
                <a:cubicBezTo>
                  <a:pt x="12927" y="1321"/>
                  <a:pt x="13118" y="1405"/>
                  <a:pt x="13307" y="1518"/>
                </a:cubicBezTo>
                <a:lnTo>
                  <a:pt x="13307" y="2435"/>
                </a:lnTo>
                <a:cubicBezTo>
                  <a:pt x="13040" y="2288"/>
                  <a:pt x="12834" y="2184"/>
                  <a:pt x="12687" y="2122"/>
                </a:cubicBezTo>
                <a:cubicBezTo>
                  <a:pt x="12541" y="2060"/>
                  <a:pt x="12372" y="2029"/>
                  <a:pt x="12179" y="2029"/>
                </a:cubicBezTo>
                <a:cubicBezTo>
                  <a:pt x="11986" y="2029"/>
                  <a:pt x="11841" y="2058"/>
                  <a:pt x="11748" y="2118"/>
                </a:cubicBezTo>
                <a:cubicBezTo>
                  <a:pt x="11653" y="2177"/>
                  <a:pt x="11606" y="2264"/>
                  <a:pt x="11606" y="2373"/>
                </a:cubicBezTo>
                <a:cubicBezTo>
                  <a:pt x="11606" y="2504"/>
                  <a:pt x="11659" y="2597"/>
                  <a:pt x="11764" y="2657"/>
                </a:cubicBezTo>
                <a:cubicBezTo>
                  <a:pt x="11868" y="2717"/>
                  <a:pt x="12034" y="2779"/>
                  <a:pt x="12263" y="2843"/>
                </a:cubicBezTo>
                <a:cubicBezTo>
                  <a:pt x="12525" y="2910"/>
                  <a:pt x="12732" y="2977"/>
                  <a:pt x="12883" y="3041"/>
                </a:cubicBezTo>
                <a:cubicBezTo>
                  <a:pt x="13033" y="3108"/>
                  <a:pt x="13169" y="3221"/>
                  <a:pt x="13291" y="3378"/>
                </a:cubicBezTo>
                <a:cubicBezTo>
                  <a:pt x="13411" y="3538"/>
                  <a:pt x="13471" y="3763"/>
                  <a:pt x="13471" y="4049"/>
                </a:cubicBezTo>
                <a:cubicBezTo>
                  <a:pt x="13460" y="4497"/>
                  <a:pt x="13291" y="4824"/>
                  <a:pt x="12962" y="5030"/>
                </a:cubicBezTo>
                <a:cubicBezTo>
                  <a:pt x="12632" y="5237"/>
                  <a:pt x="12214" y="5341"/>
                  <a:pt x="11708" y="5341"/>
                </a:cubicBezTo>
                <a:cubicBezTo>
                  <a:pt x="11457" y="5341"/>
                  <a:pt x="11240" y="5317"/>
                  <a:pt x="11051" y="5268"/>
                </a:cubicBezTo>
                <a:cubicBezTo>
                  <a:pt x="10862" y="5217"/>
                  <a:pt x="10654" y="5146"/>
                  <a:pt x="10423" y="5050"/>
                </a:cubicBezTo>
                <a:close/>
              </a:path>
            </a:pathLst>
          </a:custGeom>
          <a:solidFill>
            <a:schemeClr val="tx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40" y="6056904"/>
            <a:ext cx="425583" cy="425556"/>
          </a:xfrm>
          <a:prstGeom prst="rect">
            <a:avLst/>
          </a:prstGeom>
        </p:spPr>
      </p:pic>
      <p:sp>
        <p:nvSpPr>
          <p:cNvPr id="11" name="Superzeichen">
            <a:extLst>
              <a:ext uri="{FF2B5EF4-FFF2-40B4-BE49-F238E27FC236}">
                <a16:creationId xmlns:a16="http://schemas.microsoft.com/office/drawing/2014/main" id="{ECB045B2-5DF4-4673-A514-F07FC4A3EC77}"/>
              </a:ext>
            </a:extLst>
          </p:cNvPr>
          <p:cNvSpPr>
            <a:spLocks noChangeAspect="1" noEditPoints="1"/>
          </p:cNvSpPr>
          <p:nvPr userDrawn="1"/>
        </p:nvSpPr>
        <p:spPr bwMode="auto">
          <a:xfrm>
            <a:off x="2520321" y="2547144"/>
            <a:ext cx="1724137" cy="1723232"/>
          </a:xfrm>
          <a:custGeom>
            <a:avLst/>
            <a:gdLst>
              <a:gd name="T0" fmla="*/ 4789 w 9578"/>
              <a:gd name="T1" fmla="*/ 4789 h 9578"/>
              <a:gd name="T2" fmla="*/ 0 w 9578"/>
              <a:gd name="T3" fmla="*/ 2925 h 9578"/>
              <a:gd name="T4" fmla="*/ 1804 w 9578"/>
              <a:gd name="T5" fmla="*/ 4789 h 9578"/>
              <a:gd name="T6" fmla="*/ 0 w 9578"/>
              <a:gd name="T7" fmla="*/ 6652 h 9578"/>
              <a:gd name="T8" fmla="*/ 4789 w 9578"/>
              <a:gd name="T9" fmla="*/ 4789 h 9578"/>
              <a:gd name="T10" fmla="*/ 4789 w 9578"/>
              <a:gd name="T11" fmla="*/ 4789 h 9578"/>
              <a:gd name="T12" fmla="*/ 9578 w 9578"/>
              <a:gd name="T13" fmla="*/ 6652 h 9578"/>
              <a:gd name="T14" fmla="*/ 7774 w 9578"/>
              <a:gd name="T15" fmla="*/ 4789 h 9578"/>
              <a:gd name="T16" fmla="*/ 9578 w 9578"/>
              <a:gd name="T17" fmla="*/ 2925 h 9578"/>
              <a:gd name="T18" fmla="*/ 4789 w 9578"/>
              <a:gd name="T19" fmla="*/ 4789 h 9578"/>
              <a:gd name="T20" fmla="*/ 4789 w 9578"/>
              <a:gd name="T21" fmla="*/ 4789 h 9578"/>
              <a:gd name="T22" fmla="*/ 2925 w 9578"/>
              <a:gd name="T23" fmla="*/ 9578 h 9578"/>
              <a:gd name="T24" fmla="*/ 4789 w 9578"/>
              <a:gd name="T25" fmla="*/ 7774 h 9578"/>
              <a:gd name="T26" fmla="*/ 6653 w 9578"/>
              <a:gd name="T27" fmla="*/ 9578 h 9578"/>
              <a:gd name="T28" fmla="*/ 4789 w 9578"/>
              <a:gd name="T29" fmla="*/ 4789 h 9578"/>
              <a:gd name="T30" fmla="*/ 4789 w 9578"/>
              <a:gd name="T31" fmla="*/ 4789 h 9578"/>
              <a:gd name="T32" fmla="*/ 6653 w 9578"/>
              <a:gd name="T33" fmla="*/ 0 h 9578"/>
              <a:gd name="T34" fmla="*/ 4789 w 9578"/>
              <a:gd name="T35" fmla="*/ 1803 h 9578"/>
              <a:gd name="T36" fmla="*/ 2925 w 9578"/>
              <a:gd name="T37" fmla="*/ 0 h 9578"/>
              <a:gd name="T38" fmla="*/ 4789 w 9578"/>
              <a:gd name="T39" fmla="*/ 4789 h 95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78" h="9578">
                <a:moveTo>
                  <a:pt x="4789" y="4789"/>
                </a:moveTo>
                <a:lnTo>
                  <a:pt x="0" y="2925"/>
                </a:lnTo>
                <a:lnTo>
                  <a:pt x="1804" y="4789"/>
                </a:lnTo>
                <a:lnTo>
                  <a:pt x="0" y="6652"/>
                </a:lnTo>
                <a:lnTo>
                  <a:pt x="4789" y="4789"/>
                </a:lnTo>
                <a:close/>
                <a:moveTo>
                  <a:pt x="4789" y="4789"/>
                </a:moveTo>
                <a:lnTo>
                  <a:pt x="9578" y="6652"/>
                </a:lnTo>
                <a:lnTo>
                  <a:pt x="7774" y="4789"/>
                </a:lnTo>
                <a:lnTo>
                  <a:pt x="9578" y="2925"/>
                </a:lnTo>
                <a:lnTo>
                  <a:pt x="4789" y="4789"/>
                </a:lnTo>
                <a:close/>
                <a:moveTo>
                  <a:pt x="4789" y="4789"/>
                </a:moveTo>
                <a:lnTo>
                  <a:pt x="2925" y="9578"/>
                </a:lnTo>
                <a:lnTo>
                  <a:pt x="4789" y="7774"/>
                </a:lnTo>
                <a:lnTo>
                  <a:pt x="6653" y="9578"/>
                </a:lnTo>
                <a:lnTo>
                  <a:pt x="4789" y="4789"/>
                </a:lnTo>
                <a:close/>
                <a:moveTo>
                  <a:pt x="4789" y="4789"/>
                </a:moveTo>
                <a:lnTo>
                  <a:pt x="6653" y="0"/>
                </a:lnTo>
                <a:lnTo>
                  <a:pt x="4789" y="1803"/>
                </a:lnTo>
                <a:lnTo>
                  <a:pt x="2925" y="0"/>
                </a:lnTo>
                <a:lnTo>
                  <a:pt x="4789" y="4789"/>
                </a:lnTo>
                <a:close/>
              </a:path>
            </a:pathLst>
          </a:custGeom>
          <a:solidFill>
            <a:schemeClr val="tx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Tree>
    <p:extLst>
      <p:ext uri="{BB962C8B-B14F-4D97-AF65-F5344CB8AC3E}">
        <p14:creationId xmlns:p14="http://schemas.microsoft.com/office/powerpoint/2010/main" val="348594705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2" pos="14720">
          <p15:clr>
            <a:srgbClr val="FBAE40"/>
          </p15:clr>
        </p15:guide>
        <p15:guide id="3" pos="641">
          <p15:clr>
            <a:srgbClr val="FBAE40"/>
          </p15:clr>
        </p15:guide>
      </p15:sldGuideLst>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showMasterSp="0" preserve="1" userDrawn="1">
  <p:cSld name="Cover Aus Liebe zum Leben (B)">
    <p:bg>
      <p:bgRef idx="1001">
        <a:schemeClr val="bg2"/>
      </p:bgRef>
    </p:bg>
    <p:spTree>
      <p:nvGrpSpPr>
        <p:cNvPr id="1" name=""/>
        <p:cNvGrpSpPr/>
        <p:nvPr/>
      </p:nvGrpSpPr>
      <p:grpSpPr>
        <a:xfrm>
          <a:off x="0" y="0"/>
          <a:ext cx="0" cy="0"/>
          <a:chOff x="0" y="0"/>
          <a:chExt cx="0" cy="0"/>
        </a:xfrm>
      </p:grpSpPr>
      <p:sp>
        <p:nvSpPr>
          <p:cNvPr id="9" name="Fläche">
            <a:extLst>
              <a:ext uri="{FF2B5EF4-FFF2-40B4-BE49-F238E27FC236}">
                <a16:creationId xmlns:a16="http://schemas.microsoft.com/office/drawing/2014/main" id="{AE5461E8-69D8-4CF4-8D10-F1E16D2CB372}"/>
              </a:ext>
            </a:extLst>
          </p:cNvPr>
          <p:cNvSpPr>
            <a:spLocks noChangeAspect="1"/>
          </p:cNvSpPr>
          <p:nvPr userDrawn="1"/>
        </p:nvSpPr>
        <p:spPr bwMode="auto">
          <a:xfrm>
            <a:off x="5503427" y="0"/>
            <a:ext cx="6688573" cy="6858000"/>
          </a:xfrm>
          <a:custGeom>
            <a:avLst/>
            <a:gdLst>
              <a:gd name="T0" fmla="*/ 14766 w 37129"/>
              <a:gd name="T1" fmla="*/ 0 h 38100"/>
              <a:gd name="T2" fmla="*/ 0 w 37129"/>
              <a:gd name="T3" fmla="*/ 38100 h 38100"/>
              <a:gd name="T4" fmla="*/ 37129 w 37129"/>
              <a:gd name="T5" fmla="*/ 38100 h 38100"/>
              <a:gd name="T6" fmla="*/ 37129 w 37129"/>
              <a:gd name="T7" fmla="*/ 0 h 38100"/>
              <a:gd name="T8" fmla="*/ 14766 w 37129"/>
              <a:gd name="T9" fmla="*/ 0 h 38100"/>
            </a:gdLst>
            <a:ahLst/>
            <a:cxnLst>
              <a:cxn ang="0">
                <a:pos x="T0" y="T1"/>
              </a:cxn>
              <a:cxn ang="0">
                <a:pos x="T2" y="T3"/>
              </a:cxn>
              <a:cxn ang="0">
                <a:pos x="T4" y="T5"/>
              </a:cxn>
              <a:cxn ang="0">
                <a:pos x="T6" y="T7"/>
              </a:cxn>
              <a:cxn ang="0">
                <a:pos x="T8" y="T9"/>
              </a:cxn>
            </a:cxnLst>
            <a:rect l="0" t="0" r="r" b="b"/>
            <a:pathLst>
              <a:path w="37129" h="38100">
                <a:moveTo>
                  <a:pt x="14766" y="0"/>
                </a:moveTo>
                <a:lnTo>
                  <a:pt x="0" y="38100"/>
                </a:lnTo>
                <a:lnTo>
                  <a:pt x="37129" y="38100"/>
                </a:lnTo>
                <a:lnTo>
                  <a:pt x="37129" y="0"/>
                </a:lnTo>
                <a:lnTo>
                  <a:pt x="14766" y="0"/>
                </a:lnTo>
                <a:close/>
              </a:path>
            </a:pathLst>
          </a:custGeom>
          <a:solidFill>
            <a:schemeClr val="bg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
        <p:nvSpPr>
          <p:cNvPr id="13" name="Foliennummer">
            <a:extLst>
              <a:ext uri="{FF2B5EF4-FFF2-40B4-BE49-F238E27FC236}">
                <a16:creationId xmlns:a16="http://schemas.microsoft.com/office/drawing/2014/main" id="{A25E2954-9776-4E73-BDD2-9AE179423E45}"/>
              </a:ext>
            </a:extLst>
          </p:cNvPr>
          <p:cNvSpPr>
            <a:spLocks noGrp="1"/>
          </p:cNvSpPr>
          <p:nvPr>
            <p:ph type="sldNum" sz="quarter" idx="10"/>
          </p:nvPr>
        </p:nvSpPr>
        <p:spPr>
          <a:xfrm>
            <a:off x="11144975" y="6312581"/>
            <a:ext cx="539785" cy="216000"/>
          </a:xfrm>
        </p:spPr>
        <p:txBody>
          <a:bodyPr/>
          <a:lstStyle>
            <a:lvl1pPr>
              <a:defRPr>
                <a:solidFill>
                  <a:schemeClr val="tx2"/>
                </a:solidFill>
              </a:defRPr>
            </a:lvl1pPr>
          </a:lstStyle>
          <a:p>
            <a:fld id="{B1DFA706-D6BF-4054-BFB5-EC6378B45988}" type="slidenum">
              <a:rPr lang="de-DE" smtClean="0"/>
              <a:pPr/>
              <a:t>‹Nr.›</a:t>
            </a:fld>
            <a:endParaRPr lang="de-DE" dirty="0"/>
          </a:p>
        </p:txBody>
      </p:sp>
      <p:pic>
        <p:nvPicPr>
          <p:cNvPr id="6" name="Superzeichen">
            <a:extLst>
              <a:ext uri="{FF2B5EF4-FFF2-40B4-BE49-F238E27FC236}">
                <a16:creationId xmlns:a16="http://schemas.microsoft.com/office/drawing/2014/main" id="{6D212340-872E-4921-A83C-91D6ED0106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07240" y="6056904"/>
            <a:ext cx="425583" cy="425556"/>
          </a:xfrm>
          <a:prstGeom prst="rect">
            <a:avLst/>
          </a:prstGeom>
        </p:spPr>
      </p:pic>
      <p:sp>
        <p:nvSpPr>
          <p:cNvPr id="10" name="Aus Liebe zum Leben">
            <a:extLst>
              <a:ext uri="{FF2B5EF4-FFF2-40B4-BE49-F238E27FC236}">
                <a16:creationId xmlns:a16="http://schemas.microsoft.com/office/drawing/2014/main" id="{6D7735CA-9E5D-4111-A1A2-FEEF4D3923DF}"/>
              </a:ext>
            </a:extLst>
          </p:cNvPr>
          <p:cNvSpPr>
            <a:spLocks noChangeAspect="1" noEditPoints="1"/>
          </p:cNvSpPr>
          <p:nvPr userDrawn="1"/>
        </p:nvSpPr>
        <p:spPr bwMode="auto">
          <a:xfrm>
            <a:off x="507239" y="457994"/>
            <a:ext cx="8722293" cy="5159375"/>
          </a:xfrm>
          <a:custGeom>
            <a:avLst/>
            <a:gdLst>
              <a:gd name="T0" fmla="*/ 84 w 48420"/>
              <a:gd name="T1" fmla="*/ 7335 h 28661"/>
              <a:gd name="T2" fmla="*/ 5364 w 48420"/>
              <a:gd name="T3" fmla="*/ 7335 h 28661"/>
              <a:gd name="T4" fmla="*/ 1819 w 48420"/>
              <a:gd name="T5" fmla="*/ 27158 h 28661"/>
              <a:gd name="T6" fmla="*/ 103 w 48420"/>
              <a:gd name="T7" fmla="*/ 21443 h 28661"/>
              <a:gd name="T8" fmla="*/ 9499 w 48420"/>
              <a:gd name="T9" fmla="*/ 27236 h 28661"/>
              <a:gd name="T10" fmla="*/ 6922 w 48420"/>
              <a:gd name="T11" fmla="*/ 28328 h 28661"/>
              <a:gd name="T12" fmla="*/ 8296 w 48420"/>
              <a:gd name="T13" fmla="*/ 22967 h 28661"/>
              <a:gd name="T14" fmla="*/ 8905 w 48420"/>
              <a:gd name="T15" fmla="*/ 24416 h 28661"/>
              <a:gd name="T16" fmla="*/ 14329 w 48420"/>
              <a:gd name="T17" fmla="*/ 28661 h 28661"/>
              <a:gd name="T18" fmla="*/ 13420 w 48420"/>
              <a:gd name="T19" fmla="*/ 23336 h 28661"/>
              <a:gd name="T20" fmla="*/ 17146 w 48420"/>
              <a:gd name="T21" fmla="*/ 25802 h 28661"/>
              <a:gd name="T22" fmla="*/ 13420 w 48420"/>
              <a:gd name="T23" fmla="*/ 24479 h 28661"/>
              <a:gd name="T24" fmla="*/ 23083 w 48420"/>
              <a:gd name="T25" fmla="*/ 26237 h 28661"/>
              <a:gd name="T26" fmla="*/ 22606 w 48420"/>
              <a:gd name="T27" fmla="*/ 26945 h 28661"/>
              <a:gd name="T28" fmla="*/ 18277 w 48420"/>
              <a:gd name="T29" fmla="*/ 27368 h 28661"/>
              <a:gd name="T30" fmla="*/ 23083 w 48420"/>
              <a:gd name="T31" fmla="*/ 26237 h 28661"/>
              <a:gd name="T32" fmla="*/ 20542 w 48420"/>
              <a:gd name="T33" fmla="*/ 24173 h 28661"/>
              <a:gd name="T34" fmla="*/ 29233 w 48420"/>
              <a:gd name="T35" fmla="*/ 24905 h 28661"/>
              <a:gd name="T36" fmla="*/ 26617 w 48420"/>
              <a:gd name="T37" fmla="*/ 24299 h 28661"/>
              <a:gd name="T38" fmla="*/ 24184 w 48420"/>
              <a:gd name="T39" fmla="*/ 28502 h 28661"/>
              <a:gd name="T40" fmla="*/ 4254 w 48420"/>
              <a:gd name="T41" fmla="*/ 13791 h 28661"/>
              <a:gd name="T42" fmla="*/ 0 w 48420"/>
              <a:gd name="T43" fmla="*/ 17919 h 28661"/>
              <a:gd name="T44" fmla="*/ 63 w 48420"/>
              <a:gd name="T45" fmla="*/ 12564 h 28661"/>
              <a:gd name="T46" fmla="*/ 5430 w 48420"/>
              <a:gd name="T47" fmla="*/ 12564 h 28661"/>
              <a:gd name="T48" fmla="*/ 7959 w 48420"/>
              <a:gd name="T49" fmla="*/ 16755 h 28661"/>
              <a:gd name="T50" fmla="*/ 10392 w 48420"/>
              <a:gd name="T51" fmla="*/ 12564 h 28661"/>
              <a:gd name="T52" fmla="*/ 6102 w 48420"/>
              <a:gd name="T53" fmla="*/ 17526 h 28661"/>
              <a:gd name="T54" fmla="*/ 18510 w 48420"/>
              <a:gd name="T55" fmla="*/ 17919 h 28661"/>
              <a:gd name="T56" fmla="*/ 16764 w 48420"/>
              <a:gd name="T57" fmla="*/ 14322 h 28661"/>
              <a:gd name="T58" fmla="*/ 14151 w 48420"/>
              <a:gd name="T59" fmla="*/ 13716 h 28661"/>
              <a:gd name="T60" fmla="*/ 11790 w 48420"/>
              <a:gd name="T61" fmla="*/ 13020 h 28661"/>
              <a:gd name="T62" fmla="*/ 17013 w 48420"/>
              <a:gd name="T63" fmla="*/ 12516 h 28661"/>
              <a:gd name="T64" fmla="*/ 4422 w 48420"/>
              <a:gd name="T65" fmla="*/ 4551 h 28661"/>
              <a:gd name="T66" fmla="*/ 7959 w 48420"/>
              <a:gd name="T67" fmla="*/ 5292 h 28661"/>
              <a:gd name="T68" fmla="*/ 9762 w 48420"/>
              <a:gd name="T69" fmla="*/ 5922 h 28661"/>
              <a:gd name="T70" fmla="*/ 11439 w 48420"/>
              <a:gd name="T71" fmla="*/ 1980 h 28661"/>
              <a:gd name="T72" fmla="*/ 10476 w 48420"/>
              <a:gd name="T73" fmla="*/ 7494 h 28661"/>
              <a:gd name="T74" fmla="*/ 14169 w 48420"/>
              <a:gd name="T75" fmla="*/ 5715 h 28661"/>
              <a:gd name="T76" fmla="*/ 16392 w 48420"/>
              <a:gd name="T77" fmla="*/ 5547 h 28661"/>
              <a:gd name="T78" fmla="*/ 14457 w 48420"/>
              <a:gd name="T79" fmla="*/ 2646 h 28661"/>
              <a:gd name="T80" fmla="*/ 18066 w 48420"/>
              <a:gd name="T81" fmla="*/ 2328 h 28661"/>
              <a:gd name="T82" fmla="*/ 15960 w 48420"/>
              <a:gd name="T83" fmla="*/ 3138 h 28661"/>
              <a:gd name="T84" fmla="*/ 17493 w 48420"/>
              <a:gd name="T85" fmla="*/ 4386 h 28661"/>
              <a:gd name="T86" fmla="*/ 15906 w 48420"/>
              <a:gd name="T87" fmla="*/ 7494 h 28661"/>
              <a:gd name="T88" fmla="*/ 24108 w 48420"/>
              <a:gd name="T89" fmla="*/ 276 h 28661"/>
              <a:gd name="T90" fmla="*/ 22392 w 48420"/>
              <a:gd name="T91" fmla="*/ 7335 h 28661"/>
              <a:gd name="T92" fmla="*/ 29844 w 48420"/>
              <a:gd name="T93" fmla="*/ 1251 h 28661"/>
              <a:gd name="T94" fmla="*/ 29823 w 48420"/>
              <a:gd name="T95" fmla="*/ 2055 h 28661"/>
              <a:gd name="T96" fmla="*/ 36090 w 48420"/>
              <a:gd name="T97" fmla="*/ 5070 h 28661"/>
              <a:gd name="T98" fmla="*/ 35613 w 48420"/>
              <a:gd name="T99" fmla="*/ 5778 h 28661"/>
              <a:gd name="T100" fmla="*/ 31284 w 48420"/>
              <a:gd name="T101" fmla="*/ 6201 h 28661"/>
              <a:gd name="T102" fmla="*/ 36090 w 48420"/>
              <a:gd name="T103" fmla="*/ 5070 h 28661"/>
              <a:gd name="T104" fmla="*/ 33549 w 48420"/>
              <a:gd name="T105" fmla="*/ 3006 h 28661"/>
              <a:gd name="T106" fmla="*/ 37191 w 48420"/>
              <a:gd name="T107" fmla="*/ 6096 h 28661"/>
              <a:gd name="T108" fmla="*/ 39387 w 48420"/>
              <a:gd name="T109" fmla="*/ 1917 h 28661"/>
              <a:gd name="T110" fmla="*/ 40884 w 48420"/>
              <a:gd name="T111" fmla="*/ 4731 h 28661"/>
              <a:gd name="T112" fmla="*/ 38736 w 48420"/>
              <a:gd name="T113" fmla="*/ 5685 h 28661"/>
              <a:gd name="T114" fmla="*/ 44862 w 48420"/>
              <a:gd name="T115" fmla="*/ 5070 h 28661"/>
              <a:gd name="T116" fmla="*/ 47922 w 48420"/>
              <a:gd name="T117" fmla="*/ 7134 h 28661"/>
              <a:gd name="T118" fmla="*/ 43254 w 48420"/>
              <a:gd name="T119" fmla="*/ 4731 h 28661"/>
              <a:gd name="T120" fmla="*/ 44853 w 48420"/>
              <a:gd name="T121" fmla="*/ 4065 h 28661"/>
              <a:gd name="T122" fmla="*/ 44853 w 48420"/>
              <a:gd name="T123" fmla="*/ 4065 h 286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8420" h="28661">
                <a:moveTo>
                  <a:pt x="4845" y="5811"/>
                </a:moveTo>
                <a:lnTo>
                  <a:pt x="2211" y="5811"/>
                </a:lnTo>
                <a:lnTo>
                  <a:pt x="1704" y="7335"/>
                </a:lnTo>
                <a:lnTo>
                  <a:pt x="84" y="7335"/>
                </a:lnTo>
                <a:lnTo>
                  <a:pt x="2751" y="276"/>
                </a:lnTo>
                <a:lnTo>
                  <a:pt x="4623" y="276"/>
                </a:lnTo>
                <a:lnTo>
                  <a:pt x="7122" y="7335"/>
                </a:lnTo>
                <a:lnTo>
                  <a:pt x="5364" y="7335"/>
                </a:lnTo>
                <a:lnTo>
                  <a:pt x="4845" y="5811"/>
                </a:lnTo>
                <a:close/>
                <a:moveTo>
                  <a:pt x="103" y="21443"/>
                </a:moveTo>
                <a:lnTo>
                  <a:pt x="1819" y="21443"/>
                </a:lnTo>
                <a:lnTo>
                  <a:pt x="1819" y="27158"/>
                </a:lnTo>
                <a:lnTo>
                  <a:pt x="4888" y="27158"/>
                </a:lnTo>
                <a:lnTo>
                  <a:pt x="4888" y="28502"/>
                </a:lnTo>
                <a:lnTo>
                  <a:pt x="103" y="28502"/>
                </a:lnTo>
                <a:lnTo>
                  <a:pt x="103" y="21443"/>
                </a:lnTo>
                <a:close/>
                <a:moveTo>
                  <a:pt x="10774" y="26237"/>
                </a:moveTo>
                <a:lnTo>
                  <a:pt x="7237" y="26237"/>
                </a:lnTo>
                <a:cubicBezTo>
                  <a:pt x="7372" y="26978"/>
                  <a:pt x="7870" y="27347"/>
                  <a:pt x="8731" y="27347"/>
                </a:cubicBezTo>
                <a:cubicBezTo>
                  <a:pt x="8992" y="27347"/>
                  <a:pt x="9247" y="27311"/>
                  <a:pt x="9499" y="27236"/>
                </a:cubicBezTo>
                <a:cubicBezTo>
                  <a:pt x="9748" y="27161"/>
                  <a:pt x="10015" y="27065"/>
                  <a:pt x="10297" y="26945"/>
                </a:cubicBezTo>
                <a:lnTo>
                  <a:pt x="10297" y="28301"/>
                </a:lnTo>
                <a:cubicBezTo>
                  <a:pt x="9718" y="28541"/>
                  <a:pt x="9070" y="28661"/>
                  <a:pt x="8350" y="28661"/>
                </a:cubicBezTo>
                <a:cubicBezTo>
                  <a:pt x="7807" y="28661"/>
                  <a:pt x="7330" y="28550"/>
                  <a:pt x="6922" y="28328"/>
                </a:cubicBezTo>
                <a:cubicBezTo>
                  <a:pt x="6511" y="28106"/>
                  <a:pt x="6193" y="27785"/>
                  <a:pt x="5968" y="27368"/>
                </a:cubicBezTo>
                <a:cubicBezTo>
                  <a:pt x="5743" y="26951"/>
                  <a:pt x="5629" y="26462"/>
                  <a:pt x="5629" y="25898"/>
                </a:cubicBezTo>
                <a:cubicBezTo>
                  <a:pt x="5629" y="24965"/>
                  <a:pt x="5860" y="24245"/>
                  <a:pt x="6322" y="23732"/>
                </a:cubicBezTo>
                <a:cubicBezTo>
                  <a:pt x="6784" y="23222"/>
                  <a:pt x="7441" y="22967"/>
                  <a:pt x="8296" y="22967"/>
                </a:cubicBezTo>
                <a:cubicBezTo>
                  <a:pt x="9967" y="22967"/>
                  <a:pt x="10795" y="24056"/>
                  <a:pt x="10774" y="26237"/>
                </a:cubicBezTo>
                <a:close/>
                <a:moveTo>
                  <a:pt x="7228" y="25232"/>
                </a:moveTo>
                <a:lnTo>
                  <a:pt x="9205" y="25232"/>
                </a:lnTo>
                <a:cubicBezTo>
                  <a:pt x="9157" y="24851"/>
                  <a:pt x="9058" y="24578"/>
                  <a:pt x="8905" y="24416"/>
                </a:cubicBezTo>
                <a:cubicBezTo>
                  <a:pt x="8752" y="24254"/>
                  <a:pt x="8530" y="24173"/>
                  <a:pt x="8233" y="24173"/>
                </a:cubicBezTo>
                <a:cubicBezTo>
                  <a:pt x="7669" y="24173"/>
                  <a:pt x="7333" y="24527"/>
                  <a:pt x="7228" y="25232"/>
                </a:cubicBezTo>
                <a:close/>
                <a:moveTo>
                  <a:pt x="17146" y="25802"/>
                </a:moveTo>
                <a:cubicBezTo>
                  <a:pt x="17137" y="27707"/>
                  <a:pt x="16198" y="28661"/>
                  <a:pt x="14329" y="28661"/>
                </a:cubicBezTo>
                <a:cubicBezTo>
                  <a:pt x="12694" y="28661"/>
                  <a:pt x="11875" y="28196"/>
                  <a:pt x="11875" y="27263"/>
                </a:cubicBezTo>
                <a:lnTo>
                  <a:pt x="11875" y="21167"/>
                </a:lnTo>
                <a:lnTo>
                  <a:pt x="13420" y="21167"/>
                </a:lnTo>
                <a:lnTo>
                  <a:pt x="13420" y="23336"/>
                </a:lnTo>
                <a:cubicBezTo>
                  <a:pt x="13609" y="23225"/>
                  <a:pt x="13828" y="23141"/>
                  <a:pt x="14071" y="23084"/>
                </a:cubicBezTo>
                <a:cubicBezTo>
                  <a:pt x="14314" y="23027"/>
                  <a:pt x="14533" y="23000"/>
                  <a:pt x="14722" y="23000"/>
                </a:cubicBezTo>
                <a:cubicBezTo>
                  <a:pt x="15505" y="23000"/>
                  <a:pt x="16105" y="23240"/>
                  <a:pt x="16522" y="23717"/>
                </a:cubicBezTo>
                <a:cubicBezTo>
                  <a:pt x="16939" y="24197"/>
                  <a:pt x="17146" y="24893"/>
                  <a:pt x="17146" y="25802"/>
                </a:cubicBezTo>
                <a:close/>
                <a:moveTo>
                  <a:pt x="15568" y="25898"/>
                </a:moveTo>
                <a:cubicBezTo>
                  <a:pt x="15568" y="24803"/>
                  <a:pt x="15160" y="24257"/>
                  <a:pt x="14341" y="24257"/>
                </a:cubicBezTo>
                <a:cubicBezTo>
                  <a:pt x="14194" y="24257"/>
                  <a:pt x="14035" y="24275"/>
                  <a:pt x="13864" y="24314"/>
                </a:cubicBezTo>
                <a:cubicBezTo>
                  <a:pt x="13693" y="24353"/>
                  <a:pt x="13546" y="24410"/>
                  <a:pt x="13420" y="24479"/>
                </a:cubicBezTo>
                <a:lnTo>
                  <a:pt x="13420" y="26852"/>
                </a:lnTo>
                <a:cubicBezTo>
                  <a:pt x="13420" y="27182"/>
                  <a:pt x="13717" y="27347"/>
                  <a:pt x="14308" y="27347"/>
                </a:cubicBezTo>
                <a:cubicBezTo>
                  <a:pt x="15148" y="27347"/>
                  <a:pt x="15568" y="26864"/>
                  <a:pt x="15568" y="25898"/>
                </a:cubicBezTo>
                <a:close/>
                <a:moveTo>
                  <a:pt x="23083" y="26237"/>
                </a:moveTo>
                <a:lnTo>
                  <a:pt x="19546" y="26237"/>
                </a:lnTo>
                <a:cubicBezTo>
                  <a:pt x="19681" y="26978"/>
                  <a:pt x="20179" y="27347"/>
                  <a:pt x="21040" y="27347"/>
                </a:cubicBezTo>
                <a:cubicBezTo>
                  <a:pt x="21301" y="27347"/>
                  <a:pt x="21556" y="27311"/>
                  <a:pt x="21808" y="27236"/>
                </a:cubicBezTo>
                <a:cubicBezTo>
                  <a:pt x="22057" y="27161"/>
                  <a:pt x="22324" y="27065"/>
                  <a:pt x="22606" y="26945"/>
                </a:cubicBezTo>
                <a:lnTo>
                  <a:pt x="22606" y="28301"/>
                </a:lnTo>
                <a:cubicBezTo>
                  <a:pt x="22027" y="28541"/>
                  <a:pt x="21379" y="28661"/>
                  <a:pt x="20659" y="28661"/>
                </a:cubicBezTo>
                <a:cubicBezTo>
                  <a:pt x="20116" y="28661"/>
                  <a:pt x="19639" y="28550"/>
                  <a:pt x="19231" y="28328"/>
                </a:cubicBezTo>
                <a:cubicBezTo>
                  <a:pt x="18820" y="28106"/>
                  <a:pt x="18502" y="27785"/>
                  <a:pt x="18277" y="27368"/>
                </a:cubicBezTo>
                <a:cubicBezTo>
                  <a:pt x="18052" y="26951"/>
                  <a:pt x="17938" y="26462"/>
                  <a:pt x="17938" y="25898"/>
                </a:cubicBezTo>
                <a:cubicBezTo>
                  <a:pt x="17938" y="24965"/>
                  <a:pt x="18169" y="24245"/>
                  <a:pt x="18631" y="23732"/>
                </a:cubicBezTo>
                <a:cubicBezTo>
                  <a:pt x="19093" y="23222"/>
                  <a:pt x="19750" y="22967"/>
                  <a:pt x="20605" y="22967"/>
                </a:cubicBezTo>
                <a:cubicBezTo>
                  <a:pt x="22276" y="22967"/>
                  <a:pt x="23104" y="24056"/>
                  <a:pt x="23083" y="26237"/>
                </a:cubicBezTo>
                <a:close/>
                <a:moveTo>
                  <a:pt x="19537" y="25232"/>
                </a:moveTo>
                <a:lnTo>
                  <a:pt x="21514" y="25232"/>
                </a:lnTo>
                <a:cubicBezTo>
                  <a:pt x="21466" y="24851"/>
                  <a:pt x="21367" y="24578"/>
                  <a:pt x="21214" y="24416"/>
                </a:cubicBezTo>
                <a:cubicBezTo>
                  <a:pt x="21061" y="24254"/>
                  <a:pt x="20839" y="24173"/>
                  <a:pt x="20542" y="24173"/>
                </a:cubicBezTo>
                <a:cubicBezTo>
                  <a:pt x="19978" y="24173"/>
                  <a:pt x="19642" y="24527"/>
                  <a:pt x="19537" y="25232"/>
                </a:cubicBezTo>
                <a:close/>
                <a:moveTo>
                  <a:pt x="26956" y="23000"/>
                </a:moveTo>
                <a:cubicBezTo>
                  <a:pt x="27712" y="23000"/>
                  <a:pt x="28282" y="23147"/>
                  <a:pt x="28663" y="23444"/>
                </a:cubicBezTo>
                <a:cubicBezTo>
                  <a:pt x="29044" y="23741"/>
                  <a:pt x="29233" y="24227"/>
                  <a:pt x="29233" y="24905"/>
                </a:cubicBezTo>
                <a:lnTo>
                  <a:pt x="29233" y="28502"/>
                </a:lnTo>
                <a:lnTo>
                  <a:pt x="27655" y="28502"/>
                </a:lnTo>
                <a:lnTo>
                  <a:pt x="27655" y="25220"/>
                </a:lnTo>
                <a:cubicBezTo>
                  <a:pt x="27655" y="24605"/>
                  <a:pt x="27310" y="24299"/>
                  <a:pt x="26617" y="24299"/>
                </a:cubicBezTo>
                <a:cubicBezTo>
                  <a:pt x="26464" y="24299"/>
                  <a:pt x="26305" y="24317"/>
                  <a:pt x="26143" y="24353"/>
                </a:cubicBezTo>
                <a:cubicBezTo>
                  <a:pt x="25978" y="24389"/>
                  <a:pt x="25852" y="24431"/>
                  <a:pt x="25759" y="24479"/>
                </a:cubicBezTo>
                <a:lnTo>
                  <a:pt x="25759" y="28502"/>
                </a:lnTo>
                <a:lnTo>
                  <a:pt x="24184" y="28502"/>
                </a:lnTo>
                <a:lnTo>
                  <a:pt x="24184" y="23603"/>
                </a:lnTo>
                <a:cubicBezTo>
                  <a:pt x="24457" y="23456"/>
                  <a:pt x="24877" y="23318"/>
                  <a:pt x="25444" y="23189"/>
                </a:cubicBezTo>
                <a:cubicBezTo>
                  <a:pt x="26008" y="23063"/>
                  <a:pt x="26512" y="23000"/>
                  <a:pt x="26956" y="23000"/>
                </a:cubicBezTo>
                <a:close/>
                <a:moveTo>
                  <a:pt x="4254" y="13791"/>
                </a:moveTo>
                <a:lnTo>
                  <a:pt x="1914" y="16659"/>
                </a:lnTo>
                <a:lnTo>
                  <a:pt x="4254" y="16659"/>
                </a:lnTo>
                <a:lnTo>
                  <a:pt x="4254" y="17919"/>
                </a:lnTo>
                <a:lnTo>
                  <a:pt x="0" y="17919"/>
                </a:lnTo>
                <a:lnTo>
                  <a:pt x="0" y="16671"/>
                </a:lnTo>
                <a:lnTo>
                  <a:pt x="2592" y="13749"/>
                </a:lnTo>
                <a:lnTo>
                  <a:pt x="63" y="13749"/>
                </a:lnTo>
                <a:lnTo>
                  <a:pt x="63" y="12564"/>
                </a:lnTo>
                <a:lnTo>
                  <a:pt x="4254" y="12564"/>
                </a:lnTo>
                <a:lnTo>
                  <a:pt x="4254" y="13791"/>
                </a:lnTo>
                <a:close/>
                <a:moveTo>
                  <a:pt x="5430" y="15876"/>
                </a:moveTo>
                <a:lnTo>
                  <a:pt x="5430" y="12564"/>
                </a:lnTo>
                <a:lnTo>
                  <a:pt x="7005" y="12564"/>
                </a:lnTo>
                <a:lnTo>
                  <a:pt x="7005" y="15750"/>
                </a:lnTo>
                <a:cubicBezTo>
                  <a:pt x="7005" y="16089"/>
                  <a:pt x="7080" y="16341"/>
                  <a:pt x="7233" y="16506"/>
                </a:cubicBezTo>
                <a:cubicBezTo>
                  <a:pt x="7386" y="16671"/>
                  <a:pt x="7626" y="16755"/>
                  <a:pt x="7959" y="16755"/>
                </a:cubicBezTo>
                <a:cubicBezTo>
                  <a:pt x="8292" y="16755"/>
                  <a:pt x="8532" y="16671"/>
                  <a:pt x="8685" y="16506"/>
                </a:cubicBezTo>
                <a:cubicBezTo>
                  <a:pt x="8835" y="16341"/>
                  <a:pt x="8910" y="16089"/>
                  <a:pt x="8910" y="15750"/>
                </a:cubicBezTo>
                <a:lnTo>
                  <a:pt x="8910" y="12564"/>
                </a:lnTo>
                <a:lnTo>
                  <a:pt x="10392" y="12564"/>
                </a:lnTo>
                <a:lnTo>
                  <a:pt x="10392" y="15876"/>
                </a:lnTo>
                <a:cubicBezTo>
                  <a:pt x="10392" y="16617"/>
                  <a:pt x="10179" y="17169"/>
                  <a:pt x="9753" y="17532"/>
                </a:cubicBezTo>
                <a:cubicBezTo>
                  <a:pt x="9327" y="17895"/>
                  <a:pt x="8724" y="18078"/>
                  <a:pt x="7947" y="18078"/>
                </a:cubicBezTo>
                <a:cubicBezTo>
                  <a:pt x="7164" y="18078"/>
                  <a:pt x="6549" y="17895"/>
                  <a:pt x="6102" y="17526"/>
                </a:cubicBezTo>
                <a:cubicBezTo>
                  <a:pt x="5655" y="17160"/>
                  <a:pt x="5430" y="16611"/>
                  <a:pt x="5430" y="15876"/>
                </a:cubicBezTo>
                <a:close/>
                <a:moveTo>
                  <a:pt x="20088" y="14322"/>
                </a:moveTo>
                <a:lnTo>
                  <a:pt x="20088" y="17919"/>
                </a:lnTo>
                <a:lnTo>
                  <a:pt x="18510" y="17919"/>
                </a:lnTo>
                <a:lnTo>
                  <a:pt x="18510" y="14637"/>
                </a:lnTo>
                <a:cubicBezTo>
                  <a:pt x="18510" y="14022"/>
                  <a:pt x="18165" y="13716"/>
                  <a:pt x="17472" y="13716"/>
                </a:cubicBezTo>
                <a:cubicBezTo>
                  <a:pt x="17184" y="13716"/>
                  <a:pt x="16941" y="13782"/>
                  <a:pt x="16743" y="13917"/>
                </a:cubicBezTo>
                <a:cubicBezTo>
                  <a:pt x="16758" y="14088"/>
                  <a:pt x="16764" y="14223"/>
                  <a:pt x="16764" y="14322"/>
                </a:cubicBezTo>
                <a:lnTo>
                  <a:pt x="16764" y="17919"/>
                </a:lnTo>
                <a:lnTo>
                  <a:pt x="15186" y="17919"/>
                </a:lnTo>
                <a:lnTo>
                  <a:pt x="15186" y="14637"/>
                </a:lnTo>
                <a:cubicBezTo>
                  <a:pt x="15186" y="14022"/>
                  <a:pt x="14841" y="13716"/>
                  <a:pt x="14151" y="13716"/>
                </a:cubicBezTo>
                <a:cubicBezTo>
                  <a:pt x="13866" y="13716"/>
                  <a:pt x="13605" y="13776"/>
                  <a:pt x="13365" y="13896"/>
                </a:cubicBezTo>
                <a:lnTo>
                  <a:pt x="13365" y="17919"/>
                </a:lnTo>
                <a:lnTo>
                  <a:pt x="11790" y="17919"/>
                </a:lnTo>
                <a:lnTo>
                  <a:pt x="11790" y="13020"/>
                </a:lnTo>
                <a:cubicBezTo>
                  <a:pt x="12063" y="12873"/>
                  <a:pt x="12483" y="12735"/>
                  <a:pt x="13050" y="12606"/>
                </a:cubicBezTo>
                <a:cubicBezTo>
                  <a:pt x="13614" y="12480"/>
                  <a:pt x="14118" y="12417"/>
                  <a:pt x="14562" y="12417"/>
                </a:cubicBezTo>
                <a:cubicBezTo>
                  <a:pt x="15273" y="12417"/>
                  <a:pt x="15801" y="12543"/>
                  <a:pt x="16140" y="12798"/>
                </a:cubicBezTo>
                <a:cubicBezTo>
                  <a:pt x="16413" y="12678"/>
                  <a:pt x="16704" y="12585"/>
                  <a:pt x="17013" y="12516"/>
                </a:cubicBezTo>
                <a:cubicBezTo>
                  <a:pt x="17319" y="12450"/>
                  <a:pt x="17610" y="12417"/>
                  <a:pt x="17886" y="12417"/>
                </a:cubicBezTo>
                <a:cubicBezTo>
                  <a:pt x="18633" y="12417"/>
                  <a:pt x="19188" y="12564"/>
                  <a:pt x="19548" y="12855"/>
                </a:cubicBezTo>
                <a:cubicBezTo>
                  <a:pt x="19908" y="13146"/>
                  <a:pt x="20088" y="13635"/>
                  <a:pt x="20088" y="14322"/>
                </a:cubicBezTo>
                <a:close/>
                <a:moveTo>
                  <a:pt x="4422" y="4551"/>
                </a:moveTo>
                <a:lnTo>
                  <a:pt x="3522" y="1884"/>
                </a:lnTo>
                <a:lnTo>
                  <a:pt x="2634" y="4551"/>
                </a:lnTo>
                <a:lnTo>
                  <a:pt x="4422" y="4551"/>
                </a:lnTo>
                <a:close/>
                <a:moveTo>
                  <a:pt x="7959" y="5292"/>
                </a:moveTo>
                <a:lnTo>
                  <a:pt x="7959" y="1980"/>
                </a:lnTo>
                <a:lnTo>
                  <a:pt x="9534" y="1980"/>
                </a:lnTo>
                <a:lnTo>
                  <a:pt x="9534" y="5166"/>
                </a:lnTo>
                <a:cubicBezTo>
                  <a:pt x="9534" y="5505"/>
                  <a:pt x="9609" y="5757"/>
                  <a:pt x="9762" y="5922"/>
                </a:cubicBezTo>
                <a:cubicBezTo>
                  <a:pt x="9915" y="6087"/>
                  <a:pt x="10155" y="6171"/>
                  <a:pt x="10488" y="6171"/>
                </a:cubicBezTo>
                <a:cubicBezTo>
                  <a:pt x="10821" y="6171"/>
                  <a:pt x="11061" y="6087"/>
                  <a:pt x="11214" y="5922"/>
                </a:cubicBezTo>
                <a:cubicBezTo>
                  <a:pt x="11364" y="5757"/>
                  <a:pt x="11439" y="5505"/>
                  <a:pt x="11439" y="5166"/>
                </a:cubicBezTo>
                <a:lnTo>
                  <a:pt x="11439" y="1980"/>
                </a:lnTo>
                <a:lnTo>
                  <a:pt x="12921" y="1980"/>
                </a:lnTo>
                <a:lnTo>
                  <a:pt x="12921" y="5292"/>
                </a:lnTo>
                <a:cubicBezTo>
                  <a:pt x="12921" y="6033"/>
                  <a:pt x="12708" y="6585"/>
                  <a:pt x="12282" y="6948"/>
                </a:cubicBezTo>
                <a:cubicBezTo>
                  <a:pt x="11856" y="7311"/>
                  <a:pt x="11253" y="7494"/>
                  <a:pt x="10476" y="7494"/>
                </a:cubicBezTo>
                <a:cubicBezTo>
                  <a:pt x="9693" y="7494"/>
                  <a:pt x="9078" y="7311"/>
                  <a:pt x="8631" y="6942"/>
                </a:cubicBezTo>
                <a:cubicBezTo>
                  <a:pt x="8184" y="6576"/>
                  <a:pt x="7959" y="6027"/>
                  <a:pt x="7959" y="5292"/>
                </a:cubicBezTo>
                <a:close/>
                <a:moveTo>
                  <a:pt x="14169" y="7101"/>
                </a:moveTo>
                <a:lnTo>
                  <a:pt x="14169" y="5715"/>
                </a:lnTo>
                <a:cubicBezTo>
                  <a:pt x="14742" y="6144"/>
                  <a:pt x="15342" y="6360"/>
                  <a:pt x="15969" y="6360"/>
                </a:cubicBezTo>
                <a:cubicBezTo>
                  <a:pt x="16209" y="6360"/>
                  <a:pt x="16383" y="6318"/>
                  <a:pt x="16494" y="6237"/>
                </a:cubicBezTo>
                <a:cubicBezTo>
                  <a:pt x="16602" y="6156"/>
                  <a:pt x="16656" y="6048"/>
                  <a:pt x="16656" y="5907"/>
                </a:cubicBezTo>
                <a:cubicBezTo>
                  <a:pt x="16656" y="5745"/>
                  <a:pt x="16569" y="5625"/>
                  <a:pt x="16392" y="5547"/>
                </a:cubicBezTo>
                <a:cubicBezTo>
                  <a:pt x="16215" y="5469"/>
                  <a:pt x="15933" y="5385"/>
                  <a:pt x="15546" y="5292"/>
                </a:cubicBezTo>
                <a:cubicBezTo>
                  <a:pt x="15135" y="5208"/>
                  <a:pt x="14799" y="5040"/>
                  <a:pt x="14535" y="4785"/>
                </a:cubicBezTo>
                <a:cubicBezTo>
                  <a:pt x="14271" y="4530"/>
                  <a:pt x="14139" y="4161"/>
                  <a:pt x="14139" y="3672"/>
                </a:cubicBezTo>
                <a:cubicBezTo>
                  <a:pt x="14139" y="3255"/>
                  <a:pt x="14244" y="2913"/>
                  <a:pt x="14457" y="2646"/>
                </a:cubicBezTo>
                <a:cubicBezTo>
                  <a:pt x="14670" y="2379"/>
                  <a:pt x="14937" y="2181"/>
                  <a:pt x="15258" y="2058"/>
                </a:cubicBezTo>
                <a:cubicBezTo>
                  <a:pt x="15579" y="1935"/>
                  <a:pt x="15909" y="1875"/>
                  <a:pt x="16254" y="1875"/>
                </a:cubicBezTo>
                <a:cubicBezTo>
                  <a:pt x="16677" y="1875"/>
                  <a:pt x="17022" y="1911"/>
                  <a:pt x="17289" y="1986"/>
                </a:cubicBezTo>
                <a:cubicBezTo>
                  <a:pt x="17553" y="2061"/>
                  <a:pt x="17811" y="2175"/>
                  <a:pt x="18066" y="2328"/>
                </a:cubicBezTo>
                <a:lnTo>
                  <a:pt x="18066" y="3567"/>
                </a:lnTo>
                <a:cubicBezTo>
                  <a:pt x="17706" y="3369"/>
                  <a:pt x="17427" y="3228"/>
                  <a:pt x="17229" y="3144"/>
                </a:cubicBezTo>
                <a:cubicBezTo>
                  <a:pt x="17031" y="3060"/>
                  <a:pt x="16803" y="3018"/>
                  <a:pt x="16542" y="3018"/>
                </a:cubicBezTo>
                <a:cubicBezTo>
                  <a:pt x="16281" y="3018"/>
                  <a:pt x="16086" y="3057"/>
                  <a:pt x="15960" y="3138"/>
                </a:cubicBezTo>
                <a:cubicBezTo>
                  <a:pt x="15831" y="3219"/>
                  <a:pt x="15768" y="3336"/>
                  <a:pt x="15768" y="3483"/>
                </a:cubicBezTo>
                <a:cubicBezTo>
                  <a:pt x="15768" y="3660"/>
                  <a:pt x="15840" y="3786"/>
                  <a:pt x="15981" y="3867"/>
                </a:cubicBezTo>
                <a:cubicBezTo>
                  <a:pt x="16122" y="3948"/>
                  <a:pt x="16347" y="4032"/>
                  <a:pt x="16656" y="4119"/>
                </a:cubicBezTo>
                <a:cubicBezTo>
                  <a:pt x="17010" y="4209"/>
                  <a:pt x="17289" y="4299"/>
                  <a:pt x="17493" y="4386"/>
                </a:cubicBezTo>
                <a:cubicBezTo>
                  <a:pt x="17697" y="4476"/>
                  <a:pt x="17880" y="4629"/>
                  <a:pt x="18045" y="4842"/>
                </a:cubicBezTo>
                <a:cubicBezTo>
                  <a:pt x="18207" y="5058"/>
                  <a:pt x="18288" y="5361"/>
                  <a:pt x="18288" y="5748"/>
                </a:cubicBezTo>
                <a:cubicBezTo>
                  <a:pt x="18273" y="6354"/>
                  <a:pt x="18045" y="6795"/>
                  <a:pt x="17601" y="7074"/>
                </a:cubicBezTo>
                <a:cubicBezTo>
                  <a:pt x="17154" y="7353"/>
                  <a:pt x="16590" y="7494"/>
                  <a:pt x="15906" y="7494"/>
                </a:cubicBezTo>
                <a:cubicBezTo>
                  <a:pt x="15567" y="7494"/>
                  <a:pt x="15273" y="7461"/>
                  <a:pt x="15018" y="7395"/>
                </a:cubicBezTo>
                <a:cubicBezTo>
                  <a:pt x="14763" y="7326"/>
                  <a:pt x="14481" y="7230"/>
                  <a:pt x="14169" y="7101"/>
                </a:cubicBezTo>
                <a:close/>
                <a:moveTo>
                  <a:pt x="22392" y="276"/>
                </a:moveTo>
                <a:lnTo>
                  <a:pt x="24108" y="276"/>
                </a:lnTo>
                <a:lnTo>
                  <a:pt x="24108" y="5991"/>
                </a:lnTo>
                <a:lnTo>
                  <a:pt x="27177" y="5991"/>
                </a:lnTo>
                <a:lnTo>
                  <a:pt x="27177" y="7335"/>
                </a:lnTo>
                <a:lnTo>
                  <a:pt x="22392" y="7335"/>
                </a:lnTo>
                <a:lnTo>
                  <a:pt x="22392" y="276"/>
                </a:lnTo>
                <a:close/>
                <a:moveTo>
                  <a:pt x="28215" y="33"/>
                </a:moveTo>
                <a:lnTo>
                  <a:pt x="29844" y="33"/>
                </a:lnTo>
                <a:lnTo>
                  <a:pt x="29844" y="1251"/>
                </a:lnTo>
                <a:lnTo>
                  <a:pt x="28215" y="1251"/>
                </a:lnTo>
                <a:lnTo>
                  <a:pt x="28215" y="33"/>
                </a:lnTo>
                <a:close/>
                <a:moveTo>
                  <a:pt x="28245" y="2055"/>
                </a:moveTo>
                <a:lnTo>
                  <a:pt x="29823" y="2055"/>
                </a:lnTo>
                <a:lnTo>
                  <a:pt x="29835" y="7335"/>
                </a:lnTo>
                <a:lnTo>
                  <a:pt x="28245" y="7335"/>
                </a:lnTo>
                <a:lnTo>
                  <a:pt x="28245" y="2055"/>
                </a:lnTo>
                <a:close/>
                <a:moveTo>
                  <a:pt x="36090" y="5070"/>
                </a:moveTo>
                <a:lnTo>
                  <a:pt x="32553" y="5070"/>
                </a:lnTo>
                <a:cubicBezTo>
                  <a:pt x="32688" y="5811"/>
                  <a:pt x="33186" y="6180"/>
                  <a:pt x="34047" y="6180"/>
                </a:cubicBezTo>
                <a:cubicBezTo>
                  <a:pt x="34308" y="6180"/>
                  <a:pt x="34563" y="6144"/>
                  <a:pt x="34815" y="6069"/>
                </a:cubicBezTo>
                <a:cubicBezTo>
                  <a:pt x="35064" y="5994"/>
                  <a:pt x="35331" y="5898"/>
                  <a:pt x="35613" y="5778"/>
                </a:cubicBezTo>
                <a:lnTo>
                  <a:pt x="35613" y="7134"/>
                </a:lnTo>
                <a:cubicBezTo>
                  <a:pt x="35034" y="7374"/>
                  <a:pt x="34386" y="7494"/>
                  <a:pt x="33666" y="7494"/>
                </a:cubicBezTo>
                <a:cubicBezTo>
                  <a:pt x="33123" y="7494"/>
                  <a:pt x="32646" y="7383"/>
                  <a:pt x="32238" y="7161"/>
                </a:cubicBezTo>
                <a:cubicBezTo>
                  <a:pt x="31827" y="6939"/>
                  <a:pt x="31509" y="6618"/>
                  <a:pt x="31284" y="6201"/>
                </a:cubicBezTo>
                <a:cubicBezTo>
                  <a:pt x="31059" y="5784"/>
                  <a:pt x="30945" y="5295"/>
                  <a:pt x="30945" y="4731"/>
                </a:cubicBezTo>
                <a:cubicBezTo>
                  <a:pt x="30945" y="3798"/>
                  <a:pt x="31176" y="3078"/>
                  <a:pt x="31638" y="2565"/>
                </a:cubicBezTo>
                <a:cubicBezTo>
                  <a:pt x="32100" y="2055"/>
                  <a:pt x="32757" y="1800"/>
                  <a:pt x="33612" y="1800"/>
                </a:cubicBezTo>
                <a:cubicBezTo>
                  <a:pt x="35283" y="1800"/>
                  <a:pt x="36111" y="2889"/>
                  <a:pt x="36090" y="5070"/>
                </a:cubicBezTo>
                <a:close/>
                <a:moveTo>
                  <a:pt x="32544" y="4065"/>
                </a:moveTo>
                <a:lnTo>
                  <a:pt x="34521" y="4065"/>
                </a:lnTo>
                <a:cubicBezTo>
                  <a:pt x="34473" y="3684"/>
                  <a:pt x="34374" y="3411"/>
                  <a:pt x="34221" y="3249"/>
                </a:cubicBezTo>
                <a:cubicBezTo>
                  <a:pt x="34068" y="3087"/>
                  <a:pt x="33846" y="3006"/>
                  <a:pt x="33549" y="3006"/>
                </a:cubicBezTo>
                <a:cubicBezTo>
                  <a:pt x="32985" y="3006"/>
                  <a:pt x="32649" y="3360"/>
                  <a:pt x="32544" y="4065"/>
                </a:cubicBezTo>
                <a:close/>
                <a:moveTo>
                  <a:pt x="42462" y="4635"/>
                </a:moveTo>
                <a:cubicBezTo>
                  <a:pt x="42453" y="6540"/>
                  <a:pt x="41514" y="7494"/>
                  <a:pt x="39645" y="7494"/>
                </a:cubicBezTo>
                <a:cubicBezTo>
                  <a:pt x="38010" y="7494"/>
                  <a:pt x="37191" y="7029"/>
                  <a:pt x="37191" y="6096"/>
                </a:cubicBezTo>
                <a:lnTo>
                  <a:pt x="37191" y="0"/>
                </a:lnTo>
                <a:lnTo>
                  <a:pt x="38736" y="0"/>
                </a:lnTo>
                <a:lnTo>
                  <a:pt x="38736" y="2169"/>
                </a:lnTo>
                <a:cubicBezTo>
                  <a:pt x="38925" y="2058"/>
                  <a:pt x="39144" y="1974"/>
                  <a:pt x="39387" y="1917"/>
                </a:cubicBezTo>
                <a:cubicBezTo>
                  <a:pt x="39630" y="1860"/>
                  <a:pt x="39849" y="1833"/>
                  <a:pt x="40038" y="1833"/>
                </a:cubicBezTo>
                <a:cubicBezTo>
                  <a:pt x="40821" y="1833"/>
                  <a:pt x="41421" y="2073"/>
                  <a:pt x="41838" y="2550"/>
                </a:cubicBezTo>
                <a:cubicBezTo>
                  <a:pt x="42255" y="3030"/>
                  <a:pt x="42462" y="3726"/>
                  <a:pt x="42462" y="4635"/>
                </a:cubicBezTo>
                <a:close/>
                <a:moveTo>
                  <a:pt x="40884" y="4731"/>
                </a:moveTo>
                <a:cubicBezTo>
                  <a:pt x="40884" y="3636"/>
                  <a:pt x="40476" y="3090"/>
                  <a:pt x="39657" y="3090"/>
                </a:cubicBezTo>
                <a:cubicBezTo>
                  <a:pt x="39510" y="3090"/>
                  <a:pt x="39351" y="3108"/>
                  <a:pt x="39180" y="3147"/>
                </a:cubicBezTo>
                <a:cubicBezTo>
                  <a:pt x="39009" y="3186"/>
                  <a:pt x="38862" y="3243"/>
                  <a:pt x="38736" y="3312"/>
                </a:cubicBezTo>
                <a:lnTo>
                  <a:pt x="38736" y="5685"/>
                </a:lnTo>
                <a:cubicBezTo>
                  <a:pt x="38736" y="6015"/>
                  <a:pt x="39033" y="6180"/>
                  <a:pt x="39624" y="6180"/>
                </a:cubicBezTo>
                <a:cubicBezTo>
                  <a:pt x="40464" y="6180"/>
                  <a:pt x="40884" y="5697"/>
                  <a:pt x="40884" y="4731"/>
                </a:cubicBezTo>
                <a:close/>
                <a:moveTo>
                  <a:pt x="48399" y="5070"/>
                </a:moveTo>
                <a:lnTo>
                  <a:pt x="44862" y="5070"/>
                </a:lnTo>
                <a:cubicBezTo>
                  <a:pt x="44997" y="5811"/>
                  <a:pt x="45495" y="6180"/>
                  <a:pt x="46356" y="6180"/>
                </a:cubicBezTo>
                <a:cubicBezTo>
                  <a:pt x="46617" y="6180"/>
                  <a:pt x="46872" y="6144"/>
                  <a:pt x="47124" y="6069"/>
                </a:cubicBezTo>
                <a:cubicBezTo>
                  <a:pt x="47373" y="5994"/>
                  <a:pt x="47640" y="5898"/>
                  <a:pt x="47922" y="5778"/>
                </a:cubicBezTo>
                <a:lnTo>
                  <a:pt x="47922" y="7134"/>
                </a:lnTo>
                <a:cubicBezTo>
                  <a:pt x="47343" y="7374"/>
                  <a:pt x="46695" y="7494"/>
                  <a:pt x="45975" y="7494"/>
                </a:cubicBezTo>
                <a:cubicBezTo>
                  <a:pt x="45432" y="7494"/>
                  <a:pt x="44955" y="7383"/>
                  <a:pt x="44547" y="7161"/>
                </a:cubicBezTo>
                <a:cubicBezTo>
                  <a:pt x="44136" y="6939"/>
                  <a:pt x="43818" y="6618"/>
                  <a:pt x="43593" y="6201"/>
                </a:cubicBezTo>
                <a:cubicBezTo>
                  <a:pt x="43368" y="5784"/>
                  <a:pt x="43254" y="5295"/>
                  <a:pt x="43254" y="4731"/>
                </a:cubicBezTo>
                <a:cubicBezTo>
                  <a:pt x="43254" y="3798"/>
                  <a:pt x="43485" y="3078"/>
                  <a:pt x="43947" y="2565"/>
                </a:cubicBezTo>
                <a:cubicBezTo>
                  <a:pt x="44409" y="2055"/>
                  <a:pt x="45066" y="1800"/>
                  <a:pt x="45921" y="1800"/>
                </a:cubicBezTo>
                <a:cubicBezTo>
                  <a:pt x="47592" y="1800"/>
                  <a:pt x="48420" y="2889"/>
                  <a:pt x="48399" y="5070"/>
                </a:cubicBezTo>
                <a:close/>
                <a:moveTo>
                  <a:pt x="44853" y="4065"/>
                </a:moveTo>
                <a:lnTo>
                  <a:pt x="46830" y="4065"/>
                </a:lnTo>
                <a:cubicBezTo>
                  <a:pt x="46782" y="3684"/>
                  <a:pt x="46683" y="3411"/>
                  <a:pt x="46530" y="3249"/>
                </a:cubicBezTo>
                <a:cubicBezTo>
                  <a:pt x="46377" y="3087"/>
                  <a:pt x="46155" y="3006"/>
                  <a:pt x="45858" y="3006"/>
                </a:cubicBezTo>
                <a:cubicBezTo>
                  <a:pt x="45294" y="3006"/>
                  <a:pt x="44958" y="3360"/>
                  <a:pt x="44853" y="4065"/>
                </a:cubicBezTo>
                <a:close/>
              </a:path>
            </a:pathLst>
          </a:custGeom>
          <a:solidFill>
            <a:schemeClr val="tx1"/>
          </a:solidFill>
          <a:ln w="9525">
            <a:noFill/>
            <a:round/>
            <a:headEnd/>
            <a:tailEnd/>
          </a:ln>
        </p:spPr>
        <p:txBody>
          <a:bodyPr vert="horz" wrap="square" lIns="45720" tIns="22860" rIns="45720" bIns="22860" numCol="1" anchor="t" anchorCtr="0" compatLnSpc="1">
            <a:prstTxWarp prst="textNoShape">
              <a:avLst/>
            </a:prstTxWarp>
          </a:bodyPr>
          <a:lstStyle/>
          <a:p>
            <a:endParaRPr lang="de-DE" sz="900"/>
          </a:p>
        </p:txBody>
      </p:sp>
    </p:spTree>
    <p:extLst>
      <p:ext uri="{BB962C8B-B14F-4D97-AF65-F5344CB8AC3E}">
        <p14:creationId xmlns:p14="http://schemas.microsoft.com/office/powerpoint/2010/main" val="190313898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2" pos="14720">
          <p15:clr>
            <a:srgbClr val="FBAE40"/>
          </p15:clr>
        </p15:guide>
        <p15:guide id="3" pos="641">
          <p15:clr>
            <a:srgbClr val="FBAE40"/>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type="twoObj">
  <p:cSld name="Zwei Inhalt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E71935-3275-45B3-99D9-B95E24075691}"/>
              </a:ext>
            </a:extLst>
          </p:cNvPr>
          <p:cNvSpPr>
            <a:spLocks noGrp="1"/>
          </p:cNvSpPr>
          <p:nvPr>
            <p:ph type="title"/>
          </p:nvPr>
        </p:nvSpPr>
        <p:spPr/>
        <p:txBody>
          <a:bodyPr/>
          <a:lstStyle/>
          <a:p>
            <a:r>
              <a:rPr lang="de-DE"/>
              <a:t>Mastertitelformat bearbeiten</a:t>
            </a:r>
          </a:p>
        </p:txBody>
      </p:sp>
      <p:sp>
        <p:nvSpPr>
          <p:cNvPr id="3" name="Inhaltsplatzhalter 2">
            <a:extLst>
              <a:ext uri="{FF2B5EF4-FFF2-40B4-BE49-F238E27FC236}">
                <a16:creationId xmlns:a16="http://schemas.microsoft.com/office/drawing/2014/main" id="{30741E51-9F3C-4241-A94E-17B29685DCCE}"/>
              </a:ext>
            </a:extLst>
          </p:cNvPr>
          <p:cNvSpPr>
            <a:spLocks noGrp="1"/>
          </p:cNvSpPr>
          <p:nvPr>
            <p:ph sz="half" idx="1"/>
          </p:nvPr>
        </p:nvSpPr>
        <p:spPr>
          <a:xfrm>
            <a:off x="838200" y="1825625"/>
            <a:ext cx="51816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4" name="Inhaltsplatzhalter 3">
            <a:extLst>
              <a:ext uri="{FF2B5EF4-FFF2-40B4-BE49-F238E27FC236}">
                <a16:creationId xmlns:a16="http://schemas.microsoft.com/office/drawing/2014/main" id="{9CE957B5-B9A9-46A8-AE12-1B41B7ACBDA6}"/>
              </a:ext>
            </a:extLst>
          </p:cNvPr>
          <p:cNvSpPr>
            <a:spLocks noGrp="1"/>
          </p:cNvSpPr>
          <p:nvPr>
            <p:ph sz="half" idx="2"/>
          </p:nvPr>
        </p:nvSpPr>
        <p:spPr>
          <a:xfrm>
            <a:off x="6172200" y="1825625"/>
            <a:ext cx="51816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5" name="Datumsplatzhalter 4">
            <a:extLst>
              <a:ext uri="{FF2B5EF4-FFF2-40B4-BE49-F238E27FC236}">
                <a16:creationId xmlns:a16="http://schemas.microsoft.com/office/drawing/2014/main" id="{EA97591E-CA05-4E87-8568-3C69E2617BFF}"/>
              </a:ext>
            </a:extLst>
          </p:cNvPr>
          <p:cNvSpPr>
            <a:spLocks noGrp="1"/>
          </p:cNvSpPr>
          <p:nvPr>
            <p:ph type="dt" sz="half" idx="10"/>
          </p:nvPr>
        </p:nvSpPr>
        <p:spPr>
          <a:xfrm>
            <a:off x="838200" y="6356351"/>
            <a:ext cx="2743200" cy="365125"/>
          </a:xfrm>
          <a:prstGeom prst="rect">
            <a:avLst/>
          </a:prstGeom>
        </p:spPr>
        <p:txBody>
          <a:bodyPr/>
          <a:lstStyle/>
          <a:p>
            <a:endParaRPr lang="de-DE"/>
          </a:p>
        </p:txBody>
      </p:sp>
      <p:sp>
        <p:nvSpPr>
          <p:cNvPr id="6" name="Fußzeilenplatzhalter 5">
            <a:extLst>
              <a:ext uri="{FF2B5EF4-FFF2-40B4-BE49-F238E27FC236}">
                <a16:creationId xmlns:a16="http://schemas.microsoft.com/office/drawing/2014/main" id="{AC5B1565-A4F8-4824-95DE-814F6ED2C521}"/>
              </a:ext>
            </a:extLst>
          </p:cNvPr>
          <p:cNvSpPr>
            <a:spLocks noGrp="1"/>
          </p:cNvSpPr>
          <p:nvPr>
            <p:ph type="ftr" sz="quarter" idx="11"/>
          </p:nvPr>
        </p:nvSpPr>
        <p:spPr>
          <a:xfrm>
            <a:off x="4038600" y="6356351"/>
            <a:ext cx="4114800" cy="365125"/>
          </a:xfrm>
          <a:prstGeom prst="rect">
            <a:avLst/>
          </a:prstGeom>
        </p:spPr>
        <p:txBody>
          <a:bodyPr/>
          <a:lstStyle/>
          <a:p>
            <a:r>
              <a:rPr lang="de-DE" smtClean="0"/>
              <a:t>Bernd Haase</a:t>
            </a:r>
            <a:endParaRPr lang="de-DE"/>
          </a:p>
        </p:txBody>
      </p:sp>
      <p:sp>
        <p:nvSpPr>
          <p:cNvPr id="7" name="Foliennummernplatzhalter 6">
            <a:extLst>
              <a:ext uri="{FF2B5EF4-FFF2-40B4-BE49-F238E27FC236}">
                <a16:creationId xmlns:a16="http://schemas.microsoft.com/office/drawing/2014/main" id="{B75ABD76-1D0C-427F-9888-722B25600513}"/>
              </a:ext>
            </a:extLst>
          </p:cNvPr>
          <p:cNvSpPr>
            <a:spLocks noGrp="1"/>
          </p:cNvSpPr>
          <p:nvPr>
            <p:ph type="sldNum" sz="quarter" idx="12"/>
          </p:nvPr>
        </p:nvSpPr>
        <p:spPr/>
        <p:txBody>
          <a:bodyPr/>
          <a:lstStyle/>
          <a:p>
            <a:fld id="{9D65EB0A-FF7F-4C9F-B937-C49DF3010884}" type="slidenum">
              <a:rPr lang="de-DE" smtClean="0"/>
              <a:t>‹Nr.›</a:t>
            </a:fld>
            <a:endParaRPr lang="de-DE"/>
          </a:p>
        </p:txBody>
      </p:sp>
    </p:spTree>
    <p:extLst>
      <p:ext uri="{BB962C8B-B14F-4D97-AF65-F5344CB8AC3E}">
        <p14:creationId xmlns:p14="http://schemas.microsoft.com/office/powerpoint/2010/main" val="2860980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image" Target="../media/image3.emf"/><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18" Type="http://schemas.openxmlformats.org/officeDocument/2006/relationships/slideLayout" Target="../slideLayouts/slideLayout51.xml"/><Relationship Id="rId26" Type="http://schemas.openxmlformats.org/officeDocument/2006/relationships/slideLayout" Target="../slideLayouts/slideLayout59.xml"/><Relationship Id="rId3" Type="http://schemas.openxmlformats.org/officeDocument/2006/relationships/slideLayout" Target="../slideLayouts/slideLayout36.xml"/><Relationship Id="rId21" Type="http://schemas.openxmlformats.org/officeDocument/2006/relationships/slideLayout" Target="../slideLayouts/slideLayout54.xml"/><Relationship Id="rId34" Type="http://schemas.openxmlformats.org/officeDocument/2006/relationships/theme" Target="../theme/theme2.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17" Type="http://schemas.openxmlformats.org/officeDocument/2006/relationships/slideLayout" Target="../slideLayouts/slideLayout50.xml"/><Relationship Id="rId25" Type="http://schemas.openxmlformats.org/officeDocument/2006/relationships/slideLayout" Target="../slideLayouts/slideLayout58.xml"/><Relationship Id="rId33" Type="http://schemas.openxmlformats.org/officeDocument/2006/relationships/slideLayout" Target="../slideLayouts/slideLayout66.xml"/><Relationship Id="rId2" Type="http://schemas.openxmlformats.org/officeDocument/2006/relationships/slideLayout" Target="../slideLayouts/slideLayout35.xml"/><Relationship Id="rId16" Type="http://schemas.openxmlformats.org/officeDocument/2006/relationships/slideLayout" Target="../slideLayouts/slideLayout49.xml"/><Relationship Id="rId20" Type="http://schemas.openxmlformats.org/officeDocument/2006/relationships/slideLayout" Target="../slideLayouts/slideLayout53.xml"/><Relationship Id="rId29" Type="http://schemas.openxmlformats.org/officeDocument/2006/relationships/slideLayout" Target="../slideLayouts/slideLayout62.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24" Type="http://schemas.openxmlformats.org/officeDocument/2006/relationships/slideLayout" Target="../slideLayouts/slideLayout57.xml"/><Relationship Id="rId32" Type="http://schemas.openxmlformats.org/officeDocument/2006/relationships/slideLayout" Target="../slideLayouts/slideLayout65.xml"/><Relationship Id="rId37" Type="http://schemas.openxmlformats.org/officeDocument/2006/relationships/image" Target="../media/image3.emf"/><Relationship Id="rId5" Type="http://schemas.openxmlformats.org/officeDocument/2006/relationships/slideLayout" Target="../slideLayouts/slideLayout38.xml"/><Relationship Id="rId15" Type="http://schemas.openxmlformats.org/officeDocument/2006/relationships/slideLayout" Target="../slideLayouts/slideLayout48.xml"/><Relationship Id="rId23" Type="http://schemas.openxmlformats.org/officeDocument/2006/relationships/slideLayout" Target="../slideLayouts/slideLayout56.xml"/><Relationship Id="rId28" Type="http://schemas.openxmlformats.org/officeDocument/2006/relationships/slideLayout" Target="../slideLayouts/slideLayout61.xml"/><Relationship Id="rId36" Type="http://schemas.openxmlformats.org/officeDocument/2006/relationships/image" Target="../media/image2.png"/><Relationship Id="rId10" Type="http://schemas.openxmlformats.org/officeDocument/2006/relationships/slideLayout" Target="../slideLayouts/slideLayout43.xml"/><Relationship Id="rId19" Type="http://schemas.openxmlformats.org/officeDocument/2006/relationships/slideLayout" Target="../slideLayouts/slideLayout52.xml"/><Relationship Id="rId31" Type="http://schemas.openxmlformats.org/officeDocument/2006/relationships/slideLayout" Target="../slideLayouts/slideLayout64.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slideLayout" Target="../slideLayouts/slideLayout47.xml"/><Relationship Id="rId22" Type="http://schemas.openxmlformats.org/officeDocument/2006/relationships/slideLayout" Target="../slideLayouts/slideLayout55.xml"/><Relationship Id="rId27" Type="http://schemas.openxmlformats.org/officeDocument/2006/relationships/slideLayout" Target="../slideLayouts/slideLayout60.xml"/><Relationship Id="rId30" Type="http://schemas.openxmlformats.org/officeDocument/2006/relationships/slideLayout" Target="../slideLayouts/slideLayout63.xml"/><Relationship Id="rId35"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slideLayout" Target="../slideLayouts/slideLayout79.xml"/><Relationship Id="rId18" Type="http://schemas.openxmlformats.org/officeDocument/2006/relationships/slideLayout" Target="../slideLayouts/slideLayout84.xml"/><Relationship Id="rId26" Type="http://schemas.openxmlformats.org/officeDocument/2006/relationships/slideLayout" Target="../slideLayouts/slideLayout92.xml"/><Relationship Id="rId3" Type="http://schemas.openxmlformats.org/officeDocument/2006/relationships/slideLayout" Target="../slideLayouts/slideLayout69.xml"/><Relationship Id="rId21" Type="http://schemas.openxmlformats.org/officeDocument/2006/relationships/slideLayout" Target="../slideLayouts/slideLayout87.xml"/><Relationship Id="rId34" Type="http://schemas.openxmlformats.org/officeDocument/2006/relationships/theme" Target="../theme/theme3.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17" Type="http://schemas.openxmlformats.org/officeDocument/2006/relationships/slideLayout" Target="../slideLayouts/slideLayout83.xml"/><Relationship Id="rId25" Type="http://schemas.openxmlformats.org/officeDocument/2006/relationships/slideLayout" Target="../slideLayouts/slideLayout91.xml"/><Relationship Id="rId33" Type="http://schemas.openxmlformats.org/officeDocument/2006/relationships/slideLayout" Target="../slideLayouts/slideLayout99.xml"/><Relationship Id="rId2" Type="http://schemas.openxmlformats.org/officeDocument/2006/relationships/slideLayout" Target="../slideLayouts/slideLayout68.xml"/><Relationship Id="rId16" Type="http://schemas.openxmlformats.org/officeDocument/2006/relationships/slideLayout" Target="../slideLayouts/slideLayout82.xml"/><Relationship Id="rId20" Type="http://schemas.openxmlformats.org/officeDocument/2006/relationships/slideLayout" Target="../slideLayouts/slideLayout86.xml"/><Relationship Id="rId29" Type="http://schemas.openxmlformats.org/officeDocument/2006/relationships/slideLayout" Target="../slideLayouts/slideLayout95.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24" Type="http://schemas.openxmlformats.org/officeDocument/2006/relationships/slideLayout" Target="../slideLayouts/slideLayout90.xml"/><Relationship Id="rId32" Type="http://schemas.openxmlformats.org/officeDocument/2006/relationships/slideLayout" Target="../slideLayouts/slideLayout98.xml"/><Relationship Id="rId37" Type="http://schemas.openxmlformats.org/officeDocument/2006/relationships/image" Target="../media/image3.emf"/><Relationship Id="rId5" Type="http://schemas.openxmlformats.org/officeDocument/2006/relationships/slideLayout" Target="../slideLayouts/slideLayout71.xml"/><Relationship Id="rId15" Type="http://schemas.openxmlformats.org/officeDocument/2006/relationships/slideLayout" Target="../slideLayouts/slideLayout81.xml"/><Relationship Id="rId23" Type="http://schemas.openxmlformats.org/officeDocument/2006/relationships/slideLayout" Target="../slideLayouts/slideLayout89.xml"/><Relationship Id="rId28" Type="http://schemas.openxmlformats.org/officeDocument/2006/relationships/slideLayout" Target="../slideLayouts/slideLayout94.xml"/><Relationship Id="rId36" Type="http://schemas.openxmlformats.org/officeDocument/2006/relationships/image" Target="../media/image2.png"/><Relationship Id="rId10" Type="http://schemas.openxmlformats.org/officeDocument/2006/relationships/slideLayout" Target="../slideLayouts/slideLayout76.xml"/><Relationship Id="rId19" Type="http://schemas.openxmlformats.org/officeDocument/2006/relationships/slideLayout" Target="../slideLayouts/slideLayout85.xml"/><Relationship Id="rId31" Type="http://schemas.openxmlformats.org/officeDocument/2006/relationships/slideLayout" Target="../slideLayouts/slideLayout97.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slideLayout" Target="../slideLayouts/slideLayout80.xml"/><Relationship Id="rId22" Type="http://schemas.openxmlformats.org/officeDocument/2006/relationships/slideLayout" Target="../slideLayouts/slideLayout88.xml"/><Relationship Id="rId27" Type="http://schemas.openxmlformats.org/officeDocument/2006/relationships/slideLayout" Target="../slideLayouts/slideLayout93.xml"/><Relationship Id="rId30" Type="http://schemas.openxmlformats.org/officeDocument/2006/relationships/slideLayout" Target="../slideLayouts/slideLayout96.xml"/><Relationship Id="rId35"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07.xml"/><Relationship Id="rId13" Type="http://schemas.openxmlformats.org/officeDocument/2006/relationships/slideLayout" Target="../slideLayouts/slideLayout112.xml"/><Relationship Id="rId18" Type="http://schemas.openxmlformats.org/officeDocument/2006/relationships/slideLayout" Target="../slideLayouts/slideLayout117.xml"/><Relationship Id="rId26" Type="http://schemas.openxmlformats.org/officeDocument/2006/relationships/slideLayout" Target="../slideLayouts/slideLayout125.xml"/><Relationship Id="rId3" Type="http://schemas.openxmlformats.org/officeDocument/2006/relationships/slideLayout" Target="../slideLayouts/slideLayout102.xml"/><Relationship Id="rId21" Type="http://schemas.openxmlformats.org/officeDocument/2006/relationships/slideLayout" Target="../slideLayouts/slideLayout120.xml"/><Relationship Id="rId34" Type="http://schemas.openxmlformats.org/officeDocument/2006/relationships/theme" Target="../theme/theme4.xml"/><Relationship Id="rId7" Type="http://schemas.openxmlformats.org/officeDocument/2006/relationships/slideLayout" Target="../slideLayouts/slideLayout106.xml"/><Relationship Id="rId12" Type="http://schemas.openxmlformats.org/officeDocument/2006/relationships/slideLayout" Target="../slideLayouts/slideLayout111.xml"/><Relationship Id="rId17" Type="http://schemas.openxmlformats.org/officeDocument/2006/relationships/slideLayout" Target="../slideLayouts/slideLayout116.xml"/><Relationship Id="rId25" Type="http://schemas.openxmlformats.org/officeDocument/2006/relationships/slideLayout" Target="../slideLayouts/slideLayout124.xml"/><Relationship Id="rId33" Type="http://schemas.openxmlformats.org/officeDocument/2006/relationships/slideLayout" Target="../slideLayouts/slideLayout132.xml"/><Relationship Id="rId2" Type="http://schemas.openxmlformats.org/officeDocument/2006/relationships/slideLayout" Target="../slideLayouts/slideLayout101.xml"/><Relationship Id="rId16" Type="http://schemas.openxmlformats.org/officeDocument/2006/relationships/slideLayout" Target="../slideLayouts/slideLayout115.xml"/><Relationship Id="rId20" Type="http://schemas.openxmlformats.org/officeDocument/2006/relationships/slideLayout" Target="../slideLayouts/slideLayout119.xml"/><Relationship Id="rId29" Type="http://schemas.openxmlformats.org/officeDocument/2006/relationships/slideLayout" Target="../slideLayouts/slideLayout128.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24" Type="http://schemas.openxmlformats.org/officeDocument/2006/relationships/slideLayout" Target="../slideLayouts/slideLayout123.xml"/><Relationship Id="rId32" Type="http://schemas.openxmlformats.org/officeDocument/2006/relationships/slideLayout" Target="../slideLayouts/slideLayout131.xml"/><Relationship Id="rId37" Type="http://schemas.openxmlformats.org/officeDocument/2006/relationships/image" Target="../media/image3.emf"/><Relationship Id="rId5" Type="http://schemas.openxmlformats.org/officeDocument/2006/relationships/slideLayout" Target="../slideLayouts/slideLayout104.xml"/><Relationship Id="rId15" Type="http://schemas.openxmlformats.org/officeDocument/2006/relationships/slideLayout" Target="../slideLayouts/slideLayout114.xml"/><Relationship Id="rId23" Type="http://schemas.openxmlformats.org/officeDocument/2006/relationships/slideLayout" Target="../slideLayouts/slideLayout122.xml"/><Relationship Id="rId28" Type="http://schemas.openxmlformats.org/officeDocument/2006/relationships/slideLayout" Target="../slideLayouts/slideLayout127.xml"/><Relationship Id="rId36" Type="http://schemas.openxmlformats.org/officeDocument/2006/relationships/image" Target="../media/image2.png"/><Relationship Id="rId10" Type="http://schemas.openxmlformats.org/officeDocument/2006/relationships/slideLayout" Target="../slideLayouts/slideLayout109.xml"/><Relationship Id="rId19" Type="http://schemas.openxmlformats.org/officeDocument/2006/relationships/slideLayout" Target="../slideLayouts/slideLayout118.xml"/><Relationship Id="rId31" Type="http://schemas.openxmlformats.org/officeDocument/2006/relationships/slideLayout" Target="../slideLayouts/slideLayout130.xml"/><Relationship Id="rId4" Type="http://schemas.openxmlformats.org/officeDocument/2006/relationships/slideLayout" Target="../slideLayouts/slideLayout103.xml"/><Relationship Id="rId9" Type="http://schemas.openxmlformats.org/officeDocument/2006/relationships/slideLayout" Target="../slideLayouts/slideLayout108.xml"/><Relationship Id="rId14" Type="http://schemas.openxmlformats.org/officeDocument/2006/relationships/slideLayout" Target="../slideLayouts/slideLayout113.xml"/><Relationship Id="rId22" Type="http://schemas.openxmlformats.org/officeDocument/2006/relationships/slideLayout" Target="../slideLayouts/slideLayout121.xml"/><Relationship Id="rId27" Type="http://schemas.openxmlformats.org/officeDocument/2006/relationships/slideLayout" Target="../slideLayouts/slideLayout126.xml"/><Relationship Id="rId30" Type="http://schemas.openxmlformats.org/officeDocument/2006/relationships/slideLayout" Target="../slideLayouts/slideLayout129.xml"/><Relationship Id="rId35"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40.xml"/><Relationship Id="rId13" Type="http://schemas.openxmlformats.org/officeDocument/2006/relationships/slideLayout" Target="../slideLayouts/slideLayout145.xml"/><Relationship Id="rId18" Type="http://schemas.openxmlformats.org/officeDocument/2006/relationships/slideLayout" Target="../slideLayouts/slideLayout150.xml"/><Relationship Id="rId26" Type="http://schemas.openxmlformats.org/officeDocument/2006/relationships/slideLayout" Target="../slideLayouts/slideLayout158.xml"/><Relationship Id="rId3" Type="http://schemas.openxmlformats.org/officeDocument/2006/relationships/slideLayout" Target="../slideLayouts/slideLayout135.xml"/><Relationship Id="rId21" Type="http://schemas.openxmlformats.org/officeDocument/2006/relationships/slideLayout" Target="../slideLayouts/slideLayout153.xml"/><Relationship Id="rId34" Type="http://schemas.openxmlformats.org/officeDocument/2006/relationships/slideLayout" Target="../slideLayouts/slideLayout166.xml"/><Relationship Id="rId7" Type="http://schemas.openxmlformats.org/officeDocument/2006/relationships/slideLayout" Target="../slideLayouts/slideLayout139.xml"/><Relationship Id="rId12" Type="http://schemas.openxmlformats.org/officeDocument/2006/relationships/slideLayout" Target="../slideLayouts/slideLayout144.xml"/><Relationship Id="rId17" Type="http://schemas.openxmlformats.org/officeDocument/2006/relationships/slideLayout" Target="../slideLayouts/slideLayout149.xml"/><Relationship Id="rId25" Type="http://schemas.openxmlformats.org/officeDocument/2006/relationships/slideLayout" Target="../slideLayouts/slideLayout157.xml"/><Relationship Id="rId33" Type="http://schemas.openxmlformats.org/officeDocument/2006/relationships/slideLayout" Target="../slideLayouts/slideLayout165.xml"/><Relationship Id="rId38" Type="http://schemas.openxmlformats.org/officeDocument/2006/relationships/image" Target="../media/image3.emf"/><Relationship Id="rId2" Type="http://schemas.openxmlformats.org/officeDocument/2006/relationships/slideLayout" Target="../slideLayouts/slideLayout134.xml"/><Relationship Id="rId16" Type="http://schemas.openxmlformats.org/officeDocument/2006/relationships/slideLayout" Target="../slideLayouts/slideLayout148.xml"/><Relationship Id="rId20" Type="http://schemas.openxmlformats.org/officeDocument/2006/relationships/slideLayout" Target="../slideLayouts/slideLayout152.xml"/><Relationship Id="rId29" Type="http://schemas.openxmlformats.org/officeDocument/2006/relationships/slideLayout" Target="../slideLayouts/slideLayout161.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24" Type="http://schemas.openxmlformats.org/officeDocument/2006/relationships/slideLayout" Target="../slideLayouts/slideLayout156.xml"/><Relationship Id="rId32" Type="http://schemas.openxmlformats.org/officeDocument/2006/relationships/slideLayout" Target="../slideLayouts/slideLayout164.xml"/><Relationship Id="rId37" Type="http://schemas.openxmlformats.org/officeDocument/2006/relationships/image" Target="../media/image2.png"/><Relationship Id="rId5" Type="http://schemas.openxmlformats.org/officeDocument/2006/relationships/slideLayout" Target="../slideLayouts/slideLayout137.xml"/><Relationship Id="rId15" Type="http://schemas.openxmlformats.org/officeDocument/2006/relationships/slideLayout" Target="../slideLayouts/slideLayout147.xml"/><Relationship Id="rId23" Type="http://schemas.openxmlformats.org/officeDocument/2006/relationships/slideLayout" Target="../slideLayouts/slideLayout155.xml"/><Relationship Id="rId28" Type="http://schemas.openxmlformats.org/officeDocument/2006/relationships/slideLayout" Target="../slideLayouts/slideLayout160.xml"/><Relationship Id="rId36" Type="http://schemas.openxmlformats.org/officeDocument/2006/relationships/image" Target="../media/image1.png"/><Relationship Id="rId10" Type="http://schemas.openxmlformats.org/officeDocument/2006/relationships/slideLayout" Target="../slideLayouts/slideLayout142.xml"/><Relationship Id="rId19" Type="http://schemas.openxmlformats.org/officeDocument/2006/relationships/slideLayout" Target="../slideLayouts/slideLayout151.xml"/><Relationship Id="rId31" Type="http://schemas.openxmlformats.org/officeDocument/2006/relationships/slideLayout" Target="../slideLayouts/slideLayout163.xml"/><Relationship Id="rId4" Type="http://schemas.openxmlformats.org/officeDocument/2006/relationships/slideLayout" Target="../slideLayouts/slideLayout136.xml"/><Relationship Id="rId9" Type="http://schemas.openxmlformats.org/officeDocument/2006/relationships/slideLayout" Target="../slideLayouts/slideLayout141.xml"/><Relationship Id="rId14" Type="http://schemas.openxmlformats.org/officeDocument/2006/relationships/slideLayout" Target="../slideLayouts/slideLayout146.xml"/><Relationship Id="rId22" Type="http://schemas.openxmlformats.org/officeDocument/2006/relationships/slideLayout" Target="../slideLayouts/slideLayout154.xml"/><Relationship Id="rId27" Type="http://schemas.openxmlformats.org/officeDocument/2006/relationships/slideLayout" Target="../slideLayouts/slideLayout159.xml"/><Relationship Id="rId30" Type="http://schemas.openxmlformats.org/officeDocument/2006/relationships/slideLayout" Target="../slideLayouts/slideLayout162.xml"/><Relationship Id="rId35"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pSp>
        <p:nvGrpSpPr>
          <p:cNvPr id="7" name="Regieanweisungen">
            <a:extLst>
              <a:ext uri="{FF2B5EF4-FFF2-40B4-BE49-F238E27FC236}">
                <a16:creationId xmlns:a16="http://schemas.microsoft.com/office/drawing/2014/main" id="{3A0FC229-A7E6-41B0-BCEF-692BCFD41982}"/>
              </a:ext>
            </a:extLst>
          </p:cNvPr>
          <p:cNvGrpSpPr>
            <a:grpSpLocks noChangeAspect="1"/>
          </p:cNvGrpSpPr>
          <p:nvPr userDrawn="1"/>
        </p:nvGrpSpPr>
        <p:grpSpPr>
          <a:xfrm>
            <a:off x="-1926126" y="-396001"/>
            <a:ext cx="16057047" cy="3888001"/>
            <a:chOff x="-1650972" y="-253680"/>
            <a:chExt cx="15627840" cy="3784320"/>
          </a:xfrm>
        </p:grpSpPr>
        <p:sp>
          <p:nvSpPr>
            <p:cNvPr id="8" name="Hilfslinien">
              <a:extLst>
                <a:ext uri="{FF2B5EF4-FFF2-40B4-BE49-F238E27FC236}">
                  <a16:creationId xmlns:a16="http://schemas.microsoft.com/office/drawing/2014/main" id="{7426F902-E722-4990-9791-B9419BDE88B5}"/>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80"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9" name="Zurücksetzen">
              <a:extLst>
                <a:ext uri="{FF2B5EF4-FFF2-40B4-BE49-F238E27FC236}">
                  <a16:creationId xmlns:a16="http://schemas.microsoft.com/office/drawing/2014/main" id="{674EAA07-0C83-4CD5-804A-E6F0150070F1}"/>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0" name="Layoutwechsel">
              <a:extLst>
                <a:ext uri="{FF2B5EF4-FFF2-40B4-BE49-F238E27FC236}">
                  <a16:creationId xmlns:a16="http://schemas.microsoft.com/office/drawing/2014/main" id="{E0415EB9-7B66-46CB-B881-9CC3D2FA4BF3}"/>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1" name="Listenebenen">
              <a:extLst>
                <a:ext uri="{FF2B5EF4-FFF2-40B4-BE49-F238E27FC236}">
                  <a16:creationId xmlns:a16="http://schemas.microsoft.com/office/drawing/2014/main" id="{2BD77E7E-7C60-43EB-8958-364496899B4D}"/>
                </a:ext>
              </a:extLst>
            </p:cNvPr>
            <p:cNvGrpSpPr/>
            <p:nvPr userDrawn="1"/>
          </p:nvGrpSpPr>
          <p:grpSpPr>
            <a:xfrm>
              <a:off x="-1650972" y="2032315"/>
              <a:ext cx="1752000" cy="1498325"/>
              <a:chOff x="-1650972" y="2032315"/>
              <a:chExt cx="1752000" cy="1498325"/>
            </a:xfrm>
          </p:grpSpPr>
          <p:sp>
            <p:nvSpPr>
              <p:cNvPr id="13" name="Text // Listenebene erhöhen">
                <a:extLst>
                  <a:ext uri="{FF2B5EF4-FFF2-40B4-BE49-F238E27FC236}">
                    <a16:creationId xmlns:a16="http://schemas.microsoft.com/office/drawing/2014/main" id="{10532FD1-DCFC-4B8A-BCB9-B93BC5E81714}"/>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5" name="Text // Listenebene verringern">
                <a:extLst>
                  <a:ext uri="{FF2B5EF4-FFF2-40B4-BE49-F238E27FC236}">
                    <a16:creationId xmlns:a16="http://schemas.microsoft.com/office/drawing/2014/main" id="{753526D2-53AD-43C5-AF80-E525489ED95E}"/>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16" name="Listenebenen">
                <a:extLst>
                  <a:ext uri="{FF2B5EF4-FFF2-40B4-BE49-F238E27FC236}">
                    <a16:creationId xmlns:a16="http://schemas.microsoft.com/office/drawing/2014/main" id="{07FF8FA2-AB52-4244-BC5A-509FEFAB9A37}"/>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64"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17" name="Bild // Listenebene verringern">
                <a:extLst>
                  <a:ext uri="{FF2B5EF4-FFF2-40B4-BE49-F238E27FC236}">
                    <a16:creationId xmlns:a16="http://schemas.microsoft.com/office/drawing/2014/main" id="{899457F9-736B-400E-8638-0098A9CAC2E2}"/>
                  </a:ext>
                </a:extLst>
              </p:cNvPr>
              <p:cNvPicPr>
                <a:picLocks noChangeAspect="1"/>
              </p:cNvPicPr>
              <p:nvPr userDrawn="1"/>
            </p:nvPicPr>
            <p:blipFill>
              <a:blip r:embed="rId35">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18" name="Bild // Listenebene erhöhen">
                <a:extLst>
                  <a:ext uri="{FF2B5EF4-FFF2-40B4-BE49-F238E27FC236}">
                    <a16:creationId xmlns:a16="http://schemas.microsoft.com/office/drawing/2014/main" id="{77930A58-E6EB-4006-A164-92DB584208D4}"/>
                  </a:ext>
                </a:extLst>
              </p:cNvPr>
              <p:cNvPicPr>
                <a:picLocks noChangeAspect="1"/>
              </p:cNvPicPr>
              <p:nvPr userDrawn="1"/>
            </p:nvPicPr>
            <p:blipFill>
              <a:blip r:embed="rId36">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6" name="Foliennummer">
            <a:extLst>
              <a:ext uri="{FF2B5EF4-FFF2-40B4-BE49-F238E27FC236}">
                <a16:creationId xmlns:a16="http://schemas.microsoft.com/office/drawing/2014/main" id="{594ACCBE-5BF7-4DD4-992C-82D750AB67DA}"/>
              </a:ext>
            </a:extLst>
          </p:cNvPr>
          <p:cNvSpPr>
            <a:spLocks noGrp="1"/>
          </p:cNvSpPr>
          <p:nvPr>
            <p:ph type="sldNum" sz="quarter" idx="4"/>
          </p:nvPr>
        </p:nvSpPr>
        <p:spPr>
          <a:xfrm>
            <a:off x="11144977" y="6312581"/>
            <a:ext cx="539785" cy="216000"/>
          </a:xfrm>
          <a:prstGeom prst="rect">
            <a:avLst/>
          </a:prstGeom>
        </p:spPr>
        <p:txBody>
          <a:bodyPr vert="horz" lIns="0" tIns="0" rIns="0" bIns="0" rtlCol="0" anchor="t" anchorCtr="0">
            <a:noAutofit/>
          </a:bodyPr>
          <a:lstStyle>
            <a:lvl1pPr marL="0" indent="0" algn="r">
              <a:lnSpc>
                <a:spcPct val="100000"/>
              </a:lnSpc>
              <a:spcBef>
                <a:spcPts val="0"/>
              </a:spcBef>
              <a:buFont typeface="Arial" panose="020B0604020202020204" pitchFamily="34" charset="0"/>
              <a:buNone/>
              <a:defRPr sz="750">
                <a:solidFill>
                  <a:schemeClr val="tx2"/>
                </a:solidFill>
                <a:latin typeface="+mn-lt"/>
              </a:defRPr>
            </a:lvl1pPr>
            <a:lvl2pPr marL="0" indent="0" algn="r">
              <a:lnSpc>
                <a:spcPct val="100000"/>
              </a:lnSpc>
              <a:spcBef>
                <a:spcPts val="0"/>
              </a:spcBef>
              <a:defRPr sz="750">
                <a:latin typeface="+mn-lt"/>
              </a:defRPr>
            </a:lvl2pPr>
            <a:lvl3pPr marL="0" indent="0" algn="r">
              <a:lnSpc>
                <a:spcPct val="100000"/>
              </a:lnSpc>
              <a:spcBef>
                <a:spcPts val="0"/>
              </a:spcBef>
              <a:defRPr sz="750">
                <a:latin typeface="+mn-lt"/>
              </a:defRPr>
            </a:lvl3pPr>
            <a:lvl4pPr marL="0" indent="0" algn="r">
              <a:lnSpc>
                <a:spcPct val="100000"/>
              </a:lnSpc>
              <a:spcBef>
                <a:spcPts val="0"/>
              </a:spcBef>
              <a:defRPr sz="750">
                <a:latin typeface="+mn-lt"/>
              </a:defRPr>
            </a:lvl4pPr>
            <a:lvl5pPr marL="0" indent="0" algn="r">
              <a:lnSpc>
                <a:spcPct val="100000"/>
              </a:lnSpc>
              <a:spcBef>
                <a:spcPts val="0"/>
              </a:spcBef>
              <a:defRPr sz="750">
                <a:latin typeface="+mn-lt"/>
              </a:defRPr>
            </a:lvl5pPr>
            <a:lvl6pPr marL="0" indent="0" algn="r">
              <a:lnSpc>
                <a:spcPct val="100000"/>
              </a:lnSpc>
              <a:spcBef>
                <a:spcPts val="0"/>
              </a:spcBef>
              <a:defRPr sz="750">
                <a:latin typeface="+mn-lt"/>
              </a:defRPr>
            </a:lvl6pPr>
            <a:lvl7pPr marL="0" indent="0" algn="r">
              <a:lnSpc>
                <a:spcPct val="100000"/>
              </a:lnSpc>
              <a:spcBef>
                <a:spcPts val="0"/>
              </a:spcBef>
              <a:defRPr sz="750">
                <a:latin typeface="+mn-lt"/>
              </a:defRPr>
            </a:lvl7pPr>
            <a:lvl8pPr marL="0" indent="0" algn="r">
              <a:lnSpc>
                <a:spcPct val="100000"/>
              </a:lnSpc>
              <a:spcBef>
                <a:spcPts val="0"/>
              </a:spcBef>
              <a:defRPr sz="750">
                <a:latin typeface="+mn-lt"/>
              </a:defRPr>
            </a:lvl8pPr>
            <a:lvl9pPr marL="0" indent="0" algn="r">
              <a:lnSpc>
                <a:spcPct val="100000"/>
              </a:lnSpc>
              <a:spcBef>
                <a:spcPts val="0"/>
              </a:spcBef>
              <a:defRPr sz="750">
                <a:latin typeface="+mn-lt"/>
              </a:defRPr>
            </a:lvl9pPr>
          </a:lstStyle>
          <a:p>
            <a:fld id="{B1DFA706-D6BF-4054-BFB5-EC6378B45988}" type="slidenum">
              <a:rPr lang="de-DE" smtClean="0"/>
              <a:pPr/>
              <a:t>‹Nr.›</a:t>
            </a:fld>
            <a:endParaRPr lang="de-DE" dirty="0"/>
          </a:p>
        </p:txBody>
      </p:sp>
      <p:pic>
        <p:nvPicPr>
          <p:cNvPr id="14" name="Superzeichen">
            <a:extLst>
              <a:ext uri="{FF2B5EF4-FFF2-40B4-BE49-F238E27FC236}">
                <a16:creationId xmlns:a16="http://schemas.microsoft.com/office/drawing/2014/main" id="{2435D612-806C-4620-8F2D-AC7015FAA8AC}"/>
              </a:ext>
            </a:extLst>
          </p:cNvPr>
          <p:cNvPicPr>
            <a:picLocks noChangeAspect="1"/>
          </p:cNvPicPr>
          <p:nvPr userDrawn="1"/>
        </p:nvPicPr>
        <p:blipFill>
          <a:blip r:embed="rId37">
            <a:extLst>
              <a:ext uri="{28A0092B-C50C-407E-A947-70E740481C1C}">
                <a14:useLocalDpi xmlns:a14="http://schemas.microsoft.com/office/drawing/2010/main" val="0"/>
              </a:ext>
            </a:extLst>
          </a:blip>
          <a:stretch>
            <a:fillRect/>
          </a:stretch>
        </p:blipFill>
        <p:spPr>
          <a:xfrm>
            <a:off x="507239" y="6224679"/>
            <a:ext cx="257800" cy="257783"/>
          </a:xfrm>
          <a:prstGeom prst="rect">
            <a:avLst/>
          </a:prstGeom>
        </p:spPr>
      </p:pic>
      <p:sp>
        <p:nvSpPr>
          <p:cNvPr id="3" name="Text">
            <a:extLst>
              <a:ext uri="{FF2B5EF4-FFF2-40B4-BE49-F238E27FC236}">
                <a16:creationId xmlns:a16="http://schemas.microsoft.com/office/drawing/2014/main" id="{F7239FC5-DF4D-4548-8F50-EB7A24772DC8}"/>
              </a:ext>
            </a:extLst>
          </p:cNvPr>
          <p:cNvSpPr>
            <a:spLocks noGrp="1"/>
          </p:cNvSpPr>
          <p:nvPr>
            <p:ph type="body" idx="1"/>
          </p:nvPr>
        </p:nvSpPr>
        <p:spPr>
          <a:xfrm>
            <a:off x="508035" y="1507334"/>
            <a:ext cx="11176727" cy="4625975"/>
          </a:xfrm>
          <a:prstGeom prst="rect">
            <a:avLst/>
          </a:prstGeom>
        </p:spPr>
        <p:txBody>
          <a:bodyPr vert="horz" lIns="0" tIns="0" rIns="0" bIns="0" rtlCol="0" anchor="t" anchorCtr="0">
            <a:noAutofit/>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B56D4A60-91E8-41B9-801E-30337CBA3825}"/>
              </a:ext>
            </a:extLst>
          </p:cNvPr>
          <p:cNvSpPr>
            <a:spLocks noGrp="1"/>
          </p:cNvSpPr>
          <p:nvPr>
            <p:ph type="title"/>
          </p:nvPr>
        </p:nvSpPr>
        <p:spPr>
          <a:xfrm>
            <a:off x="508034" y="400050"/>
            <a:ext cx="11176727" cy="954000"/>
          </a:xfrm>
          <a:prstGeom prst="rect">
            <a:avLst/>
          </a:prstGeom>
        </p:spPr>
        <p:txBody>
          <a:bodyPr vert="horz" lIns="0" tIns="0" rIns="0" bIns="0" rtlCol="0" anchor="t" anchorCtr="0">
            <a:noAutofit/>
          </a:body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3065266680"/>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 id="2147483718" r:id="rId18"/>
    <p:sldLayoutId id="2147483719" r:id="rId19"/>
    <p:sldLayoutId id="2147483720" r:id="rId20"/>
    <p:sldLayoutId id="2147483721" r:id="rId21"/>
    <p:sldLayoutId id="2147483722" r:id="rId22"/>
    <p:sldLayoutId id="2147483723" r:id="rId23"/>
    <p:sldLayoutId id="2147483724" r:id="rId24"/>
    <p:sldLayoutId id="2147483725" r:id="rId25"/>
    <p:sldLayoutId id="2147483726" r:id="rId26"/>
    <p:sldLayoutId id="2147483727" r:id="rId27"/>
    <p:sldLayoutId id="2147483728" r:id="rId28"/>
    <p:sldLayoutId id="2147483729" r:id="rId29"/>
    <p:sldLayoutId id="2147483730" r:id="rId30"/>
    <p:sldLayoutId id="2147483731" r:id="rId31"/>
    <p:sldLayoutId id="2147483732" r:id="rId32"/>
    <p:sldLayoutId id="2147483733" r:id="rId33"/>
  </p:sldLayoutIdLst>
  <p:hf hdr="0" ftr="0" dt="0"/>
  <p:txStyles>
    <p:titleStyle>
      <a:lvl1pPr marL="0" indent="0" algn="l" defTabSz="342900" rtl="0" eaLnBrk="1" latinLnBrk="0" hangingPunct="1">
        <a:lnSpc>
          <a:spcPct val="97000"/>
        </a:lnSpc>
        <a:spcBef>
          <a:spcPts val="0"/>
        </a:spcBef>
        <a:buFont typeface="Arial" panose="020B0604020202020204" pitchFamily="34" charset="0"/>
        <a:buNone/>
        <a:defRPr sz="2250" b="1" kern="1200">
          <a:solidFill>
            <a:schemeClr val="tx1"/>
          </a:solidFill>
          <a:latin typeface="+mn-lt"/>
          <a:ea typeface="+mj-ea"/>
          <a:cs typeface="+mj-cs"/>
        </a:defRPr>
      </a:lvl1pPr>
    </p:titleStyle>
    <p:bodyStyle>
      <a:lvl1pPr marL="0" indent="0" algn="l" defTabSz="342900" rtl="0" eaLnBrk="1" latinLnBrk="0" hangingPunct="1">
        <a:lnSpc>
          <a:spcPct val="100000"/>
        </a:lnSpc>
        <a:spcBef>
          <a:spcPts val="0"/>
        </a:spcBef>
        <a:spcAft>
          <a:spcPts val="675"/>
        </a:spcAft>
        <a:buFont typeface="Arial" panose="020B0604020202020204" pitchFamily="34" charset="0"/>
        <a:buNone/>
        <a:defRPr sz="1500" kern="1200">
          <a:solidFill>
            <a:schemeClr val="tx2"/>
          </a:solidFill>
          <a:latin typeface="+mj-lt"/>
          <a:ea typeface="+mn-ea"/>
          <a:cs typeface="+mn-cs"/>
        </a:defRPr>
      </a:lvl1pPr>
      <a:lvl2pPr marL="0" indent="0" algn="l" defTabSz="342900" rtl="0" eaLnBrk="1" latinLnBrk="0" hangingPunct="1">
        <a:lnSpc>
          <a:spcPct val="119000"/>
        </a:lnSpc>
        <a:spcBef>
          <a:spcPts val="0"/>
        </a:spcBef>
        <a:buFont typeface="Arial" panose="020B0604020202020204" pitchFamily="34" charset="0"/>
        <a:buNone/>
        <a:defRPr sz="1313" kern="1200">
          <a:solidFill>
            <a:schemeClr val="tx1"/>
          </a:solidFill>
          <a:latin typeface="+mn-lt"/>
          <a:ea typeface="+mn-ea"/>
          <a:cs typeface="+mn-cs"/>
        </a:defRPr>
      </a:lvl2pPr>
      <a:lvl3pPr marL="117450" indent="-117450" algn="l" defTabSz="342900" rtl="0" eaLnBrk="1" latinLnBrk="0" hangingPunct="1">
        <a:lnSpc>
          <a:spcPct val="119000"/>
        </a:lnSpc>
        <a:spcBef>
          <a:spcPts val="0"/>
        </a:spcBef>
        <a:buFont typeface="Arial" panose="020B0604020202020204" pitchFamily="34" charset="0"/>
        <a:buChar char="•"/>
        <a:defRPr sz="1313" kern="1200">
          <a:solidFill>
            <a:schemeClr val="tx1"/>
          </a:solidFill>
          <a:latin typeface="+mn-lt"/>
          <a:ea typeface="+mn-ea"/>
          <a:cs typeface="+mn-cs"/>
        </a:defRPr>
      </a:lvl3pPr>
      <a:lvl4pPr marL="234900" indent="-117450" algn="l" defTabSz="342900" rtl="0" eaLnBrk="1" latinLnBrk="0" hangingPunct="1">
        <a:lnSpc>
          <a:spcPct val="119000"/>
        </a:lnSpc>
        <a:spcBef>
          <a:spcPts val="0"/>
        </a:spcBef>
        <a:buFont typeface="Arial" panose="020B0604020202020204" pitchFamily="34" charset="0"/>
        <a:buChar char="•"/>
        <a:defRPr sz="1313" kern="1200">
          <a:solidFill>
            <a:schemeClr val="tx1"/>
          </a:solidFill>
          <a:latin typeface="+mn-lt"/>
          <a:ea typeface="+mn-ea"/>
          <a:cs typeface="+mn-cs"/>
        </a:defRPr>
      </a:lvl4pPr>
      <a:lvl5pPr marL="0" indent="0" algn="l" defTabSz="342900" rtl="0" eaLnBrk="1" latinLnBrk="0" hangingPunct="1">
        <a:lnSpc>
          <a:spcPct val="119000"/>
        </a:lnSpc>
        <a:spcBef>
          <a:spcPts val="0"/>
        </a:spcBef>
        <a:buFont typeface="Arial" panose="020B0604020202020204" pitchFamily="34" charset="0"/>
        <a:buNone/>
        <a:defRPr sz="1313" kern="1200">
          <a:solidFill>
            <a:schemeClr val="tx1"/>
          </a:solidFill>
          <a:latin typeface="+mn-lt"/>
          <a:ea typeface="+mn-ea"/>
          <a:cs typeface="+mn-cs"/>
        </a:defRPr>
      </a:lvl5pPr>
      <a:lvl6pPr marL="0" indent="0" algn="l" defTabSz="342900" rtl="0" eaLnBrk="1" latinLnBrk="0" hangingPunct="1">
        <a:lnSpc>
          <a:spcPct val="119000"/>
        </a:lnSpc>
        <a:spcBef>
          <a:spcPts val="0"/>
        </a:spcBef>
        <a:buFont typeface="Arial" panose="020B0604020202020204" pitchFamily="34" charset="0"/>
        <a:buNone/>
        <a:defRPr sz="1313" kern="1200">
          <a:solidFill>
            <a:schemeClr val="tx1"/>
          </a:solidFill>
          <a:latin typeface="+mn-lt"/>
          <a:ea typeface="+mn-ea"/>
          <a:cs typeface="+mn-cs"/>
        </a:defRPr>
      </a:lvl6pPr>
      <a:lvl7pPr marL="0" indent="0" algn="l" defTabSz="342900" rtl="0" eaLnBrk="1" latinLnBrk="0" hangingPunct="1">
        <a:lnSpc>
          <a:spcPct val="119000"/>
        </a:lnSpc>
        <a:spcBef>
          <a:spcPts val="0"/>
        </a:spcBef>
        <a:buFont typeface="Arial" panose="020B0604020202020204" pitchFamily="34" charset="0"/>
        <a:buNone/>
        <a:defRPr sz="1313" kern="1200">
          <a:solidFill>
            <a:schemeClr val="tx1"/>
          </a:solidFill>
          <a:latin typeface="+mn-lt"/>
          <a:ea typeface="+mn-ea"/>
          <a:cs typeface="+mn-cs"/>
        </a:defRPr>
      </a:lvl7pPr>
      <a:lvl8pPr marL="0" indent="0" algn="l" defTabSz="342900" rtl="0" eaLnBrk="1" latinLnBrk="0" hangingPunct="1">
        <a:lnSpc>
          <a:spcPct val="119000"/>
        </a:lnSpc>
        <a:spcBef>
          <a:spcPts val="0"/>
        </a:spcBef>
        <a:buFont typeface="Arial" panose="020B0604020202020204" pitchFamily="34" charset="0"/>
        <a:buNone/>
        <a:defRPr sz="1313" kern="1200">
          <a:solidFill>
            <a:schemeClr val="tx1"/>
          </a:solidFill>
          <a:latin typeface="+mn-lt"/>
          <a:ea typeface="+mn-ea"/>
          <a:cs typeface="+mn-cs"/>
        </a:defRPr>
      </a:lvl8pPr>
      <a:lvl9pPr marL="0" indent="0" algn="l" defTabSz="342900" rtl="0" eaLnBrk="1" latinLnBrk="0" hangingPunct="1">
        <a:lnSpc>
          <a:spcPct val="119000"/>
        </a:lnSpc>
        <a:spcBef>
          <a:spcPts val="0"/>
        </a:spcBef>
        <a:buFont typeface="Arial" panose="020B0604020202020204" pitchFamily="34" charset="0"/>
        <a:buNone/>
        <a:defRPr sz="1313" kern="1200">
          <a:solidFill>
            <a:schemeClr val="tx1"/>
          </a:solidFill>
          <a:latin typeface="+mn-lt"/>
          <a:ea typeface="+mn-ea"/>
          <a:cs typeface="+mn-cs"/>
        </a:defRPr>
      </a:lvl9pPr>
    </p:bodyStyle>
    <p:otherStyle>
      <a:defPPr>
        <a:defRPr lang="de-DE"/>
      </a:defPPr>
      <a:lvl1pPr marL="0" algn="l" defTabSz="342900" rtl="0" eaLnBrk="1" latinLnBrk="0" hangingPunct="1">
        <a:defRPr sz="675" kern="1200">
          <a:solidFill>
            <a:schemeClr val="tx1"/>
          </a:solidFill>
          <a:latin typeface="+mn-lt"/>
          <a:ea typeface="+mn-ea"/>
          <a:cs typeface="+mn-cs"/>
        </a:defRPr>
      </a:lvl1pPr>
      <a:lvl2pPr marL="171450" algn="l" defTabSz="342900" rtl="0" eaLnBrk="1" latinLnBrk="0" hangingPunct="1">
        <a:defRPr sz="675" kern="1200">
          <a:solidFill>
            <a:schemeClr val="tx1"/>
          </a:solidFill>
          <a:latin typeface="+mn-lt"/>
          <a:ea typeface="+mn-ea"/>
          <a:cs typeface="+mn-cs"/>
        </a:defRPr>
      </a:lvl2pPr>
      <a:lvl3pPr marL="342900" algn="l" defTabSz="342900" rtl="0" eaLnBrk="1" latinLnBrk="0" hangingPunct="1">
        <a:defRPr sz="675" kern="1200">
          <a:solidFill>
            <a:schemeClr val="tx1"/>
          </a:solidFill>
          <a:latin typeface="+mn-lt"/>
          <a:ea typeface="+mn-ea"/>
          <a:cs typeface="+mn-cs"/>
        </a:defRPr>
      </a:lvl3pPr>
      <a:lvl4pPr marL="514350" algn="l" defTabSz="342900" rtl="0" eaLnBrk="1" latinLnBrk="0" hangingPunct="1">
        <a:defRPr sz="675" kern="1200">
          <a:solidFill>
            <a:schemeClr val="tx1"/>
          </a:solidFill>
          <a:latin typeface="+mn-lt"/>
          <a:ea typeface="+mn-ea"/>
          <a:cs typeface="+mn-cs"/>
        </a:defRPr>
      </a:lvl4pPr>
      <a:lvl5pPr marL="685800" algn="l" defTabSz="342900" rtl="0" eaLnBrk="1" latinLnBrk="0" hangingPunct="1">
        <a:defRPr sz="675" kern="1200">
          <a:solidFill>
            <a:schemeClr val="tx1"/>
          </a:solidFill>
          <a:latin typeface="+mn-lt"/>
          <a:ea typeface="+mn-ea"/>
          <a:cs typeface="+mn-cs"/>
        </a:defRPr>
      </a:lvl5pPr>
      <a:lvl6pPr marL="857250" algn="l" defTabSz="342900" rtl="0" eaLnBrk="1" latinLnBrk="0" hangingPunct="1">
        <a:defRPr sz="675" kern="1200">
          <a:solidFill>
            <a:schemeClr val="tx1"/>
          </a:solidFill>
          <a:latin typeface="+mn-lt"/>
          <a:ea typeface="+mn-ea"/>
          <a:cs typeface="+mn-cs"/>
        </a:defRPr>
      </a:lvl6pPr>
      <a:lvl7pPr marL="1028700" algn="l" defTabSz="342900" rtl="0" eaLnBrk="1" latinLnBrk="0" hangingPunct="1">
        <a:defRPr sz="675" kern="1200">
          <a:solidFill>
            <a:schemeClr val="tx1"/>
          </a:solidFill>
          <a:latin typeface="+mn-lt"/>
          <a:ea typeface="+mn-ea"/>
          <a:cs typeface="+mn-cs"/>
        </a:defRPr>
      </a:lvl7pPr>
      <a:lvl8pPr marL="1200150" algn="l" defTabSz="342900" rtl="0" eaLnBrk="1" latinLnBrk="0" hangingPunct="1">
        <a:defRPr sz="675" kern="1200">
          <a:solidFill>
            <a:schemeClr val="tx1"/>
          </a:solidFill>
          <a:latin typeface="+mn-lt"/>
          <a:ea typeface="+mn-ea"/>
          <a:cs typeface="+mn-cs"/>
        </a:defRPr>
      </a:lvl8pPr>
      <a:lvl9pPr marL="1371600" algn="l" defTabSz="342900" rtl="0" eaLnBrk="1" latinLnBrk="0" hangingPunct="1">
        <a:defRPr sz="675"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pSp>
        <p:nvGrpSpPr>
          <p:cNvPr id="7" name="Regieanweisungen">
            <a:extLst>
              <a:ext uri="{FF2B5EF4-FFF2-40B4-BE49-F238E27FC236}">
                <a16:creationId xmlns:a16="http://schemas.microsoft.com/office/drawing/2014/main" id="{3A0FC229-A7E6-41B0-BCEF-692BCFD41982}"/>
              </a:ext>
            </a:extLst>
          </p:cNvPr>
          <p:cNvGrpSpPr>
            <a:grpSpLocks noChangeAspect="1"/>
          </p:cNvGrpSpPr>
          <p:nvPr userDrawn="1"/>
        </p:nvGrpSpPr>
        <p:grpSpPr>
          <a:xfrm>
            <a:off x="-1926126" y="-396001"/>
            <a:ext cx="16057046" cy="3888001"/>
            <a:chOff x="-1650972" y="-253680"/>
            <a:chExt cx="15627840" cy="3784320"/>
          </a:xfrm>
        </p:grpSpPr>
        <p:sp>
          <p:nvSpPr>
            <p:cNvPr id="8" name="Hilfslinien">
              <a:extLst>
                <a:ext uri="{FF2B5EF4-FFF2-40B4-BE49-F238E27FC236}">
                  <a16:creationId xmlns:a16="http://schemas.microsoft.com/office/drawing/2014/main" id="{7426F902-E722-4990-9791-B9419BDE88B5}"/>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9" name="Zurücksetzen">
              <a:extLst>
                <a:ext uri="{FF2B5EF4-FFF2-40B4-BE49-F238E27FC236}">
                  <a16:creationId xmlns:a16="http://schemas.microsoft.com/office/drawing/2014/main" id="{674EAA07-0C83-4CD5-804A-E6F0150070F1}"/>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0" name="Layoutwechsel">
              <a:extLst>
                <a:ext uri="{FF2B5EF4-FFF2-40B4-BE49-F238E27FC236}">
                  <a16:creationId xmlns:a16="http://schemas.microsoft.com/office/drawing/2014/main" id="{E0415EB9-7B66-46CB-B881-9CC3D2FA4BF3}"/>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1" name="Listenebenen">
              <a:extLst>
                <a:ext uri="{FF2B5EF4-FFF2-40B4-BE49-F238E27FC236}">
                  <a16:creationId xmlns:a16="http://schemas.microsoft.com/office/drawing/2014/main" id="{2BD77E7E-7C60-43EB-8958-364496899B4D}"/>
                </a:ext>
              </a:extLst>
            </p:cNvPr>
            <p:cNvGrpSpPr/>
            <p:nvPr userDrawn="1"/>
          </p:nvGrpSpPr>
          <p:grpSpPr>
            <a:xfrm>
              <a:off x="-1650972" y="2032315"/>
              <a:ext cx="1752000" cy="1498325"/>
              <a:chOff x="-1650972" y="2032315"/>
              <a:chExt cx="1752000" cy="1498325"/>
            </a:xfrm>
          </p:grpSpPr>
          <p:sp>
            <p:nvSpPr>
              <p:cNvPr id="13" name="Text // Listenebene erhöhen">
                <a:extLst>
                  <a:ext uri="{FF2B5EF4-FFF2-40B4-BE49-F238E27FC236}">
                    <a16:creationId xmlns:a16="http://schemas.microsoft.com/office/drawing/2014/main" id="{10532FD1-DCFC-4B8A-BCB9-B93BC5E81714}"/>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5" name="Text // Listenebene verringern">
                <a:extLst>
                  <a:ext uri="{FF2B5EF4-FFF2-40B4-BE49-F238E27FC236}">
                    <a16:creationId xmlns:a16="http://schemas.microsoft.com/office/drawing/2014/main" id="{753526D2-53AD-43C5-AF80-E525489ED95E}"/>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6" name="Listenebenen">
                <a:extLst>
                  <a:ext uri="{FF2B5EF4-FFF2-40B4-BE49-F238E27FC236}">
                    <a16:creationId xmlns:a16="http://schemas.microsoft.com/office/drawing/2014/main" id="{07FF8FA2-AB52-4244-BC5A-509FEFAB9A37}"/>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17" name="Bild // Listenebene verringern">
                <a:extLst>
                  <a:ext uri="{FF2B5EF4-FFF2-40B4-BE49-F238E27FC236}">
                    <a16:creationId xmlns:a16="http://schemas.microsoft.com/office/drawing/2014/main" id="{899457F9-736B-400E-8638-0098A9CAC2E2}"/>
                  </a:ext>
                </a:extLst>
              </p:cNvPr>
              <p:cNvPicPr>
                <a:picLocks noChangeAspect="1"/>
              </p:cNvPicPr>
              <p:nvPr userDrawn="1"/>
            </p:nvPicPr>
            <p:blipFill>
              <a:blip r:embed="rId35">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18" name="Bild // Listenebene erhöhen">
                <a:extLst>
                  <a:ext uri="{FF2B5EF4-FFF2-40B4-BE49-F238E27FC236}">
                    <a16:creationId xmlns:a16="http://schemas.microsoft.com/office/drawing/2014/main" id="{77930A58-E6EB-4006-A164-92DB584208D4}"/>
                  </a:ext>
                </a:extLst>
              </p:cNvPr>
              <p:cNvPicPr>
                <a:picLocks noChangeAspect="1"/>
              </p:cNvPicPr>
              <p:nvPr userDrawn="1"/>
            </p:nvPicPr>
            <p:blipFill>
              <a:blip r:embed="rId36">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6" name="Foliennummer">
            <a:extLst>
              <a:ext uri="{FF2B5EF4-FFF2-40B4-BE49-F238E27FC236}">
                <a16:creationId xmlns:a16="http://schemas.microsoft.com/office/drawing/2014/main" id="{594ACCBE-5BF7-4DD4-992C-82D750AB67DA}"/>
              </a:ext>
            </a:extLst>
          </p:cNvPr>
          <p:cNvSpPr>
            <a:spLocks noGrp="1"/>
          </p:cNvSpPr>
          <p:nvPr>
            <p:ph type="sldNum" sz="quarter" idx="4"/>
          </p:nvPr>
        </p:nvSpPr>
        <p:spPr>
          <a:xfrm>
            <a:off x="11144975" y="6312581"/>
            <a:ext cx="539785" cy="216000"/>
          </a:xfrm>
          <a:prstGeom prst="rect">
            <a:avLst/>
          </a:prstGeom>
        </p:spPr>
        <p:txBody>
          <a:bodyPr vert="horz" lIns="0" tIns="0" rIns="0" bIns="0" rtlCol="0" anchor="t" anchorCtr="0">
            <a:noAutofit/>
          </a:bodyPr>
          <a:lstStyle>
            <a:lvl1pPr marL="0" indent="0" algn="r">
              <a:lnSpc>
                <a:spcPct val="100000"/>
              </a:lnSpc>
              <a:spcBef>
                <a:spcPts val="0"/>
              </a:spcBef>
              <a:buFont typeface="Arial" panose="020B0604020202020204" pitchFamily="34" charset="0"/>
              <a:buNone/>
              <a:defRPr sz="1000">
                <a:solidFill>
                  <a:schemeClr val="tx2"/>
                </a:solidFill>
                <a:latin typeface="+mn-lt"/>
              </a:defRPr>
            </a:lvl1pPr>
            <a:lvl2pPr marL="0" indent="0" algn="r">
              <a:lnSpc>
                <a:spcPct val="100000"/>
              </a:lnSpc>
              <a:spcBef>
                <a:spcPts val="0"/>
              </a:spcBef>
              <a:defRPr sz="1000">
                <a:latin typeface="+mn-lt"/>
              </a:defRPr>
            </a:lvl2pPr>
            <a:lvl3pPr marL="0" indent="0" algn="r">
              <a:lnSpc>
                <a:spcPct val="100000"/>
              </a:lnSpc>
              <a:spcBef>
                <a:spcPts val="0"/>
              </a:spcBef>
              <a:defRPr sz="1000">
                <a:latin typeface="+mn-lt"/>
              </a:defRPr>
            </a:lvl3pPr>
            <a:lvl4pPr marL="0" indent="0" algn="r">
              <a:lnSpc>
                <a:spcPct val="100000"/>
              </a:lnSpc>
              <a:spcBef>
                <a:spcPts val="0"/>
              </a:spcBef>
              <a:defRPr sz="1000">
                <a:latin typeface="+mn-lt"/>
              </a:defRPr>
            </a:lvl4pPr>
            <a:lvl5pPr marL="0" indent="0" algn="r">
              <a:lnSpc>
                <a:spcPct val="100000"/>
              </a:lnSpc>
              <a:spcBef>
                <a:spcPts val="0"/>
              </a:spcBef>
              <a:defRPr sz="1000">
                <a:latin typeface="+mn-lt"/>
              </a:defRPr>
            </a:lvl5pPr>
            <a:lvl6pPr marL="0" indent="0" algn="r">
              <a:lnSpc>
                <a:spcPct val="100000"/>
              </a:lnSpc>
              <a:spcBef>
                <a:spcPts val="0"/>
              </a:spcBef>
              <a:defRPr sz="1000">
                <a:latin typeface="+mn-lt"/>
              </a:defRPr>
            </a:lvl6pPr>
            <a:lvl7pPr marL="0" indent="0" algn="r">
              <a:lnSpc>
                <a:spcPct val="100000"/>
              </a:lnSpc>
              <a:spcBef>
                <a:spcPts val="0"/>
              </a:spcBef>
              <a:defRPr sz="1000">
                <a:latin typeface="+mn-lt"/>
              </a:defRPr>
            </a:lvl7pPr>
            <a:lvl8pPr marL="0" indent="0" algn="r">
              <a:lnSpc>
                <a:spcPct val="100000"/>
              </a:lnSpc>
              <a:spcBef>
                <a:spcPts val="0"/>
              </a:spcBef>
              <a:defRPr sz="1000">
                <a:latin typeface="+mn-lt"/>
              </a:defRPr>
            </a:lvl8pPr>
            <a:lvl9pPr marL="0" indent="0" algn="r">
              <a:lnSpc>
                <a:spcPct val="100000"/>
              </a:lnSpc>
              <a:spcBef>
                <a:spcPts val="0"/>
              </a:spcBef>
              <a:defRPr sz="1000">
                <a:latin typeface="+mn-lt"/>
              </a:defRPr>
            </a:lvl9pPr>
          </a:lstStyle>
          <a:p>
            <a:fld id="{B1DFA706-D6BF-4054-BFB5-EC6378B45988}" type="slidenum">
              <a:rPr lang="de-DE" smtClean="0"/>
              <a:pPr/>
              <a:t>‹Nr.›</a:t>
            </a:fld>
            <a:endParaRPr lang="de-DE" dirty="0"/>
          </a:p>
        </p:txBody>
      </p:sp>
      <p:pic>
        <p:nvPicPr>
          <p:cNvPr id="14" name="Superzeichen">
            <a:extLst>
              <a:ext uri="{FF2B5EF4-FFF2-40B4-BE49-F238E27FC236}">
                <a16:creationId xmlns:a16="http://schemas.microsoft.com/office/drawing/2014/main" id="{2435D612-806C-4620-8F2D-AC7015FAA8AC}"/>
              </a:ext>
            </a:extLst>
          </p:cNvPr>
          <p:cNvPicPr>
            <a:picLocks noChangeAspect="1"/>
          </p:cNvPicPr>
          <p:nvPr userDrawn="1"/>
        </p:nvPicPr>
        <p:blipFill>
          <a:blip r:embed="rId37">
            <a:extLst>
              <a:ext uri="{28A0092B-C50C-407E-A947-70E740481C1C}">
                <a14:useLocalDpi xmlns:a14="http://schemas.microsoft.com/office/drawing/2010/main" val="0"/>
              </a:ext>
            </a:extLst>
          </a:blip>
          <a:stretch>
            <a:fillRect/>
          </a:stretch>
        </p:blipFill>
        <p:spPr>
          <a:xfrm>
            <a:off x="507239" y="6224677"/>
            <a:ext cx="257800" cy="257783"/>
          </a:xfrm>
          <a:prstGeom prst="rect">
            <a:avLst/>
          </a:prstGeom>
        </p:spPr>
      </p:pic>
      <p:sp>
        <p:nvSpPr>
          <p:cNvPr id="3" name="Text">
            <a:extLst>
              <a:ext uri="{FF2B5EF4-FFF2-40B4-BE49-F238E27FC236}">
                <a16:creationId xmlns:a16="http://schemas.microsoft.com/office/drawing/2014/main" id="{F7239FC5-DF4D-4548-8F50-EB7A24772DC8}"/>
              </a:ext>
            </a:extLst>
          </p:cNvPr>
          <p:cNvSpPr>
            <a:spLocks noGrp="1"/>
          </p:cNvSpPr>
          <p:nvPr>
            <p:ph type="body" idx="1"/>
          </p:nvPr>
        </p:nvSpPr>
        <p:spPr>
          <a:xfrm>
            <a:off x="508034" y="1507332"/>
            <a:ext cx="11176727" cy="4625975"/>
          </a:xfrm>
          <a:prstGeom prst="rect">
            <a:avLst/>
          </a:prstGeom>
        </p:spPr>
        <p:txBody>
          <a:bodyPr vert="horz" lIns="0" tIns="0" rIns="0" bIns="0" rtlCol="0" anchor="t" anchorCtr="0">
            <a:noAutofit/>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B56D4A60-91E8-41B9-801E-30337CBA3825}"/>
              </a:ext>
            </a:extLst>
          </p:cNvPr>
          <p:cNvSpPr>
            <a:spLocks noGrp="1"/>
          </p:cNvSpPr>
          <p:nvPr>
            <p:ph type="title"/>
          </p:nvPr>
        </p:nvSpPr>
        <p:spPr>
          <a:xfrm>
            <a:off x="508033" y="400050"/>
            <a:ext cx="11176727" cy="954000"/>
          </a:xfrm>
          <a:prstGeom prst="rect">
            <a:avLst/>
          </a:prstGeom>
        </p:spPr>
        <p:txBody>
          <a:bodyPr vert="horz" lIns="0" tIns="0" rIns="0" bIns="0" rtlCol="0" anchor="t" anchorCtr="0">
            <a:noAutofit/>
          </a:body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3792436660"/>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 id="2147483751" r:id="rId17"/>
    <p:sldLayoutId id="2147483752" r:id="rId18"/>
    <p:sldLayoutId id="2147483753" r:id="rId19"/>
    <p:sldLayoutId id="2147483754" r:id="rId20"/>
    <p:sldLayoutId id="2147483755" r:id="rId21"/>
    <p:sldLayoutId id="2147483756" r:id="rId22"/>
    <p:sldLayoutId id="2147483757" r:id="rId23"/>
    <p:sldLayoutId id="2147483758" r:id="rId24"/>
    <p:sldLayoutId id="2147483759" r:id="rId25"/>
    <p:sldLayoutId id="2147483760" r:id="rId26"/>
    <p:sldLayoutId id="2147483761" r:id="rId27"/>
    <p:sldLayoutId id="2147483762" r:id="rId28"/>
    <p:sldLayoutId id="2147483763" r:id="rId29"/>
    <p:sldLayoutId id="2147483764" r:id="rId30"/>
    <p:sldLayoutId id="2147483765" r:id="rId31"/>
    <p:sldLayoutId id="2147483766" r:id="rId32"/>
    <p:sldLayoutId id="2147483767" r:id="rId33"/>
  </p:sldLayoutIdLst>
  <p:hf hdr="0" ftr="0" dt="0"/>
  <p:txStyles>
    <p:titleStyle>
      <a:lvl1pPr marL="0" indent="0" algn="l" defTabSz="457200" rtl="0" eaLnBrk="1" latinLnBrk="0" hangingPunct="1">
        <a:lnSpc>
          <a:spcPct val="97000"/>
        </a:lnSpc>
        <a:spcBef>
          <a:spcPts val="0"/>
        </a:spcBef>
        <a:buFont typeface="Arial" panose="020B0604020202020204" pitchFamily="34" charset="0"/>
        <a:buNone/>
        <a:defRPr sz="3000" b="1" kern="1200">
          <a:solidFill>
            <a:schemeClr val="tx1"/>
          </a:solidFill>
          <a:latin typeface="+mn-lt"/>
          <a:ea typeface="+mj-ea"/>
          <a:cs typeface="+mj-cs"/>
        </a:defRPr>
      </a:lvl1pPr>
    </p:titleStyle>
    <p:bodyStyle>
      <a:lvl1pPr marL="0" indent="0" algn="l" defTabSz="457200" rtl="0" eaLnBrk="1" latinLnBrk="0" hangingPunct="1">
        <a:lnSpc>
          <a:spcPct val="100000"/>
        </a:lnSpc>
        <a:spcBef>
          <a:spcPts val="0"/>
        </a:spcBef>
        <a:spcAft>
          <a:spcPts val="900"/>
        </a:spcAft>
        <a:buFont typeface="Arial" panose="020B0604020202020204" pitchFamily="34" charset="0"/>
        <a:buNone/>
        <a:defRPr sz="2000" kern="1200">
          <a:solidFill>
            <a:schemeClr val="tx2"/>
          </a:solidFill>
          <a:latin typeface="+mj-lt"/>
          <a:ea typeface="+mn-ea"/>
          <a:cs typeface="+mn-cs"/>
        </a:defRPr>
      </a:lvl1pPr>
      <a:lvl2pPr marL="0" indent="0" algn="l" defTabSz="457200"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2pPr>
      <a:lvl3pPr marL="156600" indent="-156600" algn="l" defTabSz="457200" rtl="0" eaLnBrk="1" latinLnBrk="0" hangingPunct="1">
        <a:lnSpc>
          <a:spcPct val="119000"/>
        </a:lnSpc>
        <a:spcBef>
          <a:spcPts val="0"/>
        </a:spcBef>
        <a:buFont typeface="Arial" panose="020B0604020202020204" pitchFamily="34" charset="0"/>
        <a:buChar char="•"/>
        <a:defRPr sz="1750" kern="1200">
          <a:solidFill>
            <a:schemeClr val="tx1"/>
          </a:solidFill>
          <a:latin typeface="+mn-lt"/>
          <a:ea typeface="+mn-ea"/>
          <a:cs typeface="+mn-cs"/>
        </a:defRPr>
      </a:lvl3pPr>
      <a:lvl4pPr marL="313200" indent="-156600" algn="l" defTabSz="457200" rtl="0" eaLnBrk="1" latinLnBrk="0" hangingPunct="1">
        <a:lnSpc>
          <a:spcPct val="119000"/>
        </a:lnSpc>
        <a:spcBef>
          <a:spcPts val="0"/>
        </a:spcBef>
        <a:buFont typeface="Arial" panose="020B0604020202020204" pitchFamily="34" charset="0"/>
        <a:buChar char="•"/>
        <a:defRPr sz="1750" kern="1200">
          <a:solidFill>
            <a:schemeClr val="tx1"/>
          </a:solidFill>
          <a:latin typeface="+mn-lt"/>
          <a:ea typeface="+mn-ea"/>
          <a:cs typeface="+mn-cs"/>
        </a:defRPr>
      </a:lvl4pPr>
      <a:lvl5pPr marL="0" indent="0" algn="l" defTabSz="457200"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5pPr>
      <a:lvl6pPr marL="0" indent="0" algn="l" defTabSz="457200"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6pPr>
      <a:lvl7pPr marL="0" indent="0" algn="l" defTabSz="457200"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7pPr>
      <a:lvl8pPr marL="0" indent="0" algn="l" defTabSz="457200"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8pPr>
      <a:lvl9pPr marL="0" indent="0" algn="l" defTabSz="457200"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9pPr>
    </p:bodyStyle>
    <p:otherStyle>
      <a:defPPr>
        <a:defRPr lang="de-DE"/>
      </a:defPPr>
      <a:lvl1pPr marL="0" algn="l" defTabSz="457200" rtl="0" eaLnBrk="1" latinLnBrk="0" hangingPunct="1">
        <a:defRPr sz="900" kern="1200">
          <a:solidFill>
            <a:schemeClr val="tx1"/>
          </a:solidFill>
          <a:latin typeface="+mn-lt"/>
          <a:ea typeface="+mn-ea"/>
          <a:cs typeface="+mn-cs"/>
        </a:defRPr>
      </a:lvl1pPr>
      <a:lvl2pPr marL="228600" algn="l" defTabSz="457200" rtl="0" eaLnBrk="1" latinLnBrk="0" hangingPunct="1">
        <a:defRPr sz="900" kern="1200">
          <a:solidFill>
            <a:schemeClr val="tx1"/>
          </a:solidFill>
          <a:latin typeface="+mn-lt"/>
          <a:ea typeface="+mn-ea"/>
          <a:cs typeface="+mn-cs"/>
        </a:defRPr>
      </a:lvl2pPr>
      <a:lvl3pPr marL="457200" algn="l" defTabSz="457200" rtl="0" eaLnBrk="1" latinLnBrk="0" hangingPunct="1">
        <a:defRPr sz="900" kern="1200">
          <a:solidFill>
            <a:schemeClr val="tx1"/>
          </a:solidFill>
          <a:latin typeface="+mn-lt"/>
          <a:ea typeface="+mn-ea"/>
          <a:cs typeface="+mn-cs"/>
        </a:defRPr>
      </a:lvl3pPr>
      <a:lvl4pPr marL="685800" algn="l" defTabSz="457200" rtl="0" eaLnBrk="1" latinLnBrk="0" hangingPunct="1">
        <a:defRPr sz="900" kern="1200">
          <a:solidFill>
            <a:schemeClr val="tx1"/>
          </a:solidFill>
          <a:latin typeface="+mn-lt"/>
          <a:ea typeface="+mn-ea"/>
          <a:cs typeface="+mn-cs"/>
        </a:defRPr>
      </a:lvl4pPr>
      <a:lvl5pPr marL="914400" algn="l" defTabSz="457200" rtl="0" eaLnBrk="1" latinLnBrk="0" hangingPunct="1">
        <a:defRPr sz="900" kern="1200">
          <a:solidFill>
            <a:schemeClr val="tx1"/>
          </a:solidFill>
          <a:latin typeface="+mn-lt"/>
          <a:ea typeface="+mn-ea"/>
          <a:cs typeface="+mn-cs"/>
        </a:defRPr>
      </a:lvl5pPr>
      <a:lvl6pPr marL="1143000" algn="l" defTabSz="457200" rtl="0" eaLnBrk="1" latinLnBrk="0" hangingPunct="1">
        <a:defRPr sz="900" kern="1200">
          <a:solidFill>
            <a:schemeClr val="tx1"/>
          </a:solidFill>
          <a:latin typeface="+mn-lt"/>
          <a:ea typeface="+mn-ea"/>
          <a:cs typeface="+mn-cs"/>
        </a:defRPr>
      </a:lvl6pPr>
      <a:lvl7pPr marL="1371600" algn="l" defTabSz="457200" rtl="0" eaLnBrk="1" latinLnBrk="0" hangingPunct="1">
        <a:defRPr sz="900" kern="1200">
          <a:solidFill>
            <a:schemeClr val="tx1"/>
          </a:solidFill>
          <a:latin typeface="+mn-lt"/>
          <a:ea typeface="+mn-ea"/>
          <a:cs typeface="+mn-cs"/>
        </a:defRPr>
      </a:lvl7pPr>
      <a:lvl8pPr marL="1600200" algn="l" defTabSz="457200" rtl="0" eaLnBrk="1" latinLnBrk="0" hangingPunct="1">
        <a:defRPr sz="900" kern="1200">
          <a:solidFill>
            <a:schemeClr val="tx1"/>
          </a:solidFill>
          <a:latin typeface="+mn-lt"/>
          <a:ea typeface="+mn-ea"/>
          <a:cs typeface="+mn-cs"/>
        </a:defRPr>
      </a:lvl8pPr>
      <a:lvl9pPr marL="1828800" algn="l" defTabSz="457200" rtl="0" eaLnBrk="1" latinLnBrk="0" hangingPunct="1">
        <a:defRPr sz="9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pSp>
        <p:nvGrpSpPr>
          <p:cNvPr id="7" name="Regieanweisungen">
            <a:extLst>
              <a:ext uri="{FF2B5EF4-FFF2-40B4-BE49-F238E27FC236}">
                <a16:creationId xmlns:a16="http://schemas.microsoft.com/office/drawing/2014/main" id="{3A0FC229-A7E6-41B0-BCEF-692BCFD41982}"/>
              </a:ext>
            </a:extLst>
          </p:cNvPr>
          <p:cNvGrpSpPr>
            <a:grpSpLocks noChangeAspect="1"/>
          </p:cNvGrpSpPr>
          <p:nvPr userDrawn="1"/>
        </p:nvGrpSpPr>
        <p:grpSpPr>
          <a:xfrm>
            <a:off x="-1926126" y="-396001"/>
            <a:ext cx="16057046" cy="3888001"/>
            <a:chOff x="-1650972" y="-253680"/>
            <a:chExt cx="15627840" cy="3784320"/>
          </a:xfrm>
        </p:grpSpPr>
        <p:sp>
          <p:nvSpPr>
            <p:cNvPr id="8" name="Hilfslinien">
              <a:extLst>
                <a:ext uri="{FF2B5EF4-FFF2-40B4-BE49-F238E27FC236}">
                  <a16:creationId xmlns:a16="http://schemas.microsoft.com/office/drawing/2014/main" id="{7426F902-E722-4990-9791-B9419BDE88B5}"/>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634"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9" name="Zurücksetzen">
              <a:extLst>
                <a:ext uri="{FF2B5EF4-FFF2-40B4-BE49-F238E27FC236}">
                  <a16:creationId xmlns:a16="http://schemas.microsoft.com/office/drawing/2014/main" id="{674EAA07-0C83-4CD5-804A-E6F0150070F1}"/>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0" name="Layoutwechsel">
              <a:extLst>
                <a:ext uri="{FF2B5EF4-FFF2-40B4-BE49-F238E27FC236}">
                  <a16:creationId xmlns:a16="http://schemas.microsoft.com/office/drawing/2014/main" id="{E0415EB9-7B66-46CB-B881-9CC3D2FA4BF3}"/>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1" name="Listenebenen">
              <a:extLst>
                <a:ext uri="{FF2B5EF4-FFF2-40B4-BE49-F238E27FC236}">
                  <a16:creationId xmlns:a16="http://schemas.microsoft.com/office/drawing/2014/main" id="{2BD77E7E-7C60-43EB-8958-364496899B4D}"/>
                </a:ext>
              </a:extLst>
            </p:cNvPr>
            <p:cNvGrpSpPr/>
            <p:nvPr userDrawn="1"/>
          </p:nvGrpSpPr>
          <p:grpSpPr>
            <a:xfrm>
              <a:off x="-1650972" y="2032315"/>
              <a:ext cx="1752000" cy="1498325"/>
              <a:chOff x="-1650972" y="2032315"/>
              <a:chExt cx="1752000" cy="1498325"/>
            </a:xfrm>
          </p:grpSpPr>
          <p:sp>
            <p:nvSpPr>
              <p:cNvPr id="13" name="Text // Listenebene erhöhen">
                <a:extLst>
                  <a:ext uri="{FF2B5EF4-FFF2-40B4-BE49-F238E27FC236}">
                    <a16:creationId xmlns:a16="http://schemas.microsoft.com/office/drawing/2014/main" id="{10532FD1-DCFC-4B8A-BCB9-B93BC5E81714}"/>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5" name="Text // Listenebene verringern">
                <a:extLst>
                  <a:ext uri="{FF2B5EF4-FFF2-40B4-BE49-F238E27FC236}">
                    <a16:creationId xmlns:a16="http://schemas.microsoft.com/office/drawing/2014/main" id="{753526D2-53AD-43C5-AF80-E525489ED95E}"/>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6" name="Listenebenen">
                <a:extLst>
                  <a:ext uri="{FF2B5EF4-FFF2-40B4-BE49-F238E27FC236}">
                    <a16:creationId xmlns:a16="http://schemas.microsoft.com/office/drawing/2014/main" id="{07FF8FA2-AB52-4244-BC5A-509FEFAB9A37}"/>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555"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17" name="Bild // Listenebene verringern">
                <a:extLst>
                  <a:ext uri="{FF2B5EF4-FFF2-40B4-BE49-F238E27FC236}">
                    <a16:creationId xmlns:a16="http://schemas.microsoft.com/office/drawing/2014/main" id="{899457F9-736B-400E-8638-0098A9CAC2E2}"/>
                  </a:ext>
                </a:extLst>
              </p:cNvPr>
              <p:cNvPicPr>
                <a:picLocks noChangeAspect="1"/>
              </p:cNvPicPr>
              <p:nvPr userDrawn="1"/>
            </p:nvPicPr>
            <p:blipFill>
              <a:blip r:embed="rId35">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18" name="Bild // Listenebene erhöhen">
                <a:extLst>
                  <a:ext uri="{FF2B5EF4-FFF2-40B4-BE49-F238E27FC236}">
                    <a16:creationId xmlns:a16="http://schemas.microsoft.com/office/drawing/2014/main" id="{77930A58-E6EB-4006-A164-92DB584208D4}"/>
                  </a:ext>
                </a:extLst>
              </p:cNvPr>
              <p:cNvPicPr>
                <a:picLocks noChangeAspect="1"/>
              </p:cNvPicPr>
              <p:nvPr userDrawn="1"/>
            </p:nvPicPr>
            <p:blipFill>
              <a:blip r:embed="rId36">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6" name="Foliennummer">
            <a:extLst>
              <a:ext uri="{FF2B5EF4-FFF2-40B4-BE49-F238E27FC236}">
                <a16:creationId xmlns:a16="http://schemas.microsoft.com/office/drawing/2014/main" id="{594ACCBE-5BF7-4DD4-992C-82D750AB67DA}"/>
              </a:ext>
            </a:extLst>
          </p:cNvPr>
          <p:cNvSpPr>
            <a:spLocks noGrp="1"/>
          </p:cNvSpPr>
          <p:nvPr>
            <p:ph type="sldNum" sz="quarter" idx="4"/>
          </p:nvPr>
        </p:nvSpPr>
        <p:spPr>
          <a:xfrm>
            <a:off x="11144975" y="6312581"/>
            <a:ext cx="539785" cy="216000"/>
          </a:xfrm>
          <a:prstGeom prst="rect">
            <a:avLst/>
          </a:prstGeom>
        </p:spPr>
        <p:txBody>
          <a:bodyPr vert="horz" lIns="0" tIns="0" rIns="0" bIns="0" rtlCol="0" anchor="t" anchorCtr="0">
            <a:noAutofit/>
          </a:bodyPr>
          <a:lstStyle>
            <a:lvl1pPr marL="0" indent="0" algn="r">
              <a:lnSpc>
                <a:spcPct val="100000"/>
              </a:lnSpc>
              <a:spcBef>
                <a:spcPts val="0"/>
              </a:spcBef>
              <a:buFont typeface="Arial" panose="020B0604020202020204" pitchFamily="34" charset="0"/>
              <a:buNone/>
              <a:defRPr sz="1000">
                <a:solidFill>
                  <a:schemeClr val="tx2"/>
                </a:solidFill>
                <a:latin typeface="+mn-lt"/>
              </a:defRPr>
            </a:lvl1pPr>
            <a:lvl2pPr marL="0" indent="0" algn="r">
              <a:lnSpc>
                <a:spcPct val="100000"/>
              </a:lnSpc>
              <a:spcBef>
                <a:spcPts val="0"/>
              </a:spcBef>
              <a:defRPr sz="1000">
                <a:latin typeface="+mn-lt"/>
              </a:defRPr>
            </a:lvl2pPr>
            <a:lvl3pPr marL="0" indent="0" algn="r">
              <a:lnSpc>
                <a:spcPct val="100000"/>
              </a:lnSpc>
              <a:spcBef>
                <a:spcPts val="0"/>
              </a:spcBef>
              <a:defRPr sz="1000">
                <a:latin typeface="+mn-lt"/>
              </a:defRPr>
            </a:lvl3pPr>
            <a:lvl4pPr marL="0" indent="0" algn="r">
              <a:lnSpc>
                <a:spcPct val="100000"/>
              </a:lnSpc>
              <a:spcBef>
                <a:spcPts val="0"/>
              </a:spcBef>
              <a:defRPr sz="1000">
                <a:latin typeface="+mn-lt"/>
              </a:defRPr>
            </a:lvl4pPr>
            <a:lvl5pPr marL="0" indent="0" algn="r">
              <a:lnSpc>
                <a:spcPct val="100000"/>
              </a:lnSpc>
              <a:spcBef>
                <a:spcPts val="0"/>
              </a:spcBef>
              <a:defRPr sz="1000">
                <a:latin typeface="+mn-lt"/>
              </a:defRPr>
            </a:lvl5pPr>
            <a:lvl6pPr marL="0" indent="0" algn="r">
              <a:lnSpc>
                <a:spcPct val="100000"/>
              </a:lnSpc>
              <a:spcBef>
                <a:spcPts val="0"/>
              </a:spcBef>
              <a:defRPr sz="1000">
                <a:latin typeface="+mn-lt"/>
              </a:defRPr>
            </a:lvl6pPr>
            <a:lvl7pPr marL="0" indent="0" algn="r">
              <a:lnSpc>
                <a:spcPct val="100000"/>
              </a:lnSpc>
              <a:spcBef>
                <a:spcPts val="0"/>
              </a:spcBef>
              <a:defRPr sz="1000">
                <a:latin typeface="+mn-lt"/>
              </a:defRPr>
            </a:lvl7pPr>
            <a:lvl8pPr marL="0" indent="0" algn="r">
              <a:lnSpc>
                <a:spcPct val="100000"/>
              </a:lnSpc>
              <a:spcBef>
                <a:spcPts val="0"/>
              </a:spcBef>
              <a:defRPr sz="1000">
                <a:latin typeface="+mn-lt"/>
              </a:defRPr>
            </a:lvl8pPr>
            <a:lvl9pPr marL="0" indent="0" algn="r">
              <a:lnSpc>
                <a:spcPct val="100000"/>
              </a:lnSpc>
              <a:spcBef>
                <a:spcPts val="0"/>
              </a:spcBef>
              <a:defRPr sz="1000">
                <a:latin typeface="+mn-lt"/>
              </a:defRPr>
            </a:lvl9pPr>
          </a:lstStyle>
          <a:p>
            <a:fld id="{B1DFA706-D6BF-4054-BFB5-EC6378B45988}" type="slidenum">
              <a:rPr lang="de-DE" smtClean="0"/>
              <a:pPr/>
              <a:t>‹Nr.›</a:t>
            </a:fld>
            <a:endParaRPr lang="de-DE" dirty="0"/>
          </a:p>
        </p:txBody>
      </p:sp>
      <p:pic>
        <p:nvPicPr>
          <p:cNvPr id="14" name="Superzeichen">
            <a:extLst>
              <a:ext uri="{FF2B5EF4-FFF2-40B4-BE49-F238E27FC236}">
                <a16:creationId xmlns:a16="http://schemas.microsoft.com/office/drawing/2014/main" id="{2435D612-806C-4620-8F2D-AC7015FAA8AC}"/>
              </a:ext>
            </a:extLst>
          </p:cNvPr>
          <p:cNvPicPr>
            <a:picLocks noChangeAspect="1"/>
          </p:cNvPicPr>
          <p:nvPr userDrawn="1"/>
        </p:nvPicPr>
        <p:blipFill>
          <a:blip r:embed="rId37">
            <a:extLst>
              <a:ext uri="{28A0092B-C50C-407E-A947-70E740481C1C}">
                <a14:useLocalDpi xmlns:a14="http://schemas.microsoft.com/office/drawing/2010/main" val="0"/>
              </a:ext>
            </a:extLst>
          </a:blip>
          <a:stretch>
            <a:fillRect/>
          </a:stretch>
        </p:blipFill>
        <p:spPr>
          <a:xfrm>
            <a:off x="507239" y="6224678"/>
            <a:ext cx="257800" cy="257783"/>
          </a:xfrm>
          <a:prstGeom prst="rect">
            <a:avLst/>
          </a:prstGeom>
        </p:spPr>
      </p:pic>
      <p:sp>
        <p:nvSpPr>
          <p:cNvPr id="3" name="Text">
            <a:extLst>
              <a:ext uri="{FF2B5EF4-FFF2-40B4-BE49-F238E27FC236}">
                <a16:creationId xmlns:a16="http://schemas.microsoft.com/office/drawing/2014/main" id="{F7239FC5-DF4D-4548-8F50-EB7A24772DC8}"/>
              </a:ext>
            </a:extLst>
          </p:cNvPr>
          <p:cNvSpPr>
            <a:spLocks noGrp="1"/>
          </p:cNvSpPr>
          <p:nvPr>
            <p:ph type="body" idx="1"/>
          </p:nvPr>
        </p:nvSpPr>
        <p:spPr>
          <a:xfrm>
            <a:off x="508035" y="1507333"/>
            <a:ext cx="11176727" cy="4625975"/>
          </a:xfrm>
          <a:prstGeom prst="rect">
            <a:avLst/>
          </a:prstGeom>
        </p:spPr>
        <p:txBody>
          <a:bodyPr vert="horz" lIns="0" tIns="0" rIns="0" bIns="0" rtlCol="0" anchor="t" anchorCtr="0">
            <a:noAutofit/>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B56D4A60-91E8-41B9-801E-30337CBA3825}"/>
              </a:ext>
            </a:extLst>
          </p:cNvPr>
          <p:cNvSpPr>
            <a:spLocks noGrp="1"/>
          </p:cNvSpPr>
          <p:nvPr>
            <p:ph type="title"/>
          </p:nvPr>
        </p:nvSpPr>
        <p:spPr>
          <a:xfrm>
            <a:off x="508034" y="400050"/>
            <a:ext cx="11176727" cy="954000"/>
          </a:xfrm>
          <a:prstGeom prst="rect">
            <a:avLst/>
          </a:prstGeom>
        </p:spPr>
        <p:txBody>
          <a:bodyPr vert="horz" lIns="0" tIns="0" rIns="0" bIns="0" rtlCol="0" anchor="t" anchorCtr="0">
            <a:noAutofit/>
          </a:body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2057302151"/>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 id="2147483786" r:id="rId18"/>
    <p:sldLayoutId id="2147483787" r:id="rId19"/>
    <p:sldLayoutId id="2147483788" r:id="rId20"/>
    <p:sldLayoutId id="2147483789" r:id="rId21"/>
    <p:sldLayoutId id="2147483790" r:id="rId22"/>
    <p:sldLayoutId id="2147483791" r:id="rId23"/>
    <p:sldLayoutId id="2147483792" r:id="rId24"/>
    <p:sldLayoutId id="2147483793" r:id="rId25"/>
    <p:sldLayoutId id="2147483794" r:id="rId26"/>
    <p:sldLayoutId id="2147483795" r:id="rId27"/>
    <p:sldLayoutId id="2147483796" r:id="rId28"/>
    <p:sldLayoutId id="2147483797" r:id="rId29"/>
    <p:sldLayoutId id="2147483798" r:id="rId30"/>
    <p:sldLayoutId id="2147483799" r:id="rId31"/>
    <p:sldLayoutId id="2147483800" r:id="rId32"/>
    <p:sldLayoutId id="2147483801" r:id="rId33"/>
  </p:sldLayoutIdLst>
  <p:hf hdr="0" ftr="0" dt="0"/>
  <p:txStyles>
    <p:titleStyle>
      <a:lvl1pPr marL="0" indent="0" algn="l" defTabSz="457177" rtl="0" eaLnBrk="1" latinLnBrk="0" hangingPunct="1">
        <a:lnSpc>
          <a:spcPct val="97000"/>
        </a:lnSpc>
        <a:spcBef>
          <a:spcPts val="0"/>
        </a:spcBef>
        <a:buFont typeface="Arial" panose="020B0604020202020204" pitchFamily="34" charset="0"/>
        <a:buNone/>
        <a:defRPr sz="3000" b="1" kern="1200">
          <a:solidFill>
            <a:schemeClr val="tx1"/>
          </a:solidFill>
          <a:latin typeface="+mn-lt"/>
          <a:ea typeface="+mj-ea"/>
          <a:cs typeface="+mj-cs"/>
        </a:defRPr>
      </a:lvl1pPr>
    </p:titleStyle>
    <p:bodyStyle>
      <a:lvl1pPr marL="0" indent="0" algn="l" defTabSz="457177" rtl="0" eaLnBrk="1" latinLnBrk="0" hangingPunct="1">
        <a:lnSpc>
          <a:spcPct val="100000"/>
        </a:lnSpc>
        <a:spcBef>
          <a:spcPts val="0"/>
        </a:spcBef>
        <a:spcAft>
          <a:spcPts val="900"/>
        </a:spcAft>
        <a:buFont typeface="Arial" panose="020B0604020202020204" pitchFamily="34" charset="0"/>
        <a:buNone/>
        <a:defRPr sz="2000" kern="1200">
          <a:solidFill>
            <a:schemeClr val="tx2"/>
          </a:solidFill>
          <a:latin typeface="+mj-lt"/>
          <a:ea typeface="+mn-ea"/>
          <a:cs typeface="+mn-cs"/>
        </a:defRPr>
      </a:lvl1pPr>
      <a:lvl2pPr marL="0" indent="0" algn="l" defTabSz="457177"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2pPr>
      <a:lvl3pPr marL="156592" indent="-156592" algn="l" defTabSz="457177" rtl="0" eaLnBrk="1" latinLnBrk="0" hangingPunct="1">
        <a:lnSpc>
          <a:spcPct val="119000"/>
        </a:lnSpc>
        <a:spcBef>
          <a:spcPts val="0"/>
        </a:spcBef>
        <a:buFont typeface="Arial" panose="020B0604020202020204" pitchFamily="34" charset="0"/>
        <a:buChar char="•"/>
        <a:defRPr sz="1750" kern="1200">
          <a:solidFill>
            <a:schemeClr val="tx1"/>
          </a:solidFill>
          <a:latin typeface="+mn-lt"/>
          <a:ea typeface="+mn-ea"/>
          <a:cs typeface="+mn-cs"/>
        </a:defRPr>
      </a:lvl3pPr>
      <a:lvl4pPr marL="313185" indent="-156592" algn="l" defTabSz="457177" rtl="0" eaLnBrk="1" latinLnBrk="0" hangingPunct="1">
        <a:lnSpc>
          <a:spcPct val="119000"/>
        </a:lnSpc>
        <a:spcBef>
          <a:spcPts val="0"/>
        </a:spcBef>
        <a:buFont typeface="Arial" panose="020B0604020202020204" pitchFamily="34" charset="0"/>
        <a:buChar char="•"/>
        <a:defRPr sz="1750" kern="1200">
          <a:solidFill>
            <a:schemeClr val="tx1"/>
          </a:solidFill>
          <a:latin typeface="+mn-lt"/>
          <a:ea typeface="+mn-ea"/>
          <a:cs typeface="+mn-cs"/>
        </a:defRPr>
      </a:lvl4pPr>
      <a:lvl5pPr marL="0" indent="0" algn="l" defTabSz="457177"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5pPr>
      <a:lvl6pPr marL="0" indent="0" algn="l" defTabSz="457177"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6pPr>
      <a:lvl7pPr marL="0" indent="0" algn="l" defTabSz="457177"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7pPr>
      <a:lvl8pPr marL="0" indent="0" algn="l" defTabSz="457177"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8pPr>
      <a:lvl9pPr marL="0" indent="0" algn="l" defTabSz="457177"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9pPr>
    </p:bodyStyle>
    <p:otherStyle>
      <a:defPPr>
        <a:defRPr lang="de-DE"/>
      </a:defPPr>
      <a:lvl1pPr marL="0" algn="l" defTabSz="457177" rtl="0" eaLnBrk="1" latinLnBrk="0" hangingPunct="1">
        <a:defRPr sz="900" kern="1200">
          <a:solidFill>
            <a:schemeClr val="tx1"/>
          </a:solidFill>
          <a:latin typeface="+mn-lt"/>
          <a:ea typeface="+mn-ea"/>
          <a:cs typeface="+mn-cs"/>
        </a:defRPr>
      </a:lvl1pPr>
      <a:lvl2pPr marL="228589" algn="l" defTabSz="457177" rtl="0" eaLnBrk="1" latinLnBrk="0" hangingPunct="1">
        <a:defRPr sz="900" kern="1200">
          <a:solidFill>
            <a:schemeClr val="tx1"/>
          </a:solidFill>
          <a:latin typeface="+mn-lt"/>
          <a:ea typeface="+mn-ea"/>
          <a:cs typeface="+mn-cs"/>
        </a:defRPr>
      </a:lvl2pPr>
      <a:lvl3pPr marL="457177" algn="l" defTabSz="457177" rtl="0" eaLnBrk="1" latinLnBrk="0" hangingPunct="1">
        <a:defRPr sz="900" kern="1200">
          <a:solidFill>
            <a:schemeClr val="tx1"/>
          </a:solidFill>
          <a:latin typeface="+mn-lt"/>
          <a:ea typeface="+mn-ea"/>
          <a:cs typeface="+mn-cs"/>
        </a:defRPr>
      </a:lvl3pPr>
      <a:lvl4pPr marL="685766" algn="l" defTabSz="457177" rtl="0" eaLnBrk="1" latinLnBrk="0" hangingPunct="1">
        <a:defRPr sz="900" kern="1200">
          <a:solidFill>
            <a:schemeClr val="tx1"/>
          </a:solidFill>
          <a:latin typeface="+mn-lt"/>
          <a:ea typeface="+mn-ea"/>
          <a:cs typeface="+mn-cs"/>
        </a:defRPr>
      </a:lvl4pPr>
      <a:lvl5pPr marL="914355" algn="l" defTabSz="457177" rtl="0" eaLnBrk="1" latinLnBrk="0" hangingPunct="1">
        <a:defRPr sz="900" kern="1200">
          <a:solidFill>
            <a:schemeClr val="tx1"/>
          </a:solidFill>
          <a:latin typeface="+mn-lt"/>
          <a:ea typeface="+mn-ea"/>
          <a:cs typeface="+mn-cs"/>
        </a:defRPr>
      </a:lvl5pPr>
      <a:lvl6pPr marL="1142943" algn="l" defTabSz="457177" rtl="0" eaLnBrk="1" latinLnBrk="0" hangingPunct="1">
        <a:defRPr sz="900" kern="1200">
          <a:solidFill>
            <a:schemeClr val="tx1"/>
          </a:solidFill>
          <a:latin typeface="+mn-lt"/>
          <a:ea typeface="+mn-ea"/>
          <a:cs typeface="+mn-cs"/>
        </a:defRPr>
      </a:lvl6pPr>
      <a:lvl7pPr marL="1371532" algn="l" defTabSz="457177" rtl="0" eaLnBrk="1" latinLnBrk="0" hangingPunct="1">
        <a:defRPr sz="900" kern="1200">
          <a:solidFill>
            <a:schemeClr val="tx1"/>
          </a:solidFill>
          <a:latin typeface="+mn-lt"/>
          <a:ea typeface="+mn-ea"/>
          <a:cs typeface="+mn-cs"/>
        </a:defRPr>
      </a:lvl7pPr>
      <a:lvl8pPr marL="1600120" algn="l" defTabSz="457177" rtl="0" eaLnBrk="1" latinLnBrk="0" hangingPunct="1">
        <a:defRPr sz="900" kern="1200">
          <a:solidFill>
            <a:schemeClr val="tx1"/>
          </a:solidFill>
          <a:latin typeface="+mn-lt"/>
          <a:ea typeface="+mn-ea"/>
          <a:cs typeface="+mn-cs"/>
        </a:defRPr>
      </a:lvl8pPr>
      <a:lvl9pPr marL="1828709" algn="l" defTabSz="457177" rtl="0" eaLnBrk="1" latinLnBrk="0" hangingPunct="1">
        <a:defRPr sz="9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pSp>
        <p:nvGrpSpPr>
          <p:cNvPr id="7" name="Regieanweisungen">
            <a:extLst>
              <a:ext uri="{FF2B5EF4-FFF2-40B4-BE49-F238E27FC236}">
                <a16:creationId xmlns:a16="http://schemas.microsoft.com/office/drawing/2014/main" id="{3A0FC229-A7E6-41B0-BCEF-692BCFD41982}"/>
              </a:ext>
            </a:extLst>
          </p:cNvPr>
          <p:cNvGrpSpPr>
            <a:grpSpLocks noChangeAspect="1"/>
          </p:cNvGrpSpPr>
          <p:nvPr userDrawn="1"/>
        </p:nvGrpSpPr>
        <p:grpSpPr>
          <a:xfrm>
            <a:off x="-1926125" y="-396001"/>
            <a:ext cx="16057047" cy="3888001"/>
            <a:chOff x="-1650972" y="-253680"/>
            <a:chExt cx="15627840" cy="3784320"/>
          </a:xfrm>
        </p:grpSpPr>
        <p:sp>
          <p:nvSpPr>
            <p:cNvPr id="8" name="Hilfslinien">
              <a:extLst>
                <a:ext uri="{FF2B5EF4-FFF2-40B4-BE49-F238E27FC236}">
                  <a16:creationId xmlns:a16="http://schemas.microsoft.com/office/drawing/2014/main" id="{7426F902-E722-4990-9791-B9419BDE88B5}"/>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076726" rtl="0" eaLnBrk="1" fontAlgn="auto" latinLnBrk="0" hangingPunct="1">
                <a:lnSpc>
                  <a:spcPct val="100000"/>
                </a:lnSpc>
                <a:spcBef>
                  <a:spcPts val="0"/>
                </a:spcBef>
                <a:spcAft>
                  <a:spcPts val="0"/>
                </a:spcAft>
                <a:buClrTx/>
                <a:buSzTx/>
                <a:buFontTx/>
                <a:buNone/>
                <a:tabLst/>
                <a:defRPr/>
              </a:pPr>
              <a:r>
                <a:rPr kumimoji="0" lang="de-DE" sz="75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75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750" b="0" i="0" u="none" strike="noStrike" kern="1200" cap="none" spc="0" normalizeH="0" baseline="0" noProof="0" dirty="0">
                  <a:ln>
                    <a:noFill/>
                  </a:ln>
                  <a:solidFill>
                    <a:srgbClr val="000000"/>
                  </a:solidFill>
                  <a:effectLst/>
                  <a:uLnTx/>
                  <a:uFillTx/>
                  <a:latin typeface="+mn-lt"/>
                  <a:ea typeface="+mn-ea"/>
                  <a:cs typeface="+mn-cs"/>
                </a:rPr>
                <a:t>Haken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bei</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750" b="1" i="0" u="none" strike="noStrike" kern="1200" cap="none" spc="0" normalizeH="0" baseline="0" noProof="0" dirty="0">
                  <a:ln>
                    <a:noFill/>
                  </a:ln>
                  <a:solidFill>
                    <a:srgbClr val="000000"/>
                  </a:solidFill>
                  <a:effectLst/>
                  <a:uLnTx/>
                  <a:uFillTx/>
                  <a:latin typeface="+mn-lt"/>
                  <a:ea typeface="+mn-ea"/>
                  <a:cs typeface="+mn-cs"/>
                </a:rPr>
                <a:t> </a:t>
              </a:r>
              <a:r>
                <a:rPr kumimoji="0" lang="de-DE" sz="75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9" name="Zurücksetzen">
              <a:extLst>
                <a:ext uri="{FF2B5EF4-FFF2-40B4-BE49-F238E27FC236}">
                  <a16:creationId xmlns:a16="http://schemas.microsoft.com/office/drawing/2014/main" id="{674EAA07-0C83-4CD5-804A-E6F0150070F1}"/>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Folie in Ursprungsform </a:t>
              </a:r>
            </a:p>
            <a:p>
              <a:pPr indent="0" algn="l">
                <a:lnSpc>
                  <a:spcPct val="100000"/>
                </a:lnSpc>
                <a:spcBef>
                  <a:spcPts val="0"/>
                </a:spcBef>
                <a:spcAft>
                  <a:spcPts val="0"/>
                </a:spcAft>
              </a:pPr>
              <a:r>
                <a:rPr lang="de-DE" sz="750" b="0" baseline="0" dirty="0">
                  <a:solidFill>
                    <a:srgbClr val="000000"/>
                  </a:solidFill>
                  <a:latin typeface="+mn-lt"/>
                </a:rPr>
                <a:t>bringen über Menu:</a:t>
              </a:r>
            </a:p>
            <a:p>
              <a:pPr indent="0" algn="l">
                <a:lnSpc>
                  <a:spcPct val="100000"/>
                </a:lnSpc>
                <a:spcBef>
                  <a:spcPts val="0"/>
                </a:spcBef>
                <a:spcAft>
                  <a:spcPts val="0"/>
                </a:spcAft>
              </a:pPr>
              <a:r>
                <a:rPr lang="de-DE" sz="750" b="0" baseline="0" dirty="0">
                  <a:solidFill>
                    <a:srgbClr val="000000"/>
                  </a:solidFill>
                  <a:latin typeface="+mj-lt"/>
                </a:rPr>
                <a:t>Start &gt; Folien &gt; Zurücksetzen</a:t>
              </a:r>
            </a:p>
          </p:txBody>
        </p:sp>
        <p:sp>
          <p:nvSpPr>
            <p:cNvPr id="10" name="Layoutwechsel">
              <a:extLst>
                <a:ext uri="{FF2B5EF4-FFF2-40B4-BE49-F238E27FC236}">
                  <a16:creationId xmlns:a16="http://schemas.microsoft.com/office/drawing/2014/main" id="{E0415EB9-7B66-46CB-B881-9CC3D2FA4BF3}"/>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750" b="0" baseline="0" dirty="0">
                  <a:solidFill>
                    <a:srgbClr val="000000"/>
                  </a:solidFill>
                  <a:latin typeface="+mn-lt"/>
                </a:rPr>
                <a:t>Wechsel des Folienlayouts </a:t>
              </a:r>
              <a:br>
                <a:rPr lang="de-DE" sz="750" b="0" baseline="0" dirty="0">
                  <a:solidFill>
                    <a:srgbClr val="000000"/>
                  </a:solidFill>
                  <a:latin typeface="+mn-lt"/>
                </a:rPr>
              </a:br>
              <a:r>
                <a:rPr lang="de-DE" sz="750" b="0" baseline="0" dirty="0">
                  <a:solidFill>
                    <a:srgbClr val="000000"/>
                  </a:solidFill>
                  <a:latin typeface="+mn-lt"/>
                </a:rPr>
                <a:t>im Menü über:</a:t>
              </a:r>
            </a:p>
            <a:p>
              <a:pPr marL="0" marR="0" lvl="0" indent="0" algn="l"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Start &gt; Folien &gt; Layout</a:t>
              </a:r>
            </a:p>
          </p:txBody>
        </p:sp>
        <p:grpSp>
          <p:nvGrpSpPr>
            <p:cNvPr id="11" name="Listenebenen">
              <a:extLst>
                <a:ext uri="{FF2B5EF4-FFF2-40B4-BE49-F238E27FC236}">
                  <a16:creationId xmlns:a16="http://schemas.microsoft.com/office/drawing/2014/main" id="{2BD77E7E-7C60-43EB-8958-364496899B4D}"/>
                </a:ext>
              </a:extLst>
            </p:cNvPr>
            <p:cNvGrpSpPr/>
            <p:nvPr userDrawn="1"/>
          </p:nvGrpSpPr>
          <p:grpSpPr>
            <a:xfrm>
              <a:off x="-1650972" y="2032315"/>
              <a:ext cx="1752000" cy="1498325"/>
              <a:chOff x="-1650972" y="2032315"/>
              <a:chExt cx="1752000" cy="1498325"/>
            </a:xfrm>
          </p:grpSpPr>
          <p:sp>
            <p:nvSpPr>
              <p:cNvPr id="13" name="Text // Listenebene erhöhen">
                <a:extLst>
                  <a:ext uri="{FF2B5EF4-FFF2-40B4-BE49-F238E27FC236}">
                    <a16:creationId xmlns:a16="http://schemas.microsoft.com/office/drawing/2014/main" id="{10532FD1-DCFC-4B8A-BCB9-B93BC5E81714}"/>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erhöhen</a:t>
                </a:r>
              </a:p>
            </p:txBody>
          </p:sp>
          <p:sp>
            <p:nvSpPr>
              <p:cNvPr id="15" name="Text // Listenebene verringern">
                <a:extLst>
                  <a:ext uri="{FF2B5EF4-FFF2-40B4-BE49-F238E27FC236}">
                    <a16:creationId xmlns:a16="http://schemas.microsoft.com/office/drawing/2014/main" id="{753526D2-53AD-43C5-AF80-E525489ED95E}"/>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Listenebene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j-lt"/>
                  </a:rPr>
                  <a:t>verringern</a:t>
                </a:r>
              </a:p>
            </p:txBody>
          </p:sp>
          <p:sp>
            <p:nvSpPr>
              <p:cNvPr id="16" name="Listenebenen">
                <a:extLst>
                  <a:ext uri="{FF2B5EF4-FFF2-40B4-BE49-F238E27FC236}">
                    <a16:creationId xmlns:a16="http://schemas.microsoft.com/office/drawing/2014/main" id="{07FF8FA2-AB52-4244-BC5A-509FEFAB9A37}"/>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Wechsel der Textebene</a:t>
                </a:r>
              </a:p>
              <a:p>
                <a:pPr marL="0" marR="0" lvl="0" indent="0" algn="r" defTabSz="943917" rtl="0" eaLnBrk="1" fontAlgn="auto" latinLnBrk="0" hangingPunct="1">
                  <a:lnSpc>
                    <a:spcPct val="100000"/>
                  </a:lnSpc>
                  <a:spcBef>
                    <a:spcPts val="0"/>
                  </a:spcBef>
                  <a:spcAft>
                    <a:spcPts val="0"/>
                  </a:spcAft>
                  <a:buClrTx/>
                  <a:buSzTx/>
                  <a:buFontTx/>
                  <a:buNone/>
                  <a:tabLst/>
                  <a:defRPr/>
                </a:pPr>
                <a:r>
                  <a:rPr lang="de-DE" sz="750" b="0" baseline="0" dirty="0">
                    <a:solidFill>
                      <a:srgbClr val="000000"/>
                    </a:solidFill>
                    <a:latin typeface="+mn-lt"/>
                  </a:rPr>
                  <a:t>im Menü über: </a:t>
                </a:r>
                <a:br>
                  <a:rPr lang="de-DE" sz="750" b="0" baseline="0" dirty="0">
                    <a:solidFill>
                      <a:srgbClr val="000000"/>
                    </a:solidFill>
                    <a:latin typeface="+mn-lt"/>
                  </a:rPr>
                </a:br>
                <a:r>
                  <a:rPr lang="de-DE" sz="750" b="0" baseline="0" dirty="0">
                    <a:solidFill>
                      <a:srgbClr val="000000"/>
                    </a:solidFill>
                    <a:latin typeface="+mj-lt"/>
                  </a:rPr>
                  <a:t>Start &gt; Absatz &gt; Listenebene erhöhen/verringern</a:t>
                </a:r>
              </a:p>
            </p:txBody>
          </p:sp>
          <p:pic>
            <p:nvPicPr>
              <p:cNvPr id="17" name="Bild // Listenebene verringern">
                <a:extLst>
                  <a:ext uri="{FF2B5EF4-FFF2-40B4-BE49-F238E27FC236}">
                    <a16:creationId xmlns:a16="http://schemas.microsoft.com/office/drawing/2014/main" id="{899457F9-736B-400E-8638-0098A9CAC2E2}"/>
                  </a:ext>
                </a:extLst>
              </p:cNvPr>
              <p:cNvPicPr>
                <a:picLocks noChangeAspect="1"/>
              </p:cNvPicPr>
              <p:nvPr userDrawn="1"/>
            </p:nvPicPr>
            <p:blipFill>
              <a:blip r:embed="rId35">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18" name="Bild // Listenebene erhöhen">
                <a:extLst>
                  <a:ext uri="{FF2B5EF4-FFF2-40B4-BE49-F238E27FC236}">
                    <a16:creationId xmlns:a16="http://schemas.microsoft.com/office/drawing/2014/main" id="{77930A58-E6EB-4006-A164-92DB584208D4}"/>
                  </a:ext>
                </a:extLst>
              </p:cNvPr>
              <p:cNvPicPr>
                <a:picLocks noChangeAspect="1"/>
              </p:cNvPicPr>
              <p:nvPr userDrawn="1"/>
            </p:nvPicPr>
            <p:blipFill>
              <a:blip r:embed="rId36">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6" name="Foliennummer">
            <a:extLst>
              <a:ext uri="{FF2B5EF4-FFF2-40B4-BE49-F238E27FC236}">
                <a16:creationId xmlns:a16="http://schemas.microsoft.com/office/drawing/2014/main" id="{594ACCBE-5BF7-4DD4-992C-82D750AB67DA}"/>
              </a:ext>
            </a:extLst>
          </p:cNvPr>
          <p:cNvSpPr>
            <a:spLocks noGrp="1"/>
          </p:cNvSpPr>
          <p:nvPr>
            <p:ph type="sldNum" sz="quarter" idx="4"/>
          </p:nvPr>
        </p:nvSpPr>
        <p:spPr>
          <a:xfrm>
            <a:off x="11144977" y="6312581"/>
            <a:ext cx="539785" cy="216000"/>
          </a:xfrm>
          <a:prstGeom prst="rect">
            <a:avLst/>
          </a:prstGeom>
        </p:spPr>
        <p:txBody>
          <a:bodyPr vert="horz" lIns="0" tIns="0" rIns="0" bIns="0" rtlCol="0" anchor="t" anchorCtr="0">
            <a:noAutofit/>
          </a:bodyPr>
          <a:lstStyle>
            <a:lvl1pPr marL="0" indent="0" algn="r">
              <a:lnSpc>
                <a:spcPct val="100000"/>
              </a:lnSpc>
              <a:spcBef>
                <a:spcPts val="0"/>
              </a:spcBef>
              <a:buFont typeface="Arial" panose="020B0604020202020204" pitchFamily="34" charset="0"/>
              <a:buNone/>
              <a:defRPr sz="750">
                <a:solidFill>
                  <a:schemeClr val="tx2"/>
                </a:solidFill>
                <a:latin typeface="+mn-lt"/>
              </a:defRPr>
            </a:lvl1pPr>
            <a:lvl2pPr marL="0" indent="0" algn="r">
              <a:lnSpc>
                <a:spcPct val="100000"/>
              </a:lnSpc>
              <a:spcBef>
                <a:spcPts val="0"/>
              </a:spcBef>
              <a:defRPr sz="750">
                <a:latin typeface="+mn-lt"/>
              </a:defRPr>
            </a:lvl2pPr>
            <a:lvl3pPr marL="0" indent="0" algn="r">
              <a:lnSpc>
                <a:spcPct val="100000"/>
              </a:lnSpc>
              <a:spcBef>
                <a:spcPts val="0"/>
              </a:spcBef>
              <a:defRPr sz="750">
                <a:latin typeface="+mn-lt"/>
              </a:defRPr>
            </a:lvl3pPr>
            <a:lvl4pPr marL="0" indent="0" algn="r">
              <a:lnSpc>
                <a:spcPct val="100000"/>
              </a:lnSpc>
              <a:spcBef>
                <a:spcPts val="0"/>
              </a:spcBef>
              <a:defRPr sz="750">
                <a:latin typeface="+mn-lt"/>
              </a:defRPr>
            </a:lvl4pPr>
            <a:lvl5pPr marL="0" indent="0" algn="r">
              <a:lnSpc>
                <a:spcPct val="100000"/>
              </a:lnSpc>
              <a:spcBef>
                <a:spcPts val="0"/>
              </a:spcBef>
              <a:defRPr sz="750">
                <a:latin typeface="+mn-lt"/>
              </a:defRPr>
            </a:lvl5pPr>
            <a:lvl6pPr marL="0" indent="0" algn="r">
              <a:lnSpc>
                <a:spcPct val="100000"/>
              </a:lnSpc>
              <a:spcBef>
                <a:spcPts val="0"/>
              </a:spcBef>
              <a:defRPr sz="750">
                <a:latin typeface="+mn-lt"/>
              </a:defRPr>
            </a:lvl6pPr>
            <a:lvl7pPr marL="0" indent="0" algn="r">
              <a:lnSpc>
                <a:spcPct val="100000"/>
              </a:lnSpc>
              <a:spcBef>
                <a:spcPts val="0"/>
              </a:spcBef>
              <a:defRPr sz="750">
                <a:latin typeface="+mn-lt"/>
              </a:defRPr>
            </a:lvl7pPr>
            <a:lvl8pPr marL="0" indent="0" algn="r">
              <a:lnSpc>
                <a:spcPct val="100000"/>
              </a:lnSpc>
              <a:spcBef>
                <a:spcPts val="0"/>
              </a:spcBef>
              <a:defRPr sz="750">
                <a:latin typeface="+mn-lt"/>
              </a:defRPr>
            </a:lvl8pPr>
            <a:lvl9pPr marL="0" indent="0" algn="r">
              <a:lnSpc>
                <a:spcPct val="100000"/>
              </a:lnSpc>
              <a:spcBef>
                <a:spcPts val="0"/>
              </a:spcBef>
              <a:defRPr sz="750">
                <a:latin typeface="+mn-lt"/>
              </a:defRPr>
            </a:lvl9pPr>
          </a:lstStyle>
          <a:p>
            <a:fld id="{B1DFA706-D6BF-4054-BFB5-EC6378B45988}" type="slidenum">
              <a:rPr lang="de-DE" smtClean="0"/>
              <a:pPr/>
              <a:t>‹Nr.›</a:t>
            </a:fld>
            <a:endParaRPr lang="de-DE" dirty="0"/>
          </a:p>
        </p:txBody>
      </p:sp>
      <p:pic>
        <p:nvPicPr>
          <p:cNvPr id="14" name="Superzeichen">
            <a:extLst>
              <a:ext uri="{FF2B5EF4-FFF2-40B4-BE49-F238E27FC236}">
                <a16:creationId xmlns:a16="http://schemas.microsoft.com/office/drawing/2014/main" id="{2435D612-806C-4620-8F2D-AC7015FAA8AC}"/>
              </a:ext>
            </a:extLst>
          </p:cNvPr>
          <p:cNvPicPr>
            <a:picLocks noChangeAspect="1"/>
          </p:cNvPicPr>
          <p:nvPr userDrawn="1"/>
        </p:nvPicPr>
        <p:blipFill>
          <a:blip r:embed="rId37">
            <a:extLst>
              <a:ext uri="{28A0092B-C50C-407E-A947-70E740481C1C}">
                <a14:useLocalDpi xmlns:a14="http://schemas.microsoft.com/office/drawing/2010/main" val="0"/>
              </a:ext>
            </a:extLst>
          </a:blip>
          <a:stretch>
            <a:fillRect/>
          </a:stretch>
        </p:blipFill>
        <p:spPr>
          <a:xfrm>
            <a:off x="507239" y="6224680"/>
            <a:ext cx="257800" cy="257783"/>
          </a:xfrm>
          <a:prstGeom prst="rect">
            <a:avLst/>
          </a:prstGeom>
        </p:spPr>
      </p:pic>
      <p:sp>
        <p:nvSpPr>
          <p:cNvPr id="3" name="Text">
            <a:extLst>
              <a:ext uri="{FF2B5EF4-FFF2-40B4-BE49-F238E27FC236}">
                <a16:creationId xmlns:a16="http://schemas.microsoft.com/office/drawing/2014/main" id="{F7239FC5-DF4D-4548-8F50-EB7A24772DC8}"/>
              </a:ext>
            </a:extLst>
          </p:cNvPr>
          <p:cNvSpPr>
            <a:spLocks noGrp="1"/>
          </p:cNvSpPr>
          <p:nvPr>
            <p:ph type="body" idx="1"/>
          </p:nvPr>
        </p:nvSpPr>
        <p:spPr>
          <a:xfrm>
            <a:off x="508036" y="1507335"/>
            <a:ext cx="11176727" cy="4625975"/>
          </a:xfrm>
          <a:prstGeom prst="rect">
            <a:avLst/>
          </a:prstGeom>
        </p:spPr>
        <p:txBody>
          <a:bodyPr vert="horz" lIns="0" tIns="0" rIns="0" bIns="0" rtlCol="0" anchor="t" anchorCtr="0">
            <a:noAutofit/>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B56D4A60-91E8-41B9-801E-30337CBA3825}"/>
              </a:ext>
            </a:extLst>
          </p:cNvPr>
          <p:cNvSpPr>
            <a:spLocks noGrp="1"/>
          </p:cNvSpPr>
          <p:nvPr>
            <p:ph type="title"/>
          </p:nvPr>
        </p:nvSpPr>
        <p:spPr>
          <a:xfrm>
            <a:off x="508035" y="400050"/>
            <a:ext cx="11176727" cy="954000"/>
          </a:xfrm>
          <a:prstGeom prst="rect">
            <a:avLst/>
          </a:prstGeom>
        </p:spPr>
        <p:txBody>
          <a:bodyPr vert="horz" lIns="0" tIns="0" rIns="0" bIns="0" rtlCol="0" anchor="t" anchorCtr="0">
            <a:noAutofit/>
          </a:body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2189589637"/>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 id="2147483815" r:id="rId13"/>
    <p:sldLayoutId id="2147483816" r:id="rId14"/>
    <p:sldLayoutId id="2147483817" r:id="rId15"/>
    <p:sldLayoutId id="2147483818" r:id="rId16"/>
    <p:sldLayoutId id="2147483819" r:id="rId17"/>
    <p:sldLayoutId id="2147483820" r:id="rId18"/>
    <p:sldLayoutId id="2147483821" r:id="rId19"/>
    <p:sldLayoutId id="2147483822" r:id="rId20"/>
    <p:sldLayoutId id="2147483823" r:id="rId21"/>
    <p:sldLayoutId id="2147483824" r:id="rId22"/>
    <p:sldLayoutId id="2147483825" r:id="rId23"/>
    <p:sldLayoutId id="2147483826" r:id="rId24"/>
    <p:sldLayoutId id="2147483827" r:id="rId25"/>
    <p:sldLayoutId id="2147483828" r:id="rId26"/>
    <p:sldLayoutId id="2147483829" r:id="rId27"/>
    <p:sldLayoutId id="2147483830" r:id="rId28"/>
    <p:sldLayoutId id="2147483831" r:id="rId29"/>
    <p:sldLayoutId id="2147483832" r:id="rId30"/>
    <p:sldLayoutId id="2147483833" r:id="rId31"/>
    <p:sldLayoutId id="2147483834" r:id="rId32"/>
    <p:sldLayoutId id="2147483835" r:id="rId33"/>
  </p:sldLayoutIdLst>
  <p:hf hdr="0" ftr="0" dt="0"/>
  <p:txStyles>
    <p:titleStyle>
      <a:lvl1pPr marL="0" indent="0" algn="l" defTabSz="342883" rtl="0" eaLnBrk="1" latinLnBrk="0" hangingPunct="1">
        <a:lnSpc>
          <a:spcPct val="97000"/>
        </a:lnSpc>
        <a:spcBef>
          <a:spcPts val="0"/>
        </a:spcBef>
        <a:buFont typeface="Arial" panose="020B0604020202020204" pitchFamily="34" charset="0"/>
        <a:buNone/>
        <a:defRPr sz="2250" b="1" kern="1200">
          <a:solidFill>
            <a:schemeClr val="tx1"/>
          </a:solidFill>
          <a:latin typeface="+mn-lt"/>
          <a:ea typeface="+mj-ea"/>
          <a:cs typeface="+mj-cs"/>
        </a:defRPr>
      </a:lvl1pPr>
    </p:titleStyle>
    <p:bodyStyle>
      <a:lvl1pPr marL="0" indent="0" algn="l" defTabSz="342883" rtl="0" eaLnBrk="1" latinLnBrk="0" hangingPunct="1">
        <a:lnSpc>
          <a:spcPct val="100000"/>
        </a:lnSpc>
        <a:spcBef>
          <a:spcPts val="0"/>
        </a:spcBef>
        <a:spcAft>
          <a:spcPts val="675"/>
        </a:spcAft>
        <a:buFont typeface="Arial" panose="020B0604020202020204" pitchFamily="34" charset="0"/>
        <a:buNone/>
        <a:defRPr sz="1500" kern="1200">
          <a:solidFill>
            <a:schemeClr val="tx2"/>
          </a:solidFill>
          <a:latin typeface="+mj-lt"/>
          <a:ea typeface="+mn-ea"/>
          <a:cs typeface="+mn-cs"/>
        </a:defRPr>
      </a:lvl1pPr>
      <a:lvl2pPr marL="0" indent="0" algn="l" defTabSz="342883" rtl="0" eaLnBrk="1" latinLnBrk="0" hangingPunct="1">
        <a:lnSpc>
          <a:spcPct val="119000"/>
        </a:lnSpc>
        <a:spcBef>
          <a:spcPts val="0"/>
        </a:spcBef>
        <a:buFont typeface="Arial" panose="020B0604020202020204" pitchFamily="34" charset="0"/>
        <a:buNone/>
        <a:defRPr sz="1313" kern="1200">
          <a:solidFill>
            <a:schemeClr val="tx1"/>
          </a:solidFill>
          <a:latin typeface="+mn-lt"/>
          <a:ea typeface="+mn-ea"/>
          <a:cs typeface="+mn-cs"/>
        </a:defRPr>
      </a:lvl2pPr>
      <a:lvl3pPr marL="117444" indent="-117444" algn="l" defTabSz="342883" rtl="0" eaLnBrk="1" latinLnBrk="0" hangingPunct="1">
        <a:lnSpc>
          <a:spcPct val="119000"/>
        </a:lnSpc>
        <a:spcBef>
          <a:spcPts val="0"/>
        </a:spcBef>
        <a:buFont typeface="Arial" panose="020B0604020202020204" pitchFamily="34" charset="0"/>
        <a:buChar char="•"/>
        <a:defRPr sz="1313" kern="1200">
          <a:solidFill>
            <a:schemeClr val="tx1"/>
          </a:solidFill>
          <a:latin typeface="+mn-lt"/>
          <a:ea typeface="+mn-ea"/>
          <a:cs typeface="+mn-cs"/>
        </a:defRPr>
      </a:lvl3pPr>
      <a:lvl4pPr marL="234889" indent="-117444" algn="l" defTabSz="342883" rtl="0" eaLnBrk="1" latinLnBrk="0" hangingPunct="1">
        <a:lnSpc>
          <a:spcPct val="119000"/>
        </a:lnSpc>
        <a:spcBef>
          <a:spcPts val="0"/>
        </a:spcBef>
        <a:buFont typeface="Arial" panose="020B0604020202020204" pitchFamily="34" charset="0"/>
        <a:buChar char="•"/>
        <a:defRPr sz="1313" kern="1200">
          <a:solidFill>
            <a:schemeClr val="tx1"/>
          </a:solidFill>
          <a:latin typeface="+mn-lt"/>
          <a:ea typeface="+mn-ea"/>
          <a:cs typeface="+mn-cs"/>
        </a:defRPr>
      </a:lvl4pPr>
      <a:lvl5pPr marL="0" indent="0" algn="l" defTabSz="342883" rtl="0" eaLnBrk="1" latinLnBrk="0" hangingPunct="1">
        <a:lnSpc>
          <a:spcPct val="119000"/>
        </a:lnSpc>
        <a:spcBef>
          <a:spcPts val="0"/>
        </a:spcBef>
        <a:buFont typeface="Arial" panose="020B0604020202020204" pitchFamily="34" charset="0"/>
        <a:buNone/>
        <a:defRPr sz="1313" kern="1200">
          <a:solidFill>
            <a:schemeClr val="tx1"/>
          </a:solidFill>
          <a:latin typeface="+mn-lt"/>
          <a:ea typeface="+mn-ea"/>
          <a:cs typeface="+mn-cs"/>
        </a:defRPr>
      </a:lvl5pPr>
      <a:lvl6pPr marL="0" indent="0" algn="l" defTabSz="342883" rtl="0" eaLnBrk="1" latinLnBrk="0" hangingPunct="1">
        <a:lnSpc>
          <a:spcPct val="119000"/>
        </a:lnSpc>
        <a:spcBef>
          <a:spcPts val="0"/>
        </a:spcBef>
        <a:buFont typeface="Arial" panose="020B0604020202020204" pitchFamily="34" charset="0"/>
        <a:buNone/>
        <a:defRPr sz="1313" kern="1200">
          <a:solidFill>
            <a:schemeClr val="tx1"/>
          </a:solidFill>
          <a:latin typeface="+mn-lt"/>
          <a:ea typeface="+mn-ea"/>
          <a:cs typeface="+mn-cs"/>
        </a:defRPr>
      </a:lvl6pPr>
      <a:lvl7pPr marL="0" indent="0" algn="l" defTabSz="342883" rtl="0" eaLnBrk="1" latinLnBrk="0" hangingPunct="1">
        <a:lnSpc>
          <a:spcPct val="119000"/>
        </a:lnSpc>
        <a:spcBef>
          <a:spcPts val="0"/>
        </a:spcBef>
        <a:buFont typeface="Arial" panose="020B0604020202020204" pitchFamily="34" charset="0"/>
        <a:buNone/>
        <a:defRPr sz="1313" kern="1200">
          <a:solidFill>
            <a:schemeClr val="tx1"/>
          </a:solidFill>
          <a:latin typeface="+mn-lt"/>
          <a:ea typeface="+mn-ea"/>
          <a:cs typeface="+mn-cs"/>
        </a:defRPr>
      </a:lvl7pPr>
      <a:lvl8pPr marL="0" indent="0" algn="l" defTabSz="342883" rtl="0" eaLnBrk="1" latinLnBrk="0" hangingPunct="1">
        <a:lnSpc>
          <a:spcPct val="119000"/>
        </a:lnSpc>
        <a:spcBef>
          <a:spcPts val="0"/>
        </a:spcBef>
        <a:buFont typeface="Arial" panose="020B0604020202020204" pitchFamily="34" charset="0"/>
        <a:buNone/>
        <a:defRPr sz="1313" kern="1200">
          <a:solidFill>
            <a:schemeClr val="tx1"/>
          </a:solidFill>
          <a:latin typeface="+mn-lt"/>
          <a:ea typeface="+mn-ea"/>
          <a:cs typeface="+mn-cs"/>
        </a:defRPr>
      </a:lvl8pPr>
      <a:lvl9pPr marL="0" indent="0" algn="l" defTabSz="342883" rtl="0" eaLnBrk="1" latinLnBrk="0" hangingPunct="1">
        <a:lnSpc>
          <a:spcPct val="119000"/>
        </a:lnSpc>
        <a:spcBef>
          <a:spcPts val="0"/>
        </a:spcBef>
        <a:buFont typeface="Arial" panose="020B0604020202020204" pitchFamily="34" charset="0"/>
        <a:buNone/>
        <a:defRPr sz="1313" kern="1200">
          <a:solidFill>
            <a:schemeClr val="tx1"/>
          </a:solidFill>
          <a:latin typeface="+mn-lt"/>
          <a:ea typeface="+mn-ea"/>
          <a:cs typeface="+mn-cs"/>
        </a:defRPr>
      </a:lvl9pPr>
    </p:bodyStyle>
    <p:otherStyle>
      <a:defPPr>
        <a:defRPr lang="de-DE"/>
      </a:defPPr>
      <a:lvl1pPr marL="0" algn="l" defTabSz="342883" rtl="0" eaLnBrk="1" latinLnBrk="0" hangingPunct="1">
        <a:defRPr sz="675" kern="1200">
          <a:solidFill>
            <a:schemeClr val="tx1"/>
          </a:solidFill>
          <a:latin typeface="+mn-lt"/>
          <a:ea typeface="+mn-ea"/>
          <a:cs typeface="+mn-cs"/>
        </a:defRPr>
      </a:lvl1pPr>
      <a:lvl2pPr marL="171442" algn="l" defTabSz="342883" rtl="0" eaLnBrk="1" latinLnBrk="0" hangingPunct="1">
        <a:defRPr sz="675" kern="1200">
          <a:solidFill>
            <a:schemeClr val="tx1"/>
          </a:solidFill>
          <a:latin typeface="+mn-lt"/>
          <a:ea typeface="+mn-ea"/>
          <a:cs typeface="+mn-cs"/>
        </a:defRPr>
      </a:lvl2pPr>
      <a:lvl3pPr marL="342883" algn="l" defTabSz="342883" rtl="0" eaLnBrk="1" latinLnBrk="0" hangingPunct="1">
        <a:defRPr sz="675" kern="1200">
          <a:solidFill>
            <a:schemeClr val="tx1"/>
          </a:solidFill>
          <a:latin typeface="+mn-lt"/>
          <a:ea typeface="+mn-ea"/>
          <a:cs typeface="+mn-cs"/>
        </a:defRPr>
      </a:lvl3pPr>
      <a:lvl4pPr marL="514325" algn="l" defTabSz="342883" rtl="0" eaLnBrk="1" latinLnBrk="0" hangingPunct="1">
        <a:defRPr sz="675" kern="1200">
          <a:solidFill>
            <a:schemeClr val="tx1"/>
          </a:solidFill>
          <a:latin typeface="+mn-lt"/>
          <a:ea typeface="+mn-ea"/>
          <a:cs typeface="+mn-cs"/>
        </a:defRPr>
      </a:lvl4pPr>
      <a:lvl5pPr marL="685766" algn="l" defTabSz="342883" rtl="0" eaLnBrk="1" latinLnBrk="0" hangingPunct="1">
        <a:defRPr sz="675" kern="1200">
          <a:solidFill>
            <a:schemeClr val="tx1"/>
          </a:solidFill>
          <a:latin typeface="+mn-lt"/>
          <a:ea typeface="+mn-ea"/>
          <a:cs typeface="+mn-cs"/>
        </a:defRPr>
      </a:lvl5pPr>
      <a:lvl6pPr marL="857207" algn="l" defTabSz="342883" rtl="0" eaLnBrk="1" latinLnBrk="0" hangingPunct="1">
        <a:defRPr sz="675" kern="1200">
          <a:solidFill>
            <a:schemeClr val="tx1"/>
          </a:solidFill>
          <a:latin typeface="+mn-lt"/>
          <a:ea typeface="+mn-ea"/>
          <a:cs typeface="+mn-cs"/>
        </a:defRPr>
      </a:lvl6pPr>
      <a:lvl7pPr marL="1028649" algn="l" defTabSz="342883" rtl="0" eaLnBrk="1" latinLnBrk="0" hangingPunct="1">
        <a:defRPr sz="675" kern="1200">
          <a:solidFill>
            <a:schemeClr val="tx1"/>
          </a:solidFill>
          <a:latin typeface="+mn-lt"/>
          <a:ea typeface="+mn-ea"/>
          <a:cs typeface="+mn-cs"/>
        </a:defRPr>
      </a:lvl7pPr>
      <a:lvl8pPr marL="1200090" algn="l" defTabSz="342883" rtl="0" eaLnBrk="1" latinLnBrk="0" hangingPunct="1">
        <a:defRPr sz="675" kern="1200">
          <a:solidFill>
            <a:schemeClr val="tx1"/>
          </a:solidFill>
          <a:latin typeface="+mn-lt"/>
          <a:ea typeface="+mn-ea"/>
          <a:cs typeface="+mn-cs"/>
        </a:defRPr>
      </a:lvl8pPr>
      <a:lvl9pPr marL="1371532" algn="l" defTabSz="342883" rtl="0" eaLnBrk="1" latinLnBrk="0" hangingPunct="1">
        <a:defRPr sz="675"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pSp>
        <p:nvGrpSpPr>
          <p:cNvPr id="7" name="Regieanweisungen">
            <a:extLst>
              <a:ext uri="{FF2B5EF4-FFF2-40B4-BE49-F238E27FC236}">
                <a16:creationId xmlns:a16="http://schemas.microsoft.com/office/drawing/2014/main" id="{3A0FC229-A7E6-41B0-BCEF-692BCFD41982}"/>
              </a:ext>
            </a:extLst>
          </p:cNvPr>
          <p:cNvGrpSpPr>
            <a:grpSpLocks noChangeAspect="1"/>
          </p:cNvGrpSpPr>
          <p:nvPr userDrawn="1"/>
        </p:nvGrpSpPr>
        <p:grpSpPr>
          <a:xfrm>
            <a:off x="-1926126" y="-396001"/>
            <a:ext cx="16057046" cy="3888001"/>
            <a:chOff x="-1650972" y="-253680"/>
            <a:chExt cx="15627840" cy="3784320"/>
          </a:xfrm>
        </p:grpSpPr>
        <p:sp>
          <p:nvSpPr>
            <p:cNvPr id="8" name="Hilfslinien">
              <a:extLst>
                <a:ext uri="{FF2B5EF4-FFF2-40B4-BE49-F238E27FC236}">
                  <a16:creationId xmlns:a16="http://schemas.microsoft.com/office/drawing/2014/main" id="{7426F902-E722-4990-9791-B9419BDE88B5}"/>
                </a:ext>
              </a:extLst>
            </p:cNvPr>
            <p:cNvSpPr txBox="1"/>
            <p:nvPr userDrawn="1"/>
          </p:nvSpPr>
          <p:spPr>
            <a:xfrm rot="10800000" flipH="1" flipV="1">
              <a:off x="718122" y="-253680"/>
              <a:ext cx="10877972" cy="28032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ctr" defTabSz="1435706"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mn-lt"/>
                  <a:ea typeface="+mn-ea"/>
                  <a:cs typeface="+mn-cs"/>
                </a:rPr>
                <a:t>Führungslinien anzeigen: </a:t>
              </a:r>
              <a:r>
                <a:rPr kumimoji="0" lang="de-DE" sz="1000" b="0" i="0" u="none" strike="noStrike" kern="1200" cap="none" spc="0" normalizeH="0" baseline="0" noProof="0" dirty="0">
                  <a:ln>
                    <a:noFill/>
                  </a:ln>
                  <a:solidFill>
                    <a:srgbClr val="000000"/>
                  </a:solidFill>
                  <a:effectLst/>
                  <a:uLnTx/>
                  <a:uFillTx/>
                  <a:latin typeface="+mj-lt"/>
                  <a:ea typeface="+mn-ea"/>
                  <a:cs typeface="+mn-cs"/>
                </a:rPr>
                <a:t>Menü &gt; Ansicht &gt; Anzeigen &gt; </a:t>
              </a:r>
              <a:r>
                <a:rPr kumimoji="0" lang="de-DE" sz="1000" b="0" i="0" u="none" strike="noStrike" kern="1200" cap="none" spc="0" normalizeH="0" baseline="0" noProof="0" dirty="0">
                  <a:ln>
                    <a:noFill/>
                  </a:ln>
                  <a:solidFill>
                    <a:srgbClr val="000000"/>
                  </a:solidFill>
                  <a:effectLst/>
                  <a:uLnTx/>
                  <a:uFillTx/>
                  <a:latin typeface="+mn-lt"/>
                  <a:ea typeface="+mn-ea"/>
                  <a:cs typeface="+mn-cs"/>
                </a:rPr>
                <a:t>Haken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bei</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j-lt"/>
                  <a:ea typeface="+mn-ea"/>
                  <a:cs typeface="+mn-cs"/>
                </a:rPr>
                <a:t>Führungslinien</a:t>
              </a:r>
              <a:r>
                <a:rPr kumimoji="0" lang="de-DE" sz="1000" b="1" i="0" u="none" strike="noStrike" kern="1200" cap="none" spc="0" normalizeH="0" baseline="0" noProof="0" dirty="0">
                  <a:ln>
                    <a:noFill/>
                  </a:ln>
                  <a:solidFill>
                    <a:srgbClr val="000000"/>
                  </a:solidFill>
                  <a:effectLst/>
                  <a:uLnTx/>
                  <a:uFillTx/>
                  <a:latin typeface="+mn-lt"/>
                  <a:ea typeface="+mn-ea"/>
                  <a:cs typeface="+mn-cs"/>
                </a:rPr>
                <a:t> </a:t>
              </a:r>
              <a:r>
                <a:rPr kumimoji="0" lang="de-DE" sz="1000" b="0" i="0" u="none" strike="noStrike" kern="1200" cap="none" spc="0" normalizeH="0" baseline="0" noProof="0" dirty="0">
                  <a:ln>
                    <a:noFill/>
                  </a:ln>
                  <a:solidFill>
                    <a:srgbClr val="000000"/>
                  </a:solidFill>
                  <a:effectLst/>
                  <a:uLnTx/>
                  <a:uFillTx/>
                  <a:latin typeface="+mn-lt"/>
                  <a:ea typeface="+mn-ea"/>
                  <a:cs typeface="+mn-cs"/>
                </a:rPr>
                <a:t>setzen</a:t>
              </a:r>
            </a:p>
          </p:txBody>
        </p:sp>
        <p:sp>
          <p:nvSpPr>
            <p:cNvPr id="9" name="Zurücksetzen">
              <a:extLst>
                <a:ext uri="{FF2B5EF4-FFF2-40B4-BE49-F238E27FC236}">
                  <a16:creationId xmlns:a16="http://schemas.microsoft.com/office/drawing/2014/main" id="{674EAA07-0C83-4CD5-804A-E6F0150070F1}"/>
                </a:ext>
              </a:extLst>
            </p:cNvPr>
            <p:cNvSpPr txBox="1"/>
            <p:nvPr userDrawn="1"/>
          </p:nvSpPr>
          <p:spPr>
            <a:xfrm rot="10800000" flipH="1" flipV="1">
              <a:off x="12224868" y="534720"/>
              <a:ext cx="1752000" cy="490560"/>
            </a:xfrm>
            <a:prstGeom prst="rect">
              <a:avLst/>
            </a:prstGeom>
            <a:noFill/>
            <a:ln w="12700">
              <a:noFill/>
            </a:ln>
          </p:spPr>
          <p:txBody>
            <a:bodyPr vert="horz" wrap="square" lIns="0" tIns="0" rIns="0" bIns="0" rtlCol="0" anchor="b"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Folie in Ursprungsform </a:t>
              </a:r>
            </a:p>
            <a:p>
              <a:pPr indent="0" algn="l">
                <a:lnSpc>
                  <a:spcPct val="100000"/>
                </a:lnSpc>
                <a:spcBef>
                  <a:spcPts val="0"/>
                </a:spcBef>
                <a:spcAft>
                  <a:spcPts val="0"/>
                </a:spcAft>
              </a:pPr>
              <a:r>
                <a:rPr lang="de-DE" sz="1000" b="0" baseline="0" dirty="0">
                  <a:solidFill>
                    <a:srgbClr val="000000"/>
                  </a:solidFill>
                  <a:latin typeface="+mn-lt"/>
                </a:rPr>
                <a:t>bringen über Menu:</a:t>
              </a:r>
            </a:p>
            <a:p>
              <a:pPr indent="0" algn="l">
                <a:lnSpc>
                  <a:spcPct val="100000"/>
                </a:lnSpc>
                <a:spcBef>
                  <a:spcPts val="0"/>
                </a:spcBef>
                <a:spcAft>
                  <a:spcPts val="0"/>
                </a:spcAft>
              </a:pPr>
              <a:r>
                <a:rPr lang="de-DE" sz="1000" b="0" baseline="0" dirty="0">
                  <a:solidFill>
                    <a:srgbClr val="000000"/>
                  </a:solidFill>
                  <a:latin typeface="+mj-lt"/>
                </a:rPr>
                <a:t>Start &gt; Folien &gt; Zurücksetzen</a:t>
              </a:r>
            </a:p>
          </p:txBody>
        </p:sp>
        <p:sp>
          <p:nvSpPr>
            <p:cNvPr id="10" name="Layoutwechsel">
              <a:extLst>
                <a:ext uri="{FF2B5EF4-FFF2-40B4-BE49-F238E27FC236}">
                  <a16:creationId xmlns:a16="http://schemas.microsoft.com/office/drawing/2014/main" id="{E0415EB9-7B66-46CB-B881-9CC3D2FA4BF3}"/>
                </a:ext>
              </a:extLst>
            </p:cNvPr>
            <p:cNvSpPr txBox="1"/>
            <p:nvPr userDrawn="1"/>
          </p:nvSpPr>
          <p:spPr>
            <a:xfrm rot="10800000" flipH="1" flipV="1">
              <a:off x="12224868" y="1112880"/>
              <a:ext cx="1752000" cy="49056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indent="0" algn="l">
                <a:lnSpc>
                  <a:spcPct val="100000"/>
                </a:lnSpc>
                <a:spcBef>
                  <a:spcPts val="0"/>
                </a:spcBef>
                <a:spcAft>
                  <a:spcPts val="0"/>
                </a:spcAft>
              </a:pPr>
              <a:r>
                <a:rPr lang="de-DE" sz="1000" b="0" baseline="0" dirty="0">
                  <a:solidFill>
                    <a:srgbClr val="000000"/>
                  </a:solidFill>
                  <a:latin typeface="+mn-lt"/>
                </a:rPr>
                <a:t>Wechsel des Folienlayouts </a:t>
              </a:r>
              <a:br>
                <a:rPr lang="de-DE" sz="1000" b="0" baseline="0" dirty="0">
                  <a:solidFill>
                    <a:srgbClr val="000000"/>
                  </a:solidFill>
                  <a:latin typeface="+mn-lt"/>
                </a:rPr>
              </a:br>
              <a:r>
                <a:rPr lang="de-DE" sz="1000" b="0" baseline="0" dirty="0">
                  <a:solidFill>
                    <a:srgbClr val="000000"/>
                  </a:solidFill>
                  <a:latin typeface="+mn-lt"/>
                </a:rPr>
                <a:t>im Menü über:</a:t>
              </a:r>
            </a:p>
            <a:p>
              <a:pPr marL="0" marR="0" lvl="0" indent="0" algn="l"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Start &gt; Folien &gt; Layout</a:t>
              </a:r>
            </a:p>
          </p:txBody>
        </p:sp>
        <p:grpSp>
          <p:nvGrpSpPr>
            <p:cNvPr id="11" name="Listenebenen">
              <a:extLst>
                <a:ext uri="{FF2B5EF4-FFF2-40B4-BE49-F238E27FC236}">
                  <a16:creationId xmlns:a16="http://schemas.microsoft.com/office/drawing/2014/main" id="{2BD77E7E-7C60-43EB-8958-364496899B4D}"/>
                </a:ext>
              </a:extLst>
            </p:cNvPr>
            <p:cNvGrpSpPr/>
            <p:nvPr userDrawn="1"/>
          </p:nvGrpSpPr>
          <p:grpSpPr>
            <a:xfrm>
              <a:off x="-1650972" y="2032315"/>
              <a:ext cx="1752000" cy="1498325"/>
              <a:chOff x="-1650972" y="2032315"/>
              <a:chExt cx="1752000" cy="1498325"/>
            </a:xfrm>
          </p:grpSpPr>
          <p:sp>
            <p:nvSpPr>
              <p:cNvPr id="13" name="Text // Listenebene erhöhen">
                <a:extLst>
                  <a:ext uri="{FF2B5EF4-FFF2-40B4-BE49-F238E27FC236}">
                    <a16:creationId xmlns:a16="http://schemas.microsoft.com/office/drawing/2014/main" id="{10532FD1-DCFC-4B8A-BCB9-B93BC5E81714}"/>
                  </a:ext>
                </a:extLst>
              </p:cNvPr>
              <p:cNvSpPr txBox="1"/>
              <p:nvPr userDrawn="1"/>
            </p:nvSpPr>
            <p:spPr>
              <a:xfrm>
                <a:off x="-1615932" y="2759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erhöhen</a:t>
                </a:r>
              </a:p>
            </p:txBody>
          </p:sp>
          <p:sp>
            <p:nvSpPr>
              <p:cNvPr id="15" name="Text // Listenebene verringern">
                <a:extLst>
                  <a:ext uri="{FF2B5EF4-FFF2-40B4-BE49-F238E27FC236}">
                    <a16:creationId xmlns:a16="http://schemas.microsoft.com/office/drawing/2014/main" id="{753526D2-53AD-43C5-AF80-E525489ED95E}"/>
                  </a:ext>
                </a:extLst>
              </p:cNvPr>
              <p:cNvSpPr txBox="1"/>
              <p:nvPr userDrawn="1"/>
            </p:nvSpPr>
            <p:spPr>
              <a:xfrm>
                <a:off x="-1615932" y="3197760"/>
                <a:ext cx="876000" cy="332880"/>
              </a:xfrm>
              <a:prstGeom prst="rect">
                <a:avLst/>
              </a:prstGeom>
              <a:noFill/>
            </p:spPr>
            <p:txBody>
              <a:bodyPr wrap="square" lIns="0" tIns="0" rIns="0" bIns="0" rtlCol="0" anchor="ctr" anchorCtr="0">
                <a:noAutofit/>
              </a:body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Listenebene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j-lt"/>
                  </a:rPr>
                  <a:t>verringern</a:t>
                </a:r>
              </a:p>
            </p:txBody>
          </p:sp>
          <p:sp>
            <p:nvSpPr>
              <p:cNvPr id="16" name="Listenebenen">
                <a:extLst>
                  <a:ext uri="{FF2B5EF4-FFF2-40B4-BE49-F238E27FC236}">
                    <a16:creationId xmlns:a16="http://schemas.microsoft.com/office/drawing/2014/main" id="{07FF8FA2-AB52-4244-BC5A-509FEFAB9A37}"/>
                  </a:ext>
                </a:extLst>
              </p:cNvPr>
              <p:cNvSpPr txBox="1"/>
              <p:nvPr userDrawn="1"/>
            </p:nvSpPr>
            <p:spPr>
              <a:xfrm rot="10800000" flipH="1" flipV="1">
                <a:off x="-1650972" y="2032315"/>
                <a:ext cx="1752000" cy="700800"/>
              </a:xfrm>
              <a:prstGeom prst="rect">
                <a:avLst/>
              </a:prstGeom>
              <a:noFill/>
              <a:ln w="12700">
                <a:noFill/>
              </a:ln>
            </p:spPr>
            <p:txBody>
              <a:bodyPr vert="horz" wrap="square" lIns="0" tIns="0" rIns="0" bIns="0" rtlCol="0" anchor="t" anchorCtr="0">
                <a:noAutofit/>
              </a:bodyPr>
              <a:lstStyle>
                <a:defPPr>
                  <a:defRPr lang="de-DE"/>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a:lstStyle>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Wechsel der Textebene</a:t>
                </a:r>
              </a:p>
              <a:p>
                <a:pPr marL="0" marR="0" lvl="0" indent="0" algn="r" defTabSz="1258618" rtl="0" eaLnBrk="1" fontAlgn="auto" latinLnBrk="0" hangingPunct="1">
                  <a:lnSpc>
                    <a:spcPct val="100000"/>
                  </a:lnSpc>
                  <a:spcBef>
                    <a:spcPts val="0"/>
                  </a:spcBef>
                  <a:spcAft>
                    <a:spcPts val="0"/>
                  </a:spcAft>
                  <a:buClrTx/>
                  <a:buSzTx/>
                  <a:buFontTx/>
                  <a:buNone/>
                  <a:tabLst/>
                  <a:defRPr/>
                </a:pPr>
                <a:r>
                  <a:rPr lang="de-DE" sz="1000" b="0" baseline="0" dirty="0">
                    <a:solidFill>
                      <a:srgbClr val="000000"/>
                    </a:solidFill>
                    <a:latin typeface="+mn-lt"/>
                  </a:rPr>
                  <a:t>im Menü über: </a:t>
                </a:r>
                <a:br>
                  <a:rPr lang="de-DE" sz="1000" b="0" baseline="0" dirty="0">
                    <a:solidFill>
                      <a:srgbClr val="000000"/>
                    </a:solidFill>
                    <a:latin typeface="+mn-lt"/>
                  </a:rPr>
                </a:br>
                <a:r>
                  <a:rPr lang="de-DE" sz="1000" b="0" baseline="0" dirty="0">
                    <a:solidFill>
                      <a:srgbClr val="000000"/>
                    </a:solidFill>
                    <a:latin typeface="+mj-lt"/>
                  </a:rPr>
                  <a:t>Start &gt; Absatz &gt; Listenebene erhöhen/verringern</a:t>
                </a:r>
              </a:p>
            </p:txBody>
          </p:sp>
          <p:pic>
            <p:nvPicPr>
              <p:cNvPr id="17" name="Bild // Listenebene verringern">
                <a:extLst>
                  <a:ext uri="{FF2B5EF4-FFF2-40B4-BE49-F238E27FC236}">
                    <a16:creationId xmlns:a16="http://schemas.microsoft.com/office/drawing/2014/main" id="{899457F9-736B-400E-8638-0098A9CAC2E2}"/>
                  </a:ext>
                </a:extLst>
              </p:cNvPr>
              <p:cNvPicPr>
                <a:picLocks noChangeAspect="1"/>
              </p:cNvPicPr>
              <p:nvPr userDrawn="1"/>
            </p:nvPicPr>
            <p:blipFill>
              <a:blip r:embed="rId36">
                <a:extLst>
                  <a:ext uri="{28A0092B-C50C-407E-A947-70E740481C1C}">
                    <a14:useLocalDpi xmlns:a14="http://schemas.microsoft.com/office/drawing/2010/main"/>
                  </a:ext>
                </a:extLst>
              </a:blip>
              <a:stretch>
                <a:fillRect/>
              </a:stretch>
            </p:blipFill>
            <p:spPr>
              <a:xfrm>
                <a:off x="-669852" y="3197760"/>
                <a:ext cx="719023" cy="332880"/>
              </a:xfrm>
              <a:prstGeom prst="rect">
                <a:avLst/>
              </a:prstGeom>
              <a:noFill/>
              <a:ln>
                <a:noFill/>
              </a:ln>
            </p:spPr>
          </p:pic>
          <p:pic>
            <p:nvPicPr>
              <p:cNvPr id="18" name="Bild // Listenebene erhöhen">
                <a:extLst>
                  <a:ext uri="{FF2B5EF4-FFF2-40B4-BE49-F238E27FC236}">
                    <a16:creationId xmlns:a16="http://schemas.microsoft.com/office/drawing/2014/main" id="{77930A58-E6EB-4006-A164-92DB584208D4}"/>
                  </a:ext>
                </a:extLst>
              </p:cNvPr>
              <p:cNvPicPr>
                <a:picLocks noChangeAspect="1"/>
              </p:cNvPicPr>
              <p:nvPr userDrawn="1"/>
            </p:nvPicPr>
            <p:blipFill>
              <a:blip r:embed="rId37">
                <a:extLst>
                  <a:ext uri="{28A0092B-C50C-407E-A947-70E740481C1C}">
                    <a14:useLocalDpi xmlns:a14="http://schemas.microsoft.com/office/drawing/2010/main"/>
                  </a:ext>
                </a:extLst>
              </a:blip>
              <a:stretch>
                <a:fillRect/>
              </a:stretch>
            </p:blipFill>
            <p:spPr>
              <a:xfrm>
                <a:off x="-669852" y="2759760"/>
                <a:ext cx="719023" cy="332880"/>
              </a:xfrm>
              <a:prstGeom prst="rect">
                <a:avLst/>
              </a:prstGeom>
              <a:noFill/>
              <a:ln>
                <a:noFill/>
              </a:ln>
            </p:spPr>
          </p:pic>
        </p:grpSp>
      </p:grpSp>
      <p:sp>
        <p:nvSpPr>
          <p:cNvPr id="6" name="Foliennummer">
            <a:extLst>
              <a:ext uri="{FF2B5EF4-FFF2-40B4-BE49-F238E27FC236}">
                <a16:creationId xmlns:a16="http://schemas.microsoft.com/office/drawing/2014/main" id="{594ACCBE-5BF7-4DD4-992C-82D750AB67DA}"/>
              </a:ext>
            </a:extLst>
          </p:cNvPr>
          <p:cNvSpPr>
            <a:spLocks noGrp="1"/>
          </p:cNvSpPr>
          <p:nvPr>
            <p:ph type="sldNum" sz="quarter" idx="4"/>
          </p:nvPr>
        </p:nvSpPr>
        <p:spPr>
          <a:xfrm>
            <a:off x="11144975" y="6312581"/>
            <a:ext cx="539785" cy="216000"/>
          </a:xfrm>
          <a:prstGeom prst="rect">
            <a:avLst/>
          </a:prstGeom>
        </p:spPr>
        <p:txBody>
          <a:bodyPr vert="horz" lIns="0" tIns="0" rIns="0" bIns="0" rtlCol="0" anchor="t" anchorCtr="0">
            <a:noAutofit/>
          </a:bodyPr>
          <a:lstStyle>
            <a:lvl1pPr marL="0" indent="0" algn="r">
              <a:lnSpc>
                <a:spcPct val="100000"/>
              </a:lnSpc>
              <a:spcBef>
                <a:spcPts val="0"/>
              </a:spcBef>
              <a:buFont typeface="Arial" panose="020B0604020202020204" pitchFamily="34" charset="0"/>
              <a:buNone/>
              <a:defRPr sz="1000">
                <a:solidFill>
                  <a:schemeClr val="tx2"/>
                </a:solidFill>
                <a:latin typeface="+mn-lt"/>
              </a:defRPr>
            </a:lvl1pPr>
            <a:lvl2pPr marL="0" indent="0" algn="r">
              <a:lnSpc>
                <a:spcPct val="100000"/>
              </a:lnSpc>
              <a:spcBef>
                <a:spcPts val="0"/>
              </a:spcBef>
              <a:defRPr sz="1000">
                <a:latin typeface="+mn-lt"/>
              </a:defRPr>
            </a:lvl2pPr>
            <a:lvl3pPr marL="0" indent="0" algn="r">
              <a:lnSpc>
                <a:spcPct val="100000"/>
              </a:lnSpc>
              <a:spcBef>
                <a:spcPts val="0"/>
              </a:spcBef>
              <a:defRPr sz="1000">
                <a:latin typeface="+mn-lt"/>
              </a:defRPr>
            </a:lvl3pPr>
            <a:lvl4pPr marL="0" indent="0" algn="r">
              <a:lnSpc>
                <a:spcPct val="100000"/>
              </a:lnSpc>
              <a:spcBef>
                <a:spcPts val="0"/>
              </a:spcBef>
              <a:defRPr sz="1000">
                <a:latin typeface="+mn-lt"/>
              </a:defRPr>
            </a:lvl4pPr>
            <a:lvl5pPr marL="0" indent="0" algn="r">
              <a:lnSpc>
                <a:spcPct val="100000"/>
              </a:lnSpc>
              <a:spcBef>
                <a:spcPts val="0"/>
              </a:spcBef>
              <a:defRPr sz="1000">
                <a:latin typeface="+mn-lt"/>
              </a:defRPr>
            </a:lvl5pPr>
            <a:lvl6pPr marL="0" indent="0" algn="r">
              <a:lnSpc>
                <a:spcPct val="100000"/>
              </a:lnSpc>
              <a:spcBef>
                <a:spcPts val="0"/>
              </a:spcBef>
              <a:defRPr sz="1000">
                <a:latin typeface="+mn-lt"/>
              </a:defRPr>
            </a:lvl6pPr>
            <a:lvl7pPr marL="0" indent="0" algn="r">
              <a:lnSpc>
                <a:spcPct val="100000"/>
              </a:lnSpc>
              <a:spcBef>
                <a:spcPts val="0"/>
              </a:spcBef>
              <a:defRPr sz="1000">
                <a:latin typeface="+mn-lt"/>
              </a:defRPr>
            </a:lvl7pPr>
            <a:lvl8pPr marL="0" indent="0" algn="r">
              <a:lnSpc>
                <a:spcPct val="100000"/>
              </a:lnSpc>
              <a:spcBef>
                <a:spcPts val="0"/>
              </a:spcBef>
              <a:defRPr sz="1000">
                <a:latin typeface="+mn-lt"/>
              </a:defRPr>
            </a:lvl8pPr>
            <a:lvl9pPr marL="0" indent="0" algn="r">
              <a:lnSpc>
                <a:spcPct val="100000"/>
              </a:lnSpc>
              <a:spcBef>
                <a:spcPts val="0"/>
              </a:spcBef>
              <a:defRPr sz="1000">
                <a:latin typeface="+mn-lt"/>
              </a:defRPr>
            </a:lvl9pPr>
          </a:lstStyle>
          <a:p>
            <a:fld id="{B1DFA706-D6BF-4054-BFB5-EC6378B45988}" type="slidenum">
              <a:rPr lang="de-DE" smtClean="0"/>
              <a:pPr/>
              <a:t>‹Nr.›</a:t>
            </a:fld>
            <a:endParaRPr lang="de-DE" dirty="0"/>
          </a:p>
        </p:txBody>
      </p:sp>
      <p:pic>
        <p:nvPicPr>
          <p:cNvPr id="14" name="Superzeichen">
            <a:extLst>
              <a:ext uri="{FF2B5EF4-FFF2-40B4-BE49-F238E27FC236}">
                <a16:creationId xmlns:a16="http://schemas.microsoft.com/office/drawing/2014/main" id="{2435D612-806C-4620-8F2D-AC7015FAA8AC}"/>
              </a:ext>
            </a:extLst>
          </p:cNvPr>
          <p:cNvPicPr>
            <a:picLocks noChangeAspect="1"/>
          </p:cNvPicPr>
          <p:nvPr userDrawn="1"/>
        </p:nvPicPr>
        <p:blipFill>
          <a:blip r:embed="rId38">
            <a:extLst>
              <a:ext uri="{28A0092B-C50C-407E-A947-70E740481C1C}">
                <a14:useLocalDpi xmlns:a14="http://schemas.microsoft.com/office/drawing/2010/main" val="0"/>
              </a:ext>
            </a:extLst>
          </a:blip>
          <a:stretch>
            <a:fillRect/>
          </a:stretch>
        </p:blipFill>
        <p:spPr>
          <a:xfrm>
            <a:off x="507239" y="6224677"/>
            <a:ext cx="257800" cy="257783"/>
          </a:xfrm>
          <a:prstGeom prst="rect">
            <a:avLst/>
          </a:prstGeom>
        </p:spPr>
      </p:pic>
      <p:sp>
        <p:nvSpPr>
          <p:cNvPr id="3" name="Text">
            <a:extLst>
              <a:ext uri="{FF2B5EF4-FFF2-40B4-BE49-F238E27FC236}">
                <a16:creationId xmlns:a16="http://schemas.microsoft.com/office/drawing/2014/main" id="{F7239FC5-DF4D-4548-8F50-EB7A24772DC8}"/>
              </a:ext>
            </a:extLst>
          </p:cNvPr>
          <p:cNvSpPr>
            <a:spLocks noGrp="1"/>
          </p:cNvSpPr>
          <p:nvPr>
            <p:ph type="body" idx="1"/>
          </p:nvPr>
        </p:nvSpPr>
        <p:spPr>
          <a:xfrm>
            <a:off x="508034" y="1507332"/>
            <a:ext cx="11176727" cy="4625975"/>
          </a:xfrm>
          <a:prstGeom prst="rect">
            <a:avLst/>
          </a:prstGeom>
        </p:spPr>
        <p:txBody>
          <a:bodyPr vert="horz" lIns="0" tIns="0" rIns="0" bIns="0" rtlCol="0" anchor="t" anchorCtr="0">
            <a:noAutofit/>
          </a:bodyPr>
          <a:lstStyle/>
          <a:p>
            <a:pPr lvl="0"/>
            <a:r>
              <a:rPr lang="de-DE" dirty="0"/>
              <a:t>Erste Ebene Subheadline // für Text und Bullet Points &gt;&gt; Menü &gt; Start &gt; Absatz &gt; Listenebene erhöhen </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7"/>
            <a:r>
              <a:rPr lang="de-DE" dirty="0"/>
              <a:t>Achte Ebene</a:t>
            </a:r>
          </a:p>
          <a:p>
            <a:pPr lvl="8"/>
            <a:r>
              <a:rPr lang="de-DE" dirty="0"/>
              <a:t>Neunte Ebene</a:t>
            </a:r>
          </a:p>
        </p:txBody>
      </p:sp>
      <p:sp>
        <p:nvSpPr>
          <p:cNvPr id="2" name="Headline">
            <a:extLst>
              <a:ext uri="{FF2B5EF4-FFF2-40B4-BE49-F238E27FC236}">
                <a16:creationId xmlns:a16="http://schemas.microsoft.com/office/drawing/2014/main" id="{B56D4A60-91E8-41B9-801E-30337CBA3825}"/>
              </a:ext>
            </a:extLst>
          </p:cNvPr>
          <p:cNvSpPr>
            <a:spLocks noGrp="1"/>
          </p:cNvSpPr>
          <p:nvPr>
            <p:ph type="title"/>
          </p:nvPr>
        </p:nvSpPr>
        <p:spPr>
          <a:xfrm>
            <a:off x="508033" y="400050"/>
            <a:ext cx="11176727" cy="954000"/>
          </a:xfrm>
          <a:prstGeom prst="rect">
            <a:avLst/>
          </a:prstGeom>
        </p:spPr>
        <p:txBody>
          <a:bodyPr vert="horz" lIns="0" tIns="0" rIns="0" bIns="0" rtlCol="0" anchor="t" anchorCtr="0">
            <a:noAutofit/>
          </a:bodyPr>
          <a:lstStyle/>
          <a:p>
            <a:r>
              <a:rPr lang="de-DE" dirty="0"/>
              <a:t>Platz für eine unserer Headlines oder Schlagwörter</a:t>
            </a:r>
            <a:br>
              <a:rPr lang="de-DE" dirty="0"/>
            </a:br>
            <a:r>
              <a:rPr lang="de-DE" dirty="0"/>
              <a:t>auf maximal 2 Zeilen</a:t>
            </a:r>
          </a:p>
        </p:txBody>
      </p:sp>
    </p:spTree>
    <p:extLst>
      <p:ext uri="{BB962C8B-B14F-4D97-AF65-F5344CB8AC3E}">
        <p14:creationId xmlns:p14="http://schemas.microsoft.com/office/powerpoint/2010/main" val="1207621242"/>
      </p:ext>
    </p:extLst>
  </p:cSld>
  <p:clrMap bg1="lt1" tx1="dk1" bg2="lt2" tx2="dk2" accent1="accent1" accent2="accent2" accent3="accent3" accent4="accent4" accent5="accent5" accent6="accent6" hlink="hlink" folHlink="folHlink"/>
  <p:sldLayoutIdLst>
    <p:sldLayoutId id="2147483837"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 id="2147483848" r:id="rId12"/>
    <p:sldLayoutId id="2147483849" r:id="rId13"/>
    <p:sldLayoutId id="2147483850" r:id="rId14"/>
    <p:sldLayoutId id="2147483851" r:id="rId15"/>
    <p:sldLayoutId id="2147483852" r:id="rId16"/>
    <p:sldLayoutId id="2147483853" r:id="rId17"/>
    <p:sldLayoutId id="2147483854" r:id="rId18"/>
    <p:sldLayoutId id="2147483855" r:id="rId19"/>
    <p:sldLayoutId id="2147483856" r:id="rId20"/>
    <p:sldLayoutId id="2147483857" r:id="rId21"/>
    <p:sldLayoutId id="2147483858" r:id="rId22"/>
    <p:sldLayoutId id="2147483859" r:id="rId23"/>
    <p:sldLayoutId id="2147483860" r:id="rId24"/>
    <p:sldLayoutId id="2147483861" r:id="rId25"/>
    <p:sldLayoutId id="2147483862" r:id="rId26"/>
    <p:sldLayoutId id="2147483863" r:id="rId27"/>
    <p:sldLayoutId id="2147483864" r:id="rId28"/>
    <p:sldLayoutId id="2147483865" r:id="rId29"/>
    <p:sldLayoutId id="2147483866" r:id="rId30"/>
    <p:sldLayoutId id="2147483867" r:id="rId31"/>
    <p:sldLayoutId id="2147483868" r:id="rId32"/>
    <p:sldLayoutId id="2147483869" r:id="rId33"/>
    <p:sldLayoutId id="2147483870" r:id="rId34"/>
  </p:sldLayoutIdLst>
  <p:hf hdr="0" dt="0"/>
  <p:txStyles>
    <p:titleStyle>
      <a:lvl1pPr marL="0" indent="0" algn="l" defTabSz="457200" rtl="0" eaLnBrk="1" latinLnBrk="0" hangingPunct="1">
        <a:lnSpc>
          <a:spcPct val="97000"/>
        </a:lnSpc>
        <a:spcBef>
          <a:spcPts val="0"/>
        </a:spcBef>
        <a:buFont typeface="Arial" panose="020B0604020202020204" pitchFamily="34" charset="0"/>
        <a:buNone/>
        <a:defRPr sz="3000" b="1" kern="1200">
          <a:solidFill>
            <a:schemeClr val="tx1"/>
          </a:solidFill>
          <a:latin typeface="+mn-lt"/>
          <a:ea typeface="+mj-ea"/>
          <a:cs typeface="+mj-cs"/>
        </a:defRPr>
      </a:lvl1pPr>
    </p:titleStyle>
    <p:bodyStyle>
      <a:lvl1pPr marL="0" indent="0" algn="l" defTabSz="457200" rtl="0" eaLnBrk="1" latinLnBrk="0" hangingPunct="1">
        <a:lnSpc>
          <a:spcPct val="100000"/>
        </a:lnSpc>
        <a:spcBef>
          <a:spcPts val="0"/>
        </a:spcBef>
        <a:spcAft>
          <a:spcPts val="900"/>
        </a:spcAft>
        <a:buFont typeface="Arial" panose="020B0604020202020204" pitchFamily="34" charset="0"/>
        <a:buNone/>
        <a:defRPr sz="2000" kern="1200">
          <a:solidFill>
            <a:schemeClr val="tx2"/>
          </a:solidFill>
          <a:latin typeface="+mj-lt"/>
          <a:ea typeface="+mn-ea"/>
          <a:cs typeface="+mn-cs"/>
        </a:defRPr>
      </a:lvl1pPr>
      <a:lvl2pPr marL="0" indent="0" algn="l" defTabSz="457200"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2pPr>
      <a:lvl3pPr marL="156600" indent="-156600" algn="l" defTabSz="457200" rtl="0" eaLnBrk="1" latinLnBrk="0" hangingPunct="1">
        <a:lnSpc>
          <a:spcPct val="119000"/>
        </a:lnSpc>
        <a:spcBef>
          <a:spcPts val="0"/>
        </a:spcBef>
        <a:buFont typeface="Arial" panose="020B0604020202020204" pitchFamily="34" charset="0"/>
        <a:buChar char="•"/>
        <a:defRPr sz="1750" kern="1200">
          <a:solidFill>
            <a:schemeClr val="tx1"/>
          </a:solidFill>
          <a:latin typeface="+mn-lt"/>
          <a:ea typeface="+mn-ea"/>
          <a:cs typeface="+mn-cs"/>
        </a:defRPr>
      </a:lvl3pPr>
      <a:lvl4pPr marL="313200" indent="-156600" algn="l" defTabSz="457200" rtl="0" eaLnBrk="1" latinLnBrk="0" hangingPunct="1">
        <a:lnSpc>
          <a:spcPct val="119000"/>
        </a:lnSpc>
        <a:spcBef>
          <a:spcPts val="0"/>
        </a:spcBef>
        <a:buFont typeface="Arial" panose="020B0604020202020204" pitchFamily="34" charset="0"/>
        <a:buChar char="•"/>
        <a:defRPr sz="1750" kern="1200">
          <a:solidFill>
            <a:schemeClr val="tx1"/>
          </a:solidFill>
          <a:latin typeface="+mn-lt"/>
          <a:ea typeface="+mn-ea"/>
          <a:cs typeface="+mn-cs"/>
        </a:defRPr>
      </a:lvl4pPr>
      <a:lvl5pPr marL="0" indent="0" algn="l" defTabSz="457200"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5pPr>
      <a:lvl6pPr marL="0" indent="0" algn="l" defTabSz="457200"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6pPr>
      <a:lvl7pPr marL="0" indent="0" algn="l" defTabSz="457200"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7pPr>
      <a:lvl8pPr marL="0" indent="0" algn="l" defTabSz="457200"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8pPr>
      <a:lvl9pPr marL="0" indent="0" algn="l" defTabSz="457200" rtl="0" eaLnBrk="1" latinLnBrk="0" hangingPunct="1">
        <a:lnSpc>
          <a:spcPct val="119000"/>
        </a:lnSpc>
        <a:spcBef>
          <a:spcPts val="0"/>
        </a:spcBef>
        <a:buFont typeface="Arial" panose="020B0604020202020204" pitchFamily="34" charset="0"/>
        <a:buNone/>
        <a:defRPr sz="1750" kern="1200">
          <a:solidFill>
            <a:schemeClr val="tx1"/>
          </a:solidFill>
          <a:latin typeface="+mn-lt"/>
          <a:ea typeface="+mn-ea"/>
          <a:cs typeface="+mn-cs"/>
        </a:defRPr>
      </a:lvl9pPr>
    </p:bodyStyle>
    <p:otherStyle>
      <a:defPPr>
        <a:defRPr lang="de-DE"/>
      </a:defPPr>
      <a:lvl1pPr marL="0" algn="l" defTabSz="457200" rtl="0" eaLnBrk="1" latinLnBrk="0" hangingPunct="1">
        <a:defRPr sz="900" kern="1200">
          <a:solidFill>
            <a:schemeClr val="tx1"/>
          </a:solidFill>
          <a:latin typeface="+mn-lt"/>
          <a:ea typeface="+mn-ea"/>
          <a:cs typeface="+mn-cs"/>
        </a:defRPr>
      </a:lvl1pPr>
      <a:lvl2pPr marL="228600" algn="l" defTabSz="457200" rtl="0" eaLnBrk="1" latinLnBrk="0" hangingPunct="1">
        <a:defRPr sz="900" kern="1200">
          <a:solidFill>
            <a:schemeClr val="tx1"/>
          </a:solidFill>
          <a:latin typeface="+mn-lt"/>
          <a:ea typeface="+mn-ea"/>
          <a:cs typeface="+mn-cs"/>
        </a:defRPr>
      </a:lvl2pPr>
      <a:lvl3pPr marL="457200" algn="l" defTabSz="457200" rtl="0" eaLnBrk="1" latinLnBrk="0" hangingPunct="1">
        <a:defRPr sz="900" kern="1200">
          <a:solidFill>
            <a:schemeClr val="tx1"/>
          </a:solidFill>
          <a:latin typeface="+mn-lt"/>
          <a:ea typeface="+mn-ea"/>
          <a:cs typeface="+mn-cs"/>
        </a:defRPr>
      </a:lvl3pPr>
      <a:lvl4pPr marL="685800" algn="l" defTabSz="457200" rtl="0" eaLnBrk="1" latinLnBrk="0" hangingPunct="1">
        <a:defRPr sz="900" kern="1200">
          <a:solidFill>
            <a:schemeClr val="tx1"/>
          </a:solidFill>
          <a:latin typeface="+mn-lt"/>
          <a:ea typeface="+mn-ea"/>
          <a:cs typeface="+mn-cs"/>
        </a:defRPr>
      </a:lvl4pPr>
      <a:lvl5pPr marL="914400" algn="l" defTabSz="457200" rtl="0" eaLnBrk="1" latinLnBrk="0" hangingPunct="1">
        <a:defRPr sz="900" kern="1200">
          <a:solidFill>
            <a:schemeClr val="tx1"/>
          </a:solidFill>
          <a:latin typeface="+mn-lt"/>
          <a:ea typeface="+mn-ea"/>
          <a:cs typeface="+mn-cs"/>
        </a:defRPr>
      </a:lvl5pPr>
      <a:lvl6pPr marL="1143000" algn="l" defTabSz="457200" rtl="0" eaLnBrk="1" latinLnBrk="0" hangingPunct="1">
        <a:defRPr sz="900" kern="1200">
          <a:solidFill>
            <a:schemeClr val="tx1"/>
          </a:solidFill>
          <a:latin typeface="+mn-lt"/>
          <a:ea typeface="+mn-ea"/>
          <a:cs typeface="+mn-cs"/>
        </a:defRPr>
      </a:lvl6pPr>
      <a:lvl7pPr marL="1371600" algn="l" defTabSz="457200" rtl="0" eaLnBrk="1" latinLnBrk="0" hangingPunct="1">
        <a:defRPr sz="900" kern="1200">
          <a:solidFill>
            <a:schemeClr val="tx1"/>
          </a:solidFill>
          <a:latin typeface="+mn-lt"/>
          <a:ea typeface="+mn-ea"/>
          <a:cs typeface="+mn-cs"/>
        </a:defRPr>
      </a:lvl7pPr>
      <a:lvl8pPr marL="1600200" algn="l" defTabSz="457200" rtl="0" eaLnBrk="1" latinLnBrk="0" hangingPunct="1">
        <a:defRPr sz="900" kern="1200">
          <a:solidFill>
            <a:schemeClr val="tx1"/>
          </a:solidFill>
          <a:latin typeface="+mn-lt"/>
          <a:ea typeface="+mn-ea"/>
          <a:cs typeface="+mn-cs"/>
        </a:defRPr>
      </a:lvl8pPr>
      <a:lvl9pPr marL="1828800" algn="l" defTabSz="457200" rtl="0" eaLnBrk="1" latinLnBrk="0" hangingPunct="1">
        <a:defRPr sz="9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8.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1.xml"/></Relationships>
</file>

<file path=ppt/slides/_rels/slide8.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emf"/><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1.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29.jpeg"/><Relationship Id="rId7"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30.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 Id="rId9" Type="http://schemas.openxmlformats.org/officeDocument/2006/relationships/image" Target="../media/image35.jpe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9.png"/><Relationship Id="rId4" Type="http://schemas.openxmlformats.org/officeDocument/2006/relationships/image" Target="../media/image38.mp4"/></Relationships>
</file>

<file path=ppt/slides/_rels/slide2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6.png"/><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4.png"/><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6.png"/><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7.png"/><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3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52.xml"/></Relationships>
</file>

<file path=ppt/slides/_rels/slide3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52.xml"/></Relationships>
</file>

<file path=ppt/slides/_rels/slide3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0.xml"/><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3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3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3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3.xml"/><Relationship Id="rId1" Type="http://schemas.openxmlformats.org/officeDocument/2006/relationships/slideLayout" Target="../slideLayouts/slideLayout30.xml"/><Relationship Id="rId5" Type="http://schemas.openxmlformats.org/officeDocument/2006/relationships/image" Target="../media/image43.png"/><Relationship Id="rId4" Type="http://schemas.openxmlformats.org/officeDocument/2006/relationships/image" Target="../media/image53.jpeg"/></Relationships>
</file>

<file path=ppt/slides/_rels/slide3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4.xml"/><Relationship Id="rId1" Type="http://schemas.openxmlformats.org/officeDocument/2006/relationships/slideLayout" Target="../slideLayouts/slideLayout30.xml"/><Relationship Id="rId6" Type="http://schemas.openxmlformats.org/officeDocument/2006/relationships/image" Target="../media/image43.png"/><Relationship Id="rId5" Type="http://schemas.openxmlformats.org/officeDocument/2006/relationships/image" Target="../media/image56.png"/><Relationship Id="rId4" Type="http://schemas.openxmlformats.org/officeDocument/2006/relationships/image" Target="../media/image55.png"/></Relationships>
</file>

<file path=ppt/slides/_rels/slide39.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15.xml"/><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40.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6.xml"/><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4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59.emf"/><Relationship Id="rId1" Type="http://schemas.openxmlformats.org/officeDocument/2006/relationships/slideLayout" Target="../slideLayouts/slideLayout30.xml"/></Relationships>
</file>

<file path=ppt/slides/_rels/slide4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7.xml"/><Relationship Id="rId1" Type="http://schemas.openxmlformats.org/officeDocument/2006/relationships/slideLayout" Target="../slideLayouts/slideLayout30.xml"/><Relationship Id="rId5" Type="http://schemas.openxmlformats.org/officeDocument/2006/relationships/image" Target="../media/image43.png"/><Relationship Id="rId4" Type="http://schemas.openxmlformats.org/officeDocument/2006/relationships/image" Target="../media/image61.png"/></Relationships>
</file>

<file path=ppt/slides/_rels/slide4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8.xml"/><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44.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notesSlide" Target="../notesSlides/notesSlide19.xml"/><Relationship Id="rId1" Type="http://schemas.openxmlformats.org/officeDocument/2006/relationships/slideLayout" Target="../slideLayouts/slideLayout30.xml"/><Relationship Id="rId6" Type="http://schemas.openxmlformats.org/officeDocument/2006/relationships/image" Target="../media/image66.png"/><Relationship Id="rId5" Type="http://schemas.openxmlformats.org/officeDocument/2006/relationships/image" Target="../media/image65.png"/><Relationship Id="rId10" Type="http://schemas.openxmlformats.org/officeDocument/2006/relationships/image" Target="../media/image43.png"/><Relationship Id="rId4" Type="http://schemas.openxmlformats.org/officeDocument/2006/relationships/image" Target="../media/image64.png"/><Relationship Id="rId9" Type="http://schemas.openxmlformats.org/officeDocument/2006/relationships/image" Target="../media/image69.png"/></Relationships>
</file>

<file path=ppt/slides/_rels/slide45.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20.xml"/><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4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71.png"/><Relationship Id="rId1" Type="http://schemas.openxmlformats.org/officeDocument/2006/relationships/slideLayout" Target="../slideLayouts/slideLayout30.xml"/></Relationships>
</file>

<file path=ppt/slides/_rels/slide47.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notesSlide" Target="../notesSlides/notesSlide21.xml"/><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4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73.png"/><Relationship Id="rId1" Type="http://schemas.openxmlformats.org/officeDocument/2006/relationships/slideLayout" Target="../slideLayouts/slideLayout30.xml"/></Relationships>
</file>

<file path=ppt/slides/_rels/slide4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74.png"/><Relationship Id="rId1" Type="http://schemas.openxmlformats.org/officeDocument/2006/relationships/slideLayout" Target="../slideLayouts/slideLayout30.xml"/></Relationships>
</file>

<file path=ppt/slides/_rels/slide5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2.xml"/><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5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76.png"/><Relationship Id="rId1" Type="http://schemas.openxmlformats.org/officeDocument/2006/relationships/slideLayout" Target="../slideLayouts/slideLayout3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56.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77.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56.xml"/><Relationship Id="rId2" Type="http://schemas.openxmlformats.org/officeDocument/2006/relationships/video" Target="../media/media4.webm"/><Relationship Id="rId1" Type="http://schemas.microsoft.com/office/2007/relationships/media" Target="../media/media4.webm"/><Relationship Id="rId4" Type="http://schemas.openxmlformats.org/officeDocument/2006/relationships/image" Target="../media/image78.png"/></Relationships>
</file>

<file path=ppt/slides/_rels/slide55.xml.rels><?xml version="1.0" encoding="UTF-8" standalone="yes"?>
<Relationships xmlns="http://schemas.openxmlformats.org/package/2006/relationships"><Relationship Id="rId2" Type="http://schemas.openxmlformats.org/officeDocument/2006/relationships/image" Target="../media/image79.jpg"/><Relationship Id="rId1" Type="http://schemas.openxmlformats.org/officeDocument/2006/relationships/slideLayout" Target="../slideLayouts/slideLayout52.xml"/></Relationships>
</file>

<file path=ppt/slides/_rels/slide56.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85.xml"/></Relationships>
</file>

<file path=ppt/slides/_rels/slide57.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6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5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6.png"/><Relationship Id="rId1" Type="http://schemas.openxmlformats.org/officeDocument/2006/relationships/slideLayout" Target="../slideLayouts/slideLayout30.xml"/><Relationship Id="rId4" Type="http://schemas.openxmlformats.org/officeDocument/2006/relationships/image" Target="../media/image82.png"/></Relationships>
</file>

<file path=ppt/slides/_rels/slide60.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44.xml"/></Relationships>
</file>

<file path=ppt/slides/_rels/slide6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4.png"/><Relationship Id="rId1" Type="http://schemas.openxmlformats.org/officeDocument/2006/relationships/slideLayout" Target="../slideLayouts/slideLayout11.xml"/><Relationship Id="rId4" Type="http://schemas.openxmlformats.org/officeDocument/2006/relationships/image" Target="../media/image85.png"/></Relationships>
</file>

<file path=ppt/slides/_rels/slide6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3.pn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3.xml"/><Relationship Id="rId1" Type="http://schemas.openxmlformats.org/officeDocument/2006/relationships/slideLayout" Target="../slideLayouts/slideLayout6.xml"/><Relationship Id="rId5" Type="http://schemas.openxmlformats.org/officeDocument/2006/relationships/image" Target="../media/image82.png"/><Relationship Id="rId4" Type="http://schemas.openxmlformats.org/officeDocument/2006/relationships/image" Target="../media/image87.png"/></Relationships>
</file>

<file path=ppt/slides/_rels/slide6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8.png"/><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4.xml"/><Relationship Id="rId1" Type="http://schemas.openxmlformats.org/officeDocument/2006/relationships/slideLayout" Target="../slideLayouts/slideLayout27.xml"/></Relationships>
</file>

<file path=ppt/slides/_rels/slide6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5.xml"/><Relationship Id="rId1" Type="http://schemas.openxmlformats.org/officeDocument/2006/relationships/slideLayout" Target="../slideLayouts/slideLayout27.xml"/></Relationships>
</file>

<file path=ppt/slides/_rels/slide67.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6.xml"/><Relationship Id="rId1" Type="http://schemas.openxmlformats.org/officeDocument/2006/relationships/slideLayout" Target="../slideLayouts/slideLayout27.xml"/></Relationships>
</file>

<file path=ppt/slides/_rels/slide6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7.xml"/><Relationship Id="rId1" Type="http://schemas.openxmlformats.org/officeDocument/2006/relationships/slideLayout" Target="../slideLayouts/slideLayout27.xml"/></Relationships>
</file>

<file path=ppt/slides/_rels/slide6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8.xml"/><Relationship Id="rId1" Type="http://schemas.openxmlformats.org/officeDocument/2006/relationships/slideLayout" Target="../slideLayouts/slideLayout27.xml"/></Relationships>
</file>

<file path=ppt/slides/_rels/slide7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9.xml"/><Relationship Id="rId1" Type="http://schemas.openxmlformats.org/officeDocument/2006/relationships/slideLayout" Target="../slideLayouts/slideLayout27.xml"/></Relationships>
</file>

<file path=ppt/slides/_rels/slide7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0.xml"/><Relationship Id="rId1" Type="http://schemas.openxmlformats.org/officeDocument/2006/relationships/slideLayout" Target="../slideLayouts/slideLayout27.xml"/></Relationships>
</file>

<file path=ppt/slides/_rels/slide7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1.xml"/><Relationship Id="rId1" Type="http://schemas.openxmlformats.org/officeDocument/2006/relationships/slideLayout" Target="../slideLayouts/slideLayout27.xml"/></Relationships>
</file>

<file path=ppt/slides/_rels/slide7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2.xml"/><Relationship Id="rId1" Type="http://schemas.openxmlformats.org/officeDocument/2006/relationships/slideLayout" Target="../slideLayouts/slideLayout126.xml"/></Relationships>
</file>

<file path=ppt/slides/_rels/slide7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4.xml"/><Relationship Id="rId4" Type="http://schemas.openxmlformats.org/officeDocument/2006/relationships/image" Target="../media/image82.png"/></Relationships>
</file>

<file path=ppt/slides/_rels/slide75.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4.xml"/><Relationship Id="rId4" Type="http://schemas.openxmlformats.org/officeDocument/2006/relationships/image" Target="../media/image82.png"/></Relationships>
</file>

<file path=ppt/slides/_rels/slide7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91.emf"/><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6.png"/><Relationship Id="rId1" Type="http://schemas.openxmlformats.org/officeDocument/2006/relationships/slideLayout" Target="../slideLayouts/slideLayout30.xml"/><Relationship Id="rId4" Type="http://schemas.openxmlformats.org/officeDocument/2006/relationships/image" Target="../media/image92.png"/></Relationships>
</file>

<file path=ppt/slides/_rels/slide78.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3.png"/><Relationship Id="rId1" Type="http://schemas.openxmlformats.org/officeDocument/2006/relationships/slideLayout" Target="../slideLayouts/slideLayout11.xml"/></Relationships>
</file>

<file path=ppt/slides/_rels/slide79.xml.rels><?xml version="1.0" encoding="UTF-8" standalone="yes"?>
<Relationships xmlns="http://schemas.openxmlformats.org/package/2006/relationships"><Relationship Id="rId3" Type="http://schemas.openxmlformats.org/officeDocument/2006/relationships/image" Target="../media/image94.png"/><Relationship Id="rId7" Type="http://schemas.openxmlformats.org/officeDocument/2006/relationships/image" Target="../media/image92.png"/><Relationship Id="rId2" Type="http://schemas.openxmlformats.org/officeDocument/2006/relationships/notesSlide" Target="../notesSlides/notesSlide33.xml"/><Relationship Id="rId1" Type="http://schemas.openxmlformats.org/officeDocument/2006/relationships/slideLayout" Target="../slideLayouts/slideLayout11.x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image" Target="../media/image95.png"/></Relationships>
</file>

<file path=ppt/slides/_rels/slide80.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8.png"/><Relationship Id="rId1" Type="http://schemas.openxmlformats.org/officeDocument/2006/relationships/slideLayout" Target="../slideLayouts/slideLayout5.xml"/></Relationships>
</file>

<file path=ppt/slides/_rels/slide81.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9.png"/><Relationship Id="rId1" Type="http://schemas.openxmlformats.org/officeDocument/2006/relationships/slideLayout" Target="../slideLayouts/slideLayout5.xml"/></Relationships>
</file>

<file path=ppt/slides/_rels/slide82.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100.png"/><Relationship Id="rId1" Type="http://schemas.openxmlformats.org/officeDocument/2006/relationships/slideLayout" Target="../slideLayouts/slideLayout5.xml"/></Relationships>
</file>

<file path=ppt/slides/_rels/slide83.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101.png"/><Relationship Id="rId1" Type="http://schemas.openxmlformats.org/officeDocument/2006/relationships/slideLayout" Target="../slideLayouts/slideLayout5.xml"/></Relationships>
</file>

<file path=ppt/slides/_rels/slide84.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102.png"/><Relationship Id="rId1" Type="http://schemas.openxmlformats.org/officeDocument/2006/relationships/slideLayout" Target="../slideLayouts/slideLayout5.xml"/></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5.wmv"/><Relationship Id="rId1" Type="http://schemas.microsoft.com/office/2007/relationships/media" Target="../media/media5.wmv"/><Relationship Id="rId5" Type="http://schemas.openxmlformats.org/officeDocument/2006/relationships/image" Target="../media/image92.png"/><Relationship Id="rId4" Type="http://schemas.openxmlformats.org/officeDocument/2006/relationships/image" Target="../media/image103.png"/></Relationships>
</file>

<file path=ppt/slides/_rels/slide86.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34.xml"/><Relationship Id="rId1" Type="http://schemas.openxmlformats.org/officeDocument/2006/relationships/slideLayout" Target="../slideLayouts/slideLayout5.xml"/><Relationship Id="rId4" Type="http://schemas.openxmlformats.org/officeDocument/2006/relationships/image" Target="../media/image92.png"/></Relationships>
</file>

<file path=ppt/slides/_rels/slide8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105.png"/><Relationship Id="rId1" Type="http://schemas.openxmlformats.org/officeDocument/2006/relationships/slideLayout" Target="../slideLayouts/slideLayout5.xml"/></Relationships>
</file>

<file path=ppt/slides/_rels/slide88.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35.xml"/><Relationship Id="rId1" Type="http://schemas.openxmlformats.org/officeDocument/2006/relationships/slideLayout" Target="../slideLayouts/slideLayout5.xml"/><Relationship Id="rId5" Type="http://schemas.openxmlformats.org/officeDocument/2006/relationships/image" Target="../media/image92.png"/><Relationship Id="rId4" Type="http://schemas.openxmlformats.org/officeDocument/2006/relationships/image" Target="../media/image107.jpeg"/></Relationships>
</file>

<file path=ppt/slides/_rels/slide89.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36.xml"/><Relationship Id="rId1" Type="http://schemas.openxmlformats.org/officeDocument/2006/relationships/slideLayout" Target="../slideLayouts/slideLayout5.xml"/><Relationship Id="rId5" Type="http://schemas.openxmlformats.org/officeDocument/2006/relationships/image" Target="../media/image92.png"/><Relationship Id="rId4" Type="http://schemas.openxmlformats.org/officeDocument/2006/relationships/image" Target="../media/image108.jpeg"/></Relationships>
</file>

<file path=ppt/slides/_rels/slide90.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109.png"/><Relationship Id="rId1" Type="http://schemas.openxmlformats.org/officeDocument/2006/relationships/slideLayout" Target="../slideLayouts/slideLayout5.xml"/></Relationships>
</file>

<file path=ppt/slides/_rels/slide91.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109.png"/><Relationship Id="rId1" Type="http://schemas.openxmlformats.org/officeDocument/2006/relationships/slideLayout" Target="../slideLayouts/slideLayout5.xml"/></Relationships>
</file>

<file path=ppt/slides/_rels/slide92.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109.png"/><Relationship Id="rId1" Type="http://schemas.openxmlformats.org/officeDocument/2006/relationships/slideLayout" Target="../slideLayouts/slideLayout5.xml"/></Relationships>
</file>

<file path=ppt/slides/_rels/slide93.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110.png"/><Relationship Id="rId1" Type="http://schemas.openxmlformats.org/officeDocument/2006/relationships/slideLayout" Target="../slideLayouts/slideLayout5.xml"/></Relationships>
</file>

<file path=ppt/slides/_rels/slide94.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18.emf"/><Relationship Id="rId1" Type="http://schemas.openxmlformats.org/officeDocument/2006/relationships/slideLayout" Target="../slideLayouts/slideLayout5.xml"/></Relationships>
</file>

<file path=ppt/slides/_rels/slide95.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emf"/><Relationship Id="rId1" Type="http://schemas.openxmlformats.org/officeDocument/2006/relationships/slideLayout" Target="../slideLayouts/slideLayout5.xml"/><Relationship Id="rId4" Type="http://schemas.openxmlformats.org/officeDocument/2006/relationships/image" Target="../media/image92.png"/></Relationships>
</file>

<file path=ppt/slides/_rels/slide96.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emf"/><Relationship Id="rId1" Type="http://schemas.openxmlformats.org/officeDocument/2006/relationships/slideLayout" Target="../slideLayouts/slideLayout5.xml"/><Relationship Id="rId4" Type="http://schemas.openxmlformats.org/officeDocument/2006/relationships/image" Target="../media/image92.png"/></Relationships>
</file>

<file path=ppt/slides/_rels/slide97.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emf"/><Relationship Id="rId1" Type="http://schemas.openxmlformats.org/officeDocument/2006/relationships/slideLayout" Target="../slideLayouts/slideLayout5.xml"/><Relationship Id="rId4" Type="http://schemas.openxmlformats.org/officeDocument/2006/relationships/image" Target="../media/image92.png"/></Relationships>
</file>

<file path=ppt/slides/_rels/slide98.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emf"/><Relationship Id="rId1" Type="http://schemas.openxmlformats.org/officeDocument/2006/relationships/slideLayout" Target="../slideLayouts/slideLayout5.xml"/><Relationship Id="rId4" Type="http://schemas.openxmlformats.org/officeDocument/2006/relationships/image" Target="../media/image92.png"/></Relationships>
</file>

<file path=ppt/slides/_rels/slide99.xml.rels><?xml version="1.0" encoding="UTF-8" standalone="yes"?>
<Relationships xmlns="http://schemas.openxmlformats.org/package/2006/relationships"><Relationship Id="rId3" Type="http://schemas.openxmlformats.org/officeDocument/2006/relationships/image" Target="../media/image111.emf"/><Relationship Id="rId2" Type="http://schemas.openxmlformats.org/officeDocument/2006/relationships/image" Target="../media/image18.emf"/><Relationship Id="rId1" Type="http://schemas.openxmlformats.org/officeDocument/2006/relationships/slideLayout" Target="../slideLayouts/slideLayout5.xml"/><Relationship Id="rId4" Type="http://schemas.openxmlformats.org/officeDocument/2006/relationships/image" Target="../media/image92.png"/></Relationships>
</file>

<file path=ppt/slides/_rels/slide10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6.png"/><Relationship Id="rId1" Type="http://schemas.openxmlformats.org/officeDocument/2006/relationships/slideLayout" Target="../slideLayouts/slideLayout30.xml"/><Relationship Id="rId4" Type="http://schemas.openxmlformats.org/officeDocument/2006/relationships/image" Target="../media/image112.png"/></Relationships>
</file>

<file path=ppt/slides/_rels/slide101.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37.xml"/><Relationship Id="rId1" Type="http://schemas.openxmlformats.org/officeDocument/2006/relationships/slideLayout" Target="../slideLayouts/slideLayout4.xml"/><Relationship Id="rId5" Type="http://schemas.openxmlformats.org/officeDocument/2006/relationships/image" Target="../media/image112.png"/><Relationship Id="rId4" Type="http://schemas.openxmlformats.org/officeDocument/2006/relationships/image" Target="../media/image114.jpeg"/></Relationships>
</file>

<file path=ppt/slides/_rels/slide102.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Layout" Target="../slideLayouts/slideLayout29.xml"/><Relationship Id="rId4" Type="http://schemas.openxmlformats.org/officeDocument/2006/relationships/image" Target="../media/image112.png"/></Relationships>
</file>

<file path=ppt/slides/_rels/slide103.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7.png"/><Relationship Id="rId1" Type="http://schemas.openxmlformats.org/officeDocument/2006/relationships/slideLayout" Target="../slideLayouts/slideLayout4.xml"/></Relationships>
</file>

<file path=ppt/slides/_rels/slide10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8.gif"/><Relationship Id="rId1" Type="http://schemas.openxmlformats.org/officeDocument/2006/relationships/slideLayout" Target="../slideLayouts/slideLayout4.xml"/></Relationships>
</file>

<file path=ppt/slides/_rels/slide10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6.WMV"/><Relationship Id="rId1" Type="http://schemas.microsoft.com/office/2007/relationships/media" Target="../media/media6.WMV"/><Relationship Id="rId5" Type="http://schemas.openxmlformats.org/officeDocument/2006/relationships/image" Target="../media/image112.png"/><Relationship Id="rId4" Type="http://schemas.openxmlformats.org/officeDocument/2006/relationships/image" Target="../media/image119.png"/></Relationships>
</file>

<file path=ppt/slides/_rels/slide106.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20.png"/><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png"/><Relationship Id="rId1" Type="http://schemas.openxmlformats.org/officeDocument/2006/relationships/slideLayout" Target="../slideLayouts/slideLayout4.xml"/><Relationship Id="rId4" Type="http://schemas.openxmlformats.org/officeDocument/2006/relationships/image" Target="../media/image112.png"/></Relationships>
</file>

<file path=ppt/slides/_rels/slide108.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23.png"/><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24.png"/><Relationship Id="rId1" Type="http://schemas.openxmlformats.org/officeDocument/2006/relationships/slideLayout" Target="../slideLayouts/slideLayout4.xml"/></Relationships>
</file>

<file path=ppt/slides/_rels/slide110.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38.xml"/><Relationship Id="rId1" Type="http://schemas.openxmlformats.org/officeDocument/2006/relationships/slideLayout" Target="../slideLayouts/slideLayout4.xml"/><Relationship Id="rId4" Type="http://schemas.openxmlformats.org/officeDocument/2006/relationships/image" Target="../media/image112.png"/></Relationships>
</file>

<file path=ppt/slides/_rels/slide111.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notesSlide" Target="../notesSlides/notesSlide39.xml"/><Relationship Id="rId1" Type="http://schemas.openxmlformats.org/officeDocument/2006/relationships/slideLayout" Target="../slideLayouts/slideLayout4.xml"/><Relationship Id="rId4" Type="http://schemas.openxmlformats.org/officeDocument/2006/relationships/image" Target="../media/image112.png"/></Relationships>
</file>

<file path=ppt/slides/_rels/slide1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6.png"/><Relationship Id="rId1" Type="http://schemas.openxmlformats.org/officeDocument/2006/relationships/slideLayout" Target="../slideLayouts/slideLayout30.xml"/><Relationship Id="rId4" Type="http://schemas.openxmlformats.org/officeDocument/2006/relationships/image" Target="../media/image127.png"/></Relationships>
</file>

<file path=ppt/slides/_rels/slide113.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40.xml"/><Relationship Id="rId1" Type="http://schemas.openxmlformats.org/officeDocument/2006/relationships/slideLayout" Target="../slideLayouts/slideLayout12.xml"/><Relationship Id="rId4" Type="http://schemas.openxmlformats.org/officeDocument/2006/relationships/image" Target="../media/image127.png"/></Relationships>
</file>

<file path=ppt/slides/_rels/slide114.xml.rels><?xml version="1.0" encoding="UTF-8" standalone="yes"?>
<Relationships xmlns="http://schemas.openxmlformats.org/package/2006/relationships"><Relationship Id="rId2" Type="http://schemas.openxmlformats.org/officeDocument/2006/relationships/image" Target="../media/image129.jpg"/><Relationship Id="rId1" Type="http://schemas.openxmlformats.org/officeDocument/2006/relationships/slideLayout" Target="../slideLayouts/slideLayout52.xml"/></Relationships>
</file>

<file path=ppt/slides/_rels/slide11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7.WMV"/><Relationship Id="rId1" Type="http://schemas.microsoft.com/office/2007/relationships/media" Target="../media/media7.WMV"/><Relationship Id="rId6" Type="http://schemas.openxmlformats.org/officeDocument/2006/relationships/image" Target="../media/image127.png"/><Relationship Id="rId5" Type="http://schemas.openxmlformats.org/officeDocument/2006/relationships/image" Target="../media/image130.png"/><Relationship Id="rId4" Type="http://schemas.openxmlformats.org/officeDocument/2006/relationships/notesSlide" Target="../notesSlides/notesSlide41.xml"/></Relationships>
</file>

<file path=ppt/slides/_rels/slide116.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42.xml"/><Relationship Id="rId1" Type="http://schemas.openxmlformats.org/officeDocument/2006/relationships/slideLayout" Target="../slideLayouts/slideLayout12.xml"/><Relationship Id="rId4" Type="http://schemas.openxmlformats.org/officeDocument/2006/relationships/image" Target="../media/image127.png"/></Relationships>
</file>

<file path=ppt/slides/_rels/slide117.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notesSlide" Target="../notesSlides/notesSlide43.xml"/><Relationship Id="rId1" Type="http://schemas.openxmlformats.org/officeDocument/2006/relationships/slideLayout" Target="../slideLayouts/slideLayout12.xml"/><Relationship Id="rId4" Type="http://schemas.openxmlformats.org/officeDocument/2006/relationships/image" Target="../media/image127.png"/></Relationships>
</file>

<file path=ppt/slides/_rels/slide118.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33.png"/><Relationship Id="rId1" Type="http://schemas.openxmlformats.org/officeDocument/2006/relationships/slideLayout" Target="../slideLayouts/slideLayout12.xml"/></Relationships>
</file>

<file path=ppt/slides/_rels/slide119.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44.xml"/><Relationship Id="rId1" Type="http://schemas.openxmlformats.org/officeDocument/2006/relationships/slideLayout" Target="../slideLayouts/slideLayout12.xml"/><Relationship Id="rId4" Type="http://schemas.openxmlformats.org/officeDocument/2006/relationships/image" Target="../media/image127.png"/></Relationships>
</file>

<file path=ppt/slides/_rels/slide120.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45.xml"/><Relationship Id="rId1" Type="http://schemas.openxmlformats.org/officeDocument/2006/relationships/slideLayout" Target="../slideLayouts/slideLayout12.xml"/><Relationship Id="rId4" Type="http://schemas.openxmlformats.org/officeDocument/2006/relationships/image" Target="../media/image127.png"/></Relationships>
</file>

<file path=ppt/slides/_rels/slide121.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image" Target="../media/image127.png"/><Relationship Id="rId1" Type="http://schemas.openxmlformats.org/officeDocument/2006/relationships/slideLayout" Target="../slideLayouts/slideLayout12.xml"/><Relationship Id="rId4" Type="http://schemas.openxmlformats.org/officeDocument/2006/relationships/image" Target="../media/image137.png"/></Relationships>
</file>

<file path=ppt/slides/_rels/slide122.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46.xml"/><Relationship Id="rId1" Type="http://schemas.openxmlformats.org/officeDocument/2006/relationships/slideLayout" Target="../slideLayouts/slideLayout12.xml"/><Relationship Id="rId4" Type="http://schemas.openxmlformats.org/officeDocument/2006/relationships/image" Target="../media/image127.png"/></Relationships>
</file>

<file path=ppt/slides/_rels/slide123.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39.emf"/><Relationship Id="rId1" Type="http://schemas.openxmlformats.org/officeDocument/2006/relationships/slideLayout" Target="../slideLayouts/slideLayout12.xml"/></Relationships>
</file>

<file path=ppt/slides/_rels/slide12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6.png"/><Relationship Id="rId1" Type="http://schemas.openxmlformats.org/officeDocument/2006/relationships/slideLayout" Target="../slideLayouts/slideLayout30.xml"/><Relationship Id="rId4" Type="http://schemas.openxmlformats.org/officeDocument/2006/relationships/image" Target="../media/image140.png"/></Relationships>
</file>

<file path=ppt/slides/_rels/slide125.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47.xml"/><Relationship Id="rId1" Type="http://schemas.openxmlformats.org/officeDocument/2006/relationships/slideLayout" Target="../slideLayouts/slideLayout29.xml"/><Relationship Id="rId4" Type="http://schemas.openxmlformats.org/officeDocument/2006/relationships/image" Target="../media/image140.png"/></Relationships>
</file>

<file path=ppt/slides/_rels/slide126.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42.png"/><Relationship Id="rId1" Type="http://schemas.openxmlformats.org/officeDocument/2006/relationships/slideLayout" Target="../slideLayouts/slideLayout29.xml"/></Relationships>
</file>

<file path=ppt/slides/_rels/slide127.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43.png"/><Relationship Id="rId1" Type="http://schemas.openxmlformats.org/officeDocument/2006/relationships/slideLayout" Target="../slideLayouts/slideLayout29.xml"/></Relationships>
</file>

<file path=ppt/slides/_rels/slide128.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44.emf"/><Relationship Id="rId1" Type="http://schemas.openxmlformats.org/officeDocument/2006/relationships/slideLayout" Target="../slideLayouts/slideLayout29.xml"/></Relationships>
</file>

<file path=ppt/slides/_rels/slide1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6.png"/><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13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131.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notesSlide" Target="../notesSlides/notesSlide49.xml"/><Relationship Id="rId1" Type="http://schemas.openxmlformats.org/officeDocument/2006/relationships/slideLayout" Target="../slideLayouts/slideLayout12.xml"/><Relationship Id="rId4" Type="http://schemas.openxmlformats.org/officeDocument/2006/relationships/image" Target="../media/image43.png"/></Relationships>
</file>

<file path=ppt/slides/_rels/slide132.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notesSlide" Target="../notesSlides/notesSlide50.xml"/><Relationship Id="rId1" Type="http://schemas.openxmlformats.org/officeDocument/2006/relationships/slideLayout" Target="../slideLayouts/slideLayout12.xml"/><Relationship Id="rId4" Type="http://schemas.openxmlformats.org/officeDocument/2006/relationships/image" Target="../media/image43.png"/></Relationships>
</file>

<file path=ppt/slides/_rels/slide1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idx="4294967295"/>
          </p:nvPr>
        </p:nvSpPr>
        <p:spPr>
          <a:xfrm>
            <a:off x="1919537" y="533401"/>
            <a:ext cx="5980113" cy="1060450"/>
          </a:xfrm>
        </p:spPr>
        <p:txBody>
          <a:bodyPr/>
          <a:lstStyle/>
          <a:p>
            <a:r>
              <a:rPr lang="de-DE" dirty="0" smtClean="0"/>
              <a:t>Erste Hilfe  |  First </a:t>
            </a:r>
            <a:r>
              <a:rPr lang="de-DE" dirty="0" err="1" smtClean="0"/>
              <a:t>aid</a:t>
            </a:r>
            <a:r>
              <a:rPr lang="de-DE" dirty="0" smtClean="0"/>
              <a:t>  |  Premiers </a:t>
            </a:r>
            <a:r>
              <a:rPr lang="de-DE" dirty="0" err="1" smtClean="0"/>
              <a:t>secours</a:t>
            </a:r>
            <a:r>
              <a:rPr lang="de-DE" dirty="0" smtClean="0"/>
              <a:t>  |</a:t>
            </a:r>
            <a:endParaRPr lang="de-DE" dirty="0"/>
          </a:p>
        </p:txBody>
      </p:sp>
      <p:pic>
        <p:nvPicPr>
          <p:cNvPr id="7" name="Bild 6" descr="EH-Kreuz.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32304" y="374941"/>
            <a:ext cx="2494969" cy="2420888"/>
          </a:xfrm>
          <a:prstGeom prst="rect">
            <a:avLst/>
          </a:prstGeom>
        </p:spPr>
      </p:pic>
      <p:pic>
        <p:nvPicPr>
          <p:cNvPr id="8" name="Bild 7" descr="EH_arabisch.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19536" y="1228799"/>
            <a:ext cx="1925030" cy="356586"/>
          </a:xfrm>
          <a:prstGeom prst="rect">
            <a:avLst/>
          </a:prstGeom>
        </p:spPr>
      </p:pic>
      <p:sp>
        <p:nvSpPr>
          <p:cNvPr id="3" name="Foliennummernplatzhalter 2"/>
          <p:cNvSpPr>
            <a:spLocks noGrp="1"/>
          </p:cNvSpPr>
          <p:nvPr>
            <p:ph type="sldNum" sz="quarter" idx="10"/>
          </p:nvPr>
        </p:nvSpPr>
        <p:spPr/>
        <p:txBody>
          <a:bodyPr/>
          <a:lstStyle/>
          <a:p>
            <a:fld id="{B1DFA706-D6BF-4054-BFB5-EC6378B45988}" type="slidenum">
              <a:rPr lang="de-DE" smtClean="0"/>
              <a:pPr/>
              <a:t>1</a:t>
            </a:fld>
            <a:endParaRPr lang="de-DE" dirty="0"/>
          </a:p>
        </p:txBody>
      </p:sp>
      <p:sp>
        <p:nvSpPr>
          <p:cNvPr id="4" name="Textfeld 3"/>
          <p:cNvSpPr txBox="1"/>
          <p:nvPr/>
        </p:nvSpPr>
        <p:spPr>
          <a:xfrm>
            <a:off x="3663049" y="4185233"/>
            <a:ext cx="4536504" cy="1152128"/>
          </a:xfrm>
          <a:prstGeom prst="rect">
            <a:avLst/>
          </a:prstGeom>
          <a:noFill/>
        </p:spPr>
        <p:txBody>
          <a:bodyPr wrap="square" lIns="0" tIns="0" rIns="0" bIns="0" rtlCol="0" anchor="t" anchorCtr="0">
            <a:noAutofit/>
          </a:bodyPr>
          <a:lstStyle/>
          <a:p>
            <a:pPr algn="l"/>
            <a:endParaRPr lang="de-DE" sz="2000" dirty="0"/>
          </a:p>
        </p:txBody>
      </p:sp>
      <p:sp>
        <p:nvSpPr>
          <p:cNvPr id="9" name="Textfeld 8"/>
          <p:cNvSpPr txBox="1"/>
          <p:nvPr/>
        </p:nvSpPr>
        <p:spPr>
          <a:xfrm>
            <a:off x="2567609" y="4136825"/>
            <a:ext cx="6418751" cy="523220"/>
          </a:xfrm>
          <a:prstGeom prst="rect">
            <a:avLst/>
          </a:prstGeom>
          <a:noFill/>
        </p:spPr>
        <p:txBody>
          <a:bodyPr wrap="square" rtlCol="0">
            <a:spAutoFit/>
          </a:bodyPr>
          <a:lstStyle/>
          <a:p>
            <a:r>
              <a:rPr lang="de-DE" sz="2800" dirty="0">
                <a:solidFill>
                  <a:schemeClr val="bg1"/>
                </a:solidFill>
                <a:ea typeface="Tahoma" charset="0"/>
                <a:cs typeface="Tahoma" charset="0"/>
              </a:rPr>
              <a:t>Klaus M. Lange</a:t>
            </a:r>
          </a:p>
        </p:txBody>
      </p:sp>
      <p:sp>
        <p:nvSpPr>
          <p:cNvPr id="6" name="Rechteck 5"/>
          <p:cNvSpPr/>
          <p:nvPr/>
        </p:nvSpPr>
        <p:spPr>
          <a:xfrm>
            <a:off x="6306956" y="4198381"/>
            <a:ext cx="4572000" cy="461665"/>
          </a:xfrm>
          <a:prstGeom prst="rect">
            <a:avLst/>
          </a:prstGeom>
        </p:spPr>
        <p:txBody>
          <a:bodyPr>
            <a:spAutoFit/>
          </a:bodyPr>
          <a:lstStyle/>
          <a:p>
            <a:pPr defTabSz="1828709">
              <a:defRPr/>
            </a:pPr>
            <a:fld id="{8A5DC099-BA12-4CC5-84BE-0695D803FF1B}" type="datetime4">
              <a:rPr lang="de-DE" sz="2400">
                <a:solidFill>
                  <a:srgbClr val="000548"/>
                </a:solidFill>
                <a:cs typeface="Arial" panose="020B0604020202020204" pitchFamily="34" charset="0"/>
              </a:rPr>
              <a:pPr defTabSz="1828709">
                <a:defRPr/>
              </a:pPr>
              <a:t>2. Mai 2023</a:t>
            </a:fld>
            <a:endParaRPr lang="de-DE" sz="1050" dirty="0"/>
          </a:p>
        </p:txBody>
      </p:sp>
    </p:spTree>
    <p:extLst>
      <p:ext uri="{BB962C8B-B14F-4D97-AF65-F5344CB8AC3E}">
        <p14:creationId xmlns:p14="http://schemas.microsoft.com/office/powerpoint/2010/main" val="37395624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p:nvPr/>
        </p:nvSpPr>
        <p:spPr>
          <a:xfrm>
            <a:off x="3944177" y="1268760"/>
            <a:ext cx="5752223" cy="3744416"/>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12" name="Foliennummernplatzhalter 11"/>
          <p:cNvSpPr>
            <a:spLocks noGrp="1"/>
          </p:cNvSpPr>
          <p:nvPr>
            <p:ph type="sldNum" sz="quarter" idx="14"/>
          </p:nvPr>
        </p:nvSpPr>
        <p:spPr/>
        <p:txBody>
          <a:bodyPr/>
          <a:lstStyle/>
          <a:p>
            <a:fld id="{B1DFA706-D6BF-4054-BFB5-EC6378B45988}" type="slidenum">
              <a:rPr lang="de-DE" smtClean="0"/>
              <a:pPr/>
              <a:t>2</a:t>
            </a:fld>
            <a:endParaRPr lang="de-DE" dirty="0"/>
          </a:p>
        </p:txBody>
      </p:sp>
      <p:sp>
        <p:nvSpPr>
          <p:cNvPr id="8" name="Textfeld 7"/>
          <p:cNvSpPr txBox="1"/>
          <p:nvPr/>
        </p:nvSpPr>
        <p:spPr>
          <a:xfrm>
            <a:off x="1055440" y="548680"/>
            <a:ext cx="4320480" cy="720080"/>
          </a:xfrm>
          <a:prstGeom prst="rect">
            <a:avLst/>
          </a:prstGeom>
          <a:noFill/>
        </p:spPr>
        <p:txBody>
          <a:bodyPr wrap="square" lIns="0" tIns="0" rIns="0" bIns="0" rtlCol="0" anchor="t" anchorCtr="0">
            <a:noAutofit/>
          </a:bodyPr>
          <a:lstStyle/>
          <a:p>
            <a:pPr algn="l"/>
            <a:r>
              <a:rPr lang="de-DE" sz="3600" dirty="0" smtClean="0">
                <a:solidFill>
                  <a:schemeClr val="tx1"/>
                </a:solidFill>
              </a:rPr>
              <a:t>Unsere Aufgaben</a:t>
            </a:r>
          </a:p>
        </p:txBody>
      </p:sp>
      <p:sp>
        <p:nvSpPr>
          <p:cNvPr id="9" name="Textfeld 8"/>
          <p:cNvSpPr txBox="1"/>
          <p:nvPr/>
        </p:nvSpPr>
        <p:spPr>
          <a:xfrm>
            <a:off x="1367420" y="3436356"/>
            <a:ext cx="2456689" cy="1800200"/>
          </a:xfrm>
          <a:prstGeom prst="rect">
            <a:avLst/>
          </a:prstGeom>
          <a:noFill/>
        </p:spPr>
        <p:txBody>
          <a:bodyPr wrap="square" lIns="0" tIns="0" rIns="0" bIns="0" rtlCol="0" anchor="t" anchorCtr="0">
            <a:noAutofit/>
          </a:bodyPr>
          <a:lstStyle/>
          <a:p>
            <a:pPr algn="l"/>
            <a:r>
              <a:rPr lang="de-DE" sz="2000" dirty="0" smtClean="0">
                <a:solidFill>
                  <a:schemeClr val="tx1"/>
                </a:solidFill>
              </a:rPr>
              <a:t>Rettungsdienst – früher einmal Unfallhilfe genannt</a:t>
            </a:r>
          </a:p>
        </p:txBody>
      </p:sp>
    </p:spTree>
    <p:extLst>
      <p:ext uri="{BB962C8B-B14F-4D97-AF65-F5344CB8AC3E}">
        <p14:creationId xmlns:p14="http://schemas.microsoft.com/office/powerpoint/2010/main" val="38308607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p:nvPr/>
        </p:nvSpPr>
        <p:spPr>
          <a:xfrm>
            <a:off x="3935760" y="1988840"/>
            <a:ext cx="5762439" cy="3603161"/>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12" name="Foliennummernplatzhalter 11"/>
          <p:cNvSpPr>
            <a:spLocks noGrp="1"/>
          </p:cNvSpPr>
          <p:nvPr>
            <p:ph type="sldNum" sz="quarter" idx="14"/>
          </p:nvPr>
        </p:nvSpPr>
        <p:spPr/>
        <p:txBody>
          <a:bodyPr/>
          <a:lstStyle/>
          <a:p>
            <a:fld id="{B1DFA706-D6BF-4054-BFB5-EC6378B45988}" type="slidenum">
              <a:rPr lang="de-DE" smtClean="0"/>
              <a:pPr/>
              <a:t>3</a:t>
            </a:fld>
            <a:endParaRPr lang="de-DE" dirty="0"/>
          </a:p>
        </p:txBody>
      </p:sp>
      <p:sp>
        <p:nvSpPr>
          <p:cNvPr id="8" name="Textfeld 7"/>
          <p:cNvSpPr txBox="1"/>
          <p:nvPr/>
        </p:nvSpPr>
        <p:spPr>
          <a:xfrm>
            <a:off x="1055440" y="548680"/>
            <a:ext cx="3888432" cy="720080"/>
          </a:xfrm>
          <a:prstGeom prst="rect">
            <a:avLst/>
          </a:prstGeom>
          <a:noFill/>
        </p:spPr>
        <p:txBody>
          <a:bodyPr wrap="square" lIns="0" tIns="0" rIns="0" bIns="0" rtlCol="0" anchor="t" anchorCtr="0">
            <a:noAutofit/>
          </a:bodyPr>
          <a:lstStyle/>
          <a:p>
            <a:pPr algn="l"/>
            <a:r>
              <a:rPr lang="de-DE" sz="3600" dirty="0" smtClean="0">
                <a:solidFill>
                  <a:schemeClr val="tx1"/>
                </a:solidFill>
              </a:rPr>
              <a:t>Unsere Aufgaben</a:t>
            </a:r>
          </a:p>
        </p:txBody>
      </p:sp>
      <p:sp>
        <p:nvSpPr>
          <p:cNvPr id="9" name="Textfeld 8"/>
          <p:cNvSpPr txBox="1"/>
          <p:nvPr/>
        </p:nvSpPr>
        <p:spPr>
          <a:xfrm>
            <a:off x="1357313" y="3429000"/>
            <a:ext cx="2578447" cy="1368152"/>
          </a:xfrm>
          <a:prstGeom prst="rect">
            <a:avLst/>
          </a:prstGeom>
          <a:noFill/>
        </p:spPr>
        <p:txBody>
          <a:bodyPr wrap="square" lIns="0" tIns="0" rIns="0" bIns="0" rtlCol="0" anchor="t" anchorCtr="0">
            <a:noAutofit/>
          </a:bodyPr>
          <a:lstStyle/>
          <a:p>
            <a:pPr algn="l"/>
            <a:r>
              <a:rPr lang="de-DE" sz="2000" dirty="0" smtClean="0"/>
              <a:t>Bevölkerungsschutz</a:t>
            </a:r>
          </a:p>
          <a:p>
            <a:pPr algn="l"/>
            <a:r>
              <a:rPr lang="de-DE" sz="2000" dirty="0" smtClean="0">
                <a:solidFill>
                  <a:schemeClr val="tx1"/>
                </a:solidFill>
              </a:rPr>
              <a:t>Katastrophenhilfe</a:t>
            </a:r>
          </a:p>
          <a:p>
            <a:pPr algn="l"/>
            <a:r>
              <a:rPr lang="de-DE" sz="2000" dirty="0" smtClean="0"/>
              <a:t>Sanitätsdienste</a:t>
            </a:r>
          </a:p>
          <a:p>
            <a:pPr algn="l"/>
            <a:r>
              <a:rPr lang="de-DE" sz="2000" dirty="0" smtClean="0">
                <a:solidFill>
                  <a:schemeClr val="tx1"/>
                </a:solidFill>
              </a:rPr>
              <a:t>Rettungshundestaffel</a:t>
            </a:r>
          </a:p>
        </p:txBody>
      </p:sp>
    </p:spTree>
    <p:extLst>
      <p:ext uri="{BB962C8B-B14F-4D97-AF65-F5344CB8AC3E}">
        <p14:creationId xmlns:p14="http://schemas.microsoft.com/office/powerpoint/2010/main" val="11515627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935760" y="1268760"/>
            <a:ext cx="5760640" cy="4320480"/>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12" name="Foliennummernplatzhalter 11"/>
          <p:cNvSpPr>
            <a:spLocks noGrp="1"/>
          </p:cNvSpPr>
          <p:nvPr>
            <p:ph type="sldNum" sz="quarter" idx="14"/>
          </p:nvPr>
        </p:nvSpPr>
        <p:spPr/>
        <p:txBody>
          <a:bodyPr/>
          <a:lstStyle/>
          <a:p>
            <a:fld id="{B1DFA706-D6BF-4054-BFB5-EC6378B45988}" type="slidenum">
              <a:rPr lang="de-DE" smtClean="0"/>
              <a:pPr/>
              <a:t>4</a:t>
            </a:fld>
            <a:endParaRPr lang="de-DE" dirty="0"/>
          </a:p>
        </p:txBody>
      </p:sp>
      <p:sp>
        <p:nvSpPr>
          <p:cNvPr id="8" name="Textfeld 7"/>
          <p:cNvSpPr txBox="1"/>
          <p:nvPr/>
        </p:nvSpPr>
        <p:spPr>
          <a:xfrm>
            <a:off x="1055440" y="548680"/>
            <a:ext cx="5040560" cy="720080"/>
          </a:xfrm>
          <a:prstGeom prst="rect">
            <a:avLst/>
          </a:prstGeom>
          <a:noFill/>
        </p:spPr>
        <p:txBody>
          <a:bodyPr wrap="square" lIns="0" tIns="0" rIns="0" bIns="0" rtlCol="0" anchor="t" anchorCtr="0">
            <a:noAutofit/>
          </a:bodyPr>
          <a:lstStyle/>
          <a:p>
            <a:pPr algn="l"/>
            <a:r>
              <a:rPr lang="de-DE" sz="3600" dirty="0" smtClean="0">
                <a:solidFill>
                  <a:schemeClr val="tx1"/>
                </a:solidFill>
              </a:rPr>
              <a:t>Unsere Aufgaben</a:t>
            </a:r>
          </a:p>
        </p:txBody>
      </p:sp>
      <p:sp>
        <p:nvSpPr>
          <p:cNvPr id="9" name="Textfeld 8"/>
          <p:cNvSpPr txBox="1"/>
          <p:nvPr/>
        </p:nvSpPr>
        <p:spPr>
          <a:xfrm>
            <a:off x="1357313" y="3429000"/>
            <a:ext cx="2434431" cy="2160240"/>
          </a:xfrm>
          <a:prstGeom prst="rect">
            <a:avLst/>
          </a:prstGeom>
          <a:noFill/>
        </p:spPr>
        <p:txBody>
          <a:bodyPr wrap="square" lIns="0" tIns="0" rIns="0" bIns="0" rtlCol="0" anchor="t" anchorCtr="0">
            <a:noAutofit/>
          </a:bodyPr>
          <a:lstStyle/>
          <a:p>
            <a:pPr algn="l"/>
            <a:r>
              <a:rPr lang="de-DE" sz="2000" dirty="0" smtClean="0">
                <a:solidFill>
                  <a:schemeClr val="tx1"/>
                </a:solidFill>
              </a:rPr>
              <a:t>Soziale Dienste</a:t>
            </a:r>
          </a:p>
          <a:p>
            <a:pPr algn="l"/>
            <a:r>
              <a:rPr lang="de-DE" sz="2000" dirty="0" smtClean="0"/>
              <a:t>Altenhilfe:</a:t>
            </a:r>
          </a:p>
          <a:p>
            <a:pPr algn="l"/>
            <a:r>
              <a:rPr lang="de-DE" sz="2000" dirty="0" smtClean="0">
                <a:solidFill>
                  <a:schemeClr val="tx1"/>
                </a:solidFill>
              </a:rPr>
              <a:t>Offen, teilstationär, stationär, u. a.</a:t>
            </a:r>
          </a:p>
          <a:p>
            <a:pPr algn="l"/>
            <a:r>
              <a:rPr lang="de-DE" sz="2000" dirty="0" smtClean="0"/>
              <a:t>Hausnotrufdienste</a:t>
            </a:r>
          </a:p>
          <a:p>
            <a:pPr algn="l"/>
            <a:r>
              <a:rPr lang="de-DE" sz="2000" dirty="0" smtClean="0">
                <a:solidFill>
                  <a:schemeClr val="tx1"/>
                </a:solidFill>
              </a:rPr>
              <a:t>Mahlzeitendienste</a:t>
            </a:r>
          </a:p>
          <a:p>
            <a:pPr algn="l"/>
            <a:r>
              <a:rPr lang="de-DE" sz="2000" dirty="0" smtClean="0"/>
              <a:t>Fahrdienste</a:t>
            </a:r>
            <a:endParaRPr lang="de-DE" sz="2000" dirty="0" smtClean="0">
              <a:solidFill>
                <a:schemeClr val="tx1"/>
              </a:solidFill>
            </a:endParaRPr>
          </a:p>
        </p:txBody>
      </p:sp>
    </p:spTree>
    <p:extLst>
      <p:ext uri="{BB962C8B-B14F-4D97-AF65-F5344CB8AC3E}">
        <p14:creationId xmlns:p14="http://schemas.microsoft.com/office/powerpoint/2010/main" val="37791289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3935760" y="1268760"/>
            <a:ext cx="5795538" cy="3600400"/>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12" name="Foliennummernplatzhalter 11"/>
          <p:cNvSpPr>
            <a:spLocks noGrp="1"/>
          </p:cNvSpPr>
          <p:nvPr>
            <p:ph type="sldNum" sz="quarter" idx="14"/>
          </p:nvPr>
        </p:nvSpPr>
        <p:spPr/>
        <p:txBody>
          <a:bodyPr/>
          <a:lstStyle/>
          <a:p>
            <a:fld id="{B1DFA706-D6BF-4054-BFB5-EC6378B45988}" type="slidenum">
              <a:rPr lang="de-DE" smtClean="0"/>
              <a:pPr/>
              <a:t>5</a:t>
            </a:fld>
            <a:endParaRPr lang="de-DE" dirty="0"/>
          </a:p>
        </p:txBody>
      </p:sp>
      <p:sp>
        <p:nvSpPr>
          <p:cNvPr id="8" name="Textfeld 7"/>
          <p:cNvSpPr txBox="1"/>
          <p:nvPr/>
        </p:nvSpPr>
        <p:spPr>
          <a:xfrm>
            <a:off x="1362681" y="3382990"/>
            <a:ext cx="2506439" cy="1440160"/>
          </a:xfrm>
          <a:prstGeom prst="rect">
            <a:avLst/>
          </a:prstGeom>
          <a:noFill/>
        </p:spPr>
        <p:txBody>
          <a:bodyPr wrap="square" lIns="0" tIns="0" rIns="0" bIns="0" rtlCol="0" anchor="t" anchorCtr="0">
            <a:noAutofit/>
          </a:bodyPr>
          <a:lstStyle/>
          <a:p>
            <a:pPr algn="l"/>
            <a:r>
              <a:rPr lang="de-DE" sz="2000" dirty="0" smtClean="0">
                <a:solidFill>
                  <a:schemeClr val="tx1"/>
                </a:solidFill>
              </a:rPr>
              <a:t>Ausbildung der Bevölkerung in erster Hilfe</a:t>
            </a:r>
          </a:p>
        </p:txBody>
      </p:sp>
      <p:sp>
        <p:nvSpPr>
          <p:cNvPr id="9" name="Textfeld 8"/>
          <p:cNvSpPr txBox="1"/>
          <p:nvPr/>
        </p:nvSpPr>
        <p:spPr>
          <a:xfrm>
            <a:off x="1055440" y="548680"/>
            <a:ext cx="3960440" cy="648072"/>
          </a:xfrm>
          <a:prstGeom prst="rect">
            <a:avLst/>
          </a:prstGeom>
          <a:noFill/>
        </p:spPr>
        <p:txBody>
          <a:bodyPr wrap="square" lIns="0" tIns="0" rIns="0" bIns="0" rtlCol="0" anchor="t" anchorCtr="0">
            <a:noAutofit/>
          </a:bodyPr>
          <a:lstStyle/>
          <a:p>
            <a:pPr algn="l"/>
            <a:r>
              <a:rPr lang="de-DE" sz="3600" dirty="0" smtClean="0">
                <a:solidFill>
                  <a:schemeClr val="tx1"/>
                </a:solidFill>
              </a:rPr>
              <a:t>Unsere Aufgaben</a:t>
            </a:r>
          </a:p>
        </p:txBody>
      </p:sp>
    </p:spTree>
    <p:extLst>
      <p:ext uri="{BB962C8B-B14F-4D97-AF65-F5344CB8AC3E}">
        <p14:creationId xmlns:p14="http://schemas.microsoft.com/office/powerpoint/2010/main" val="26805383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object 12"/>
          <p:cNvSpPr/>
          <p:nvPr/>
        </p:nvSpPr>
        <p:spPr>
          <a:xfrm>
            <a:off x="7162828" y="2163478"/>
            <a:ext cx="158011" cy="146258"/>
          </a:xfrm>
          <a:custGeom>
            <a:avLst/>
            <a:gdLst/>
            <a:ahLst/>
            <a:cxnLst/>
            <a:rect l="l" t="t" r="r" b="b"/>
            <a:pathLst>
              <a:path w="184784" h="161289">
                <a:moveTo>
                  <a:pt x="184664" y="0"/>
                </a:moveTo>
                <a:lnTo>
                  <a:pt x="168994" y="39103"/>
                </a:lnTo>
                <a:lnTo>
                  <a:pt x="156065" y="89384"/>
                </a:lnTo>
                <a:lnTo>
                  <a:pt x="151776" y="127968"/>
                </a:lnTo>
                <a:lnTo>
                  <a:pt x="151464" y="146276"/>
                </a:lnTo>
                <a:lnTo>
                  <a:pt x="151565" y="152998"/>
                </a:lnTo>
                <a:lnTo>
                  <a:pt x="151613" y="158009"/>
                </a:lnTo>
                <a:lnTo>
                  <a:pt x="151438" y="161238"/>
                </a:lnTo>
                <a:lnTo>
                  <a:pt x="148192" y="159695"/>
                </a:lnTo>
                <a:lnTo>
                  <a:pt x="143541" y="156321"/>
                </a:lnTo>
                <a:lnTo>
                  <a:pt x="137582" y="151338"/>
                </a:lnTo>
                <a:lnTo>
                  <a:pt x="130414" y="144971"/>
                </a:lnTo>
                <a:lnTo>
                  <a:pt x="122136" y="137442"/>
                </a:lnTo>
                <a:lnTo>
                  <a:pt x="112847" y="128974"/>
                </a:lnTo>
                <a:lnTo>
                  <a:pt x="102644" y="119791"/>
                </a:lnTo>
                <a:lnTo>
                  <a:pt x="67546" y="90183"/>
                </a:lnTo>
                <a:lnTo>
                  <a:pt x="27784" y="62174"/>
                </a:lnTo>
                <a:lnTo>
                  <a:pt x="13954" y="54234"/>
                </a:lnTo>
                <a:lnTo>
                  <a:pt x="0" y="47364"/>
                </a:lnTo>
              </a:path>
            </a:pathLst>
          </a:custGeom>
          <a:ln w="50800">
            <a:solidFill>
              <a:srgbClr val="ED1C24"/>
            </a:solidFill>
          </a:ln>
        </p:spPr>
        <p:txBody>
          <a:bodyPr wrap="square" lIns="0" tIns="0" rIns="0" bIns="0" rtlCol="0"/>
          <a:lstStyle/>
          <a:p>
            <a:pPr defTabSz="400666"/>
            <a:endParaRPr>
              <a:solidFill>
                <a:prstClr val="black"/>
              </a:solidFill>
            </a:endParaRPr>
          </a:p>
        </p:txBody>
      </p:sp>
      <p:sp>
        <p:nvSpPr>
          <p:cNvPr id="18" name="object 18"/>
          <p:cNvSpPr/>
          <p:nvPr/>
        </p:nvSpPr>
        <p:spPr>
          <a:xfrm>
            <a:off x="7354639" y="2380456"/>
            <a:ext cx="489237" cy="1562196"/>
          </a:xfrm>
          <a:custGeom>
            <a:avLst/>
            <a:gdLst/>
            <a:ahLst/>
            <a:cxnLst/>
            <a:rect l="l" t="t" r="r" b="b"/>
            <a:pathLst>
              <a:path w="572134" h="1722754">
                <a:moveTo>
                  <a:pt x="0" y="0"/>
                </a:moveTo>
                <a:lnTo>
                  <a:pt x="23783" y="42542"/>
                </a:lnTo>
                <a:lnTo>
                  <a:pt x="48680" y="89066"/>
                </a:lnTo>
                <a:lnTo>
                  <a:pt x="74589" y="139671"/>
                </a:lnTo>
                <a:lnTo>
                  <a:pt x="101408" y="194459"/>
                </a:lnTo>
                <a:lnTo>
                  <a:pt x="129036" y="253531"/>
                </a:lnTo>
                <a:lnTo>
                  <a:pt x="157373" y="316988"/>
                </a:lnTo>
                <a:lnTo>
                  <a:pt x="186316" y="384931"/>
                </a:lnTo>
                <a:lnTo>
                  <a:pt x="215764" y="457461"/>
                </a:lnTo>
                <a:lnTo>
                  <a:pt x="245617" y="534679"/>
                </a:lnTo>
                <a:lnTo>
                  <a:pt x="275772" y="616686"/>
                </a:lnTo>
                <a:lnTo>
                  <a:pt x="306129" y="703583"/>
                </a:lnTo>
                <a:lnTo>
                  <a:pt x="336586" y="795472"/>
                </a:lnTo>
                <a:lnTo>
                  <a:pt x="367041" y="892452"/>
                </a:lnTo>
                <a:lnTo>
                  <a:pt x="397395" y="994626"/>
                </a:lnTo>
                <a:lnTo>
                  <a:pt x="427544" y="1102094"/>
                </a:lnTo>
                <a:lnTo>
                  <a:pt x="457388" y="1214958"/>
                </a:lnTo>
                <a:lnTo>
                  <a:pt x="486827" y="1333318"/>
                </a:lnTo>
                <a:lnTo>
                  <a:pt x="515757" y="1457275"/>
                </a:lnTo>
                <a:lnTo>
                  <a:pt x="544079" y="1586931"/>
                </a:lnTo>
                <a:lnTo>
                  <a:pt x="571690" y="1722386"/>
                </a:lnTo>
              </a:path>
            </a:pathLst>
          </a:custGeom>
          <a:ln w="50800">
            <a:solidFill>
              <a:srgbClr val="ED1C24"/>
            </a:solidFill>
            <a:prstDash val="lgDash"/>
          </a:ln>
        </p:spPr>
        <p:txBody>
          <a:bodyPr wrap="square" lIns="0" tIns="0" rIns="0" bIns="0" rtlCol="0"/>
          <a:lstStyle/>
          <a:p>
            <a:pPr defTabSz="400666"/>
            <a:endParaRPr>
              <a:solidFill>
                <a:prstClr val="black"/>
              </a:solidFill>
            </a:endParaRPr>
          </a:p>
        </p:txBody>
      </p:sp>
      <p:sp>
        <p:nvSpPr>
          <p:cNvPr id="20" name="object 20"/>
          <p:cNvSpPr/>
          <p:nvPr/>
        </p:nvSpPr>
        <p:spPr>
          <a:xfrm>
            <a:off x="7148155" y="2105132"/>
            <a:ext cx="110770" cy="116315"/>
          </a:xfrm>
          <a:custGeom>
            <a:avLst/>
            <a:gdLst/>
            <a:ahLst/>
            <a:cxnLst/>
            <a:rect l="l" t="t" r="r" b="b"/>
            <a:pathLst>
              <a:path w="129540" h="128269">
                <a:moveTo>
                  <a:pt x="0" y="0"/>
                </a:moveTo>
                <a:lnTo>
                  <a:pt x="38817" y="32059"/>
                </a:lnTo>
                <a:lnTo>
                  <a:pt x="68098" y="56799"/>
                </a:lnTo>
                <a:lnTo>
                  <a:pt x="96625" y="86144"/>
                </a:lnTo>
                <a:lnTo>
                  <a:pt x="116704" y="111467"/>
                </a:lnTo>
                <a:lnTo>
                  <a:pt x="129204" y="128187"/>
                </a:lnTo>
              </a:path>
            </a:pathLst>
          </a:custGeom>
          <a:ln w="50800">
            <a:solidFill>
              <a:srgbClr val="ED1C24"/>
            </a:solidFill>
          </a:ln>
        </p:spPr>
        <p:txBody>
          <a:bodyPr wrap="square" lIns="0" tIns="0" rIns="0" bIns="0" rtlCol="0"/>
          <a:lstStyle/>
          <a:p>
            <a:pPr defTabSz="400666"/>
            <a:endParaRPr>
              <a:solidFill>
                <a:prstClr val="black"/>
              </a:solidFill>
            </a:endParaRPr>
          </a:p>
        </p:txBody>
      </p:sp>
      <p:sp>
        <p:nvSpPr>
          <p:cNvPr id="21" name="object 21"/>
          <p:cNvSpPr/>
          <p:nvPr/>
        </p:nvSpPr>
        <p:spPr>
          <a:xfrm>
            <a:off x="7858943" y="4027708"/>
            <a:ext cx="14118" cy="79463"/>
          </a:xfrm>
          <a:custGeom>
            <a:avLst/>
            <a:gdLst/>
            <a:ahLst/>
            <a:cxnLst/>
            <a:rect l="l" t="t" r="r" b="b"/>
            <a:pathLst>
              <a:path w="16509" h="87629">
                <a:moveTo>
                  <a:pt x="0" y="0"/>
                </a:moveTo>
                <a:lnTo>
                  <a:pt x="9181" y="49659"/>
                </a:lnTo>
                <a:lnTo>
                  <a:pt x="13727" y="74754"/>
                </a:lnTo>
                <a:lnTo>
                  <a:pt x="15990" y="87367"/>
                </a:lnTo>
              </a:path>
            </a:pathLst>
          </a:custGeom>
          <a:ln w="50800">
            <a:solidFill>
              <a:srgbClr val="ED1C24"/>
            </a:solidFill>
          </a:ln>
        </p:spPr>
        <p:txBody>
          <a:bodyPr wrap="square" lIns="0" tIns="0" rIns="0" bIns="0" rtlCol="0"/>
          <a:lstStyle/>
          <a:p>
            <a:pPr defTabSz="400666"/>
            <a:endParaRPr>
              <a:solidFill>
                <a:prstClr val="black"/>
              </a:solidFill>
            </a:endParaRPr>
          </a:p>
        </p:txBody>
      </p:sp>
      <p:sp>
        <p:nvSpPr>
          <p:cNvPr id="24" name="object 24"/>
          <p:cNvSpPr/>
          <p:nvPr/>
        </p:nvSpPr>
        <p:spPr>
          <a:xfrm>
            <a:off x="7781798" y="4041890"/>
            <a:ext cx="160183" cy="142803"/>
          </a:xfrm>
          <a:custGeom>
            <a:avLst/>
            <a:gdLst/>
            <a:ahLst/>
            <a:cxnLst/>
            <a:rect l="l" t="t" r="r" b="b"/>
            <a:pathLst>
              <a:path w="187325" h="157479">
                <a:moveTo>
                  <a:pt x="187052" y="0"/>
                </a:moveTo>
                <a:lnTo>
                  <a:pt x="164365" y="37109"/>
                </a:lnTo>
                <a:lnTo>
                  <a:pt x="142525" y="86033"/>
                </a:lnTo>
                <a:lnTo>
                  <a:pt x="131472" y="124340"/>
                </a:lnTo>
                <a:lnTo>
                  <a:pt x="126882" y="149186"/>
                </a:lnTo>
                <a:lnTo>
                  <a:pt x="126042" y="153985"/>
                </a:lnTo>
                <a:lnTo>
                  <a:pt x="125279" y="156867"/>
                </a:lnTo>
                <a:lnTo>
                  <a:pt x="122450" y="154668"/>
                </a:lnTo>
                <a:lnTo>
                  <a:pt x="118597" y="150414"/>
                </a:lnTo>
                <a:lnTo>
                  <a:pt x="113772" y="144339"/>
                </a:lnTo>
                <a:lnTo>
                  <a:pt x="108032" y="136679"/>
                </a:lnTo>
                <a:lnTo>
                  <a:pt x="101429" y="127669"/>
                </a:lnTo>
                <a:lnTo>
                  <a:pt x="94019" y="117545"/>
                </a:lnTo>
                <a:lnTo>
                  <a:pt x="85857" y="106541"/>
                </a:lnTo>
                <a:lnTo>
                  <a:pt x="57398" y="70605"/>
                </a:lnTo>
                <a:lnTo>
                  <a:pt x="24127" y="35224"/>
                </a:lnTo>
                <a:lnTo>
                  <a:pt x="12221" y="24652"/>
                </a:lnTo>
                <a:lnTo>
                  <a:pt x="0" y="15083"/>
                </a:lnTo>
              </a:path>
            </a:pathLst>
          </a:custGeom>
          <a:ln w="50800">
            <a:solidFill>
              <a:srgbClr val="ED1C24"/>
            </a:solidFill>
          </a:ln>
        </p:spPr>
        <p:txBody>
          <a:bodyPr wrap="square" lIns="0" tIns="0" rIns="0" bIns="0" rtlCol="0"/>
          <a:lstStyle/>
          <a:p>
            <a:pPr defTabSz="400666"/>
            <a:endParaRPr>
              <a:solidFill>
                <a:prstClr val="black"/>
              </a:solidFill>
            </a:endParaRPr>
          </a:p>
        </p:txBody>
      </p:sp>
      <p:sp>
        <p:nvSpPr>
          <p:cNvPr id="36" name="Foliennummernplatzhalter 35"/>
          <p:cNvSpPr>
            <a:spLocks noGrp="1"/>
          </p:cNvSpPr>
          <p:nvPr>
            <p:ph type="sldNum" sz="quarter" idx="14"/>
          </p:nvPr>
        </p:nvSpPr>
        <p:spPr/>
        <p:txBody>
          <a:bodyPr/>
          <a:lstStyle/>
          <a:p>
            <a:fld id="{B1DFA706-D6BF-4054-BFB5-EC6378B45988}" type="slidenum">
              <a:rPr lang="de-DE" smtClean="0"/>
              <a:pPr/>
              <a:t>6</a:t>
            </a:fld>
            <a:endParaRPr lang="de-DE" dirty="0"/>
          </a:p>
        </p:txBody>
      </p:sp>
      <p:pic>
        <p:nvPicPr>
          <p:cNvPr id="37" name="Bild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43673" y="610245"/>
            <a:ext cx="5817271" cy="5102619"/>
          </a:xfrm>
          <a:prstGeom prst="rect">
            <a:avLst/>
          </a:prstGeom>
        </p:spPr>
      </p:pic>
      <p:sp>
        <p:nvSpPr>
          <p:cNvPr id="30" name="object 30"/>
          <p:cNvSpPr/>
          <p:nvPr/>
        </p:nvSpPr>
        <p:spPr>
          <a:xfrm>
            <a:off x="5694238" y="4360053"/>
            <a:ext cx="2104988" cy="2452987"/>
          </a:xfrm>
          <a:prstGeom prst="rect">
            <a:avLst/>
          </a:prstGeom>
          <a:blipFill>
            <a:blip r:embed="rId4"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Tree>
    <p:extLst>
      <p:ext uri="{BB962C8B-B14F-4D97-AF65-F5344CB8AC3E}">
        <p14:creationId xmlns:p14="http://schemas.microsoft.com/office/powerpoint/2010/main" val="19994746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llipse 4"/>
          <p:cNvSpPr/>
          <p:nvPr/>
        </p:nvSpPr>
        <p:spPr>
          <a:xfrm>
            <a:off x="4441371" y="2403566"/>
            <a:ext cx="3161212" cy="125403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b="1" dirty="0" smtClean="0">
                <a:solidFill>
                  <a:schemeClr val="bg1"/>
                </a:solidFill>
              </a:rPr>
              <a:t>Aufgaben des Ersthelfers</a:t>
            </a:r>
            <a:endParaRPr lang="de-DE" sz="2400" b="1" dirty="0">
              <a:solidFill>
                <a:schemeClr val="bg1"/>
              </a:solidFill>
            </a:endParaRPr>
          </a:p>
        </p:txBody>
      </p:sp>
      <p:sp>
        <p:nvSpPr>
          <p:cNvPr id="6" name="Abgerundetes Rechteck 5"/>
          <p:cNvSpPr/>
          <p:nvPr/>
        </p:nvSpPr>
        <p:spPr>
          <a:xfrm>
            <a:off x="8281849" y="722268"/>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smtClean="0">
                <a:solidFill>
                  <a:schemeClr val="bg1"/>
                </a:solidFill>
              </a:rPr>
              <a:t>Ruhe bewahren</a:t>
            </a:r>
            <a:endParaRPr lang="de-DE" dirty="0">
              <a:solidFill>
                <a:schemeClr val="bg1"/>
              </a:solidFill>
            </a:endParaRPr>
          </a:p>
        </p:txBody>
      </p:sp>
      <p:sp>
        <p:nvSpPr>
          <p:cNvPr id="8" name="Abgerundetes Rechteck 7"/>
          <p:cNvSpPr/>
          <p:nvPr/>
        </p:nvSpPr>
        <p:spPr>
          <a:xfrm>
            <a:off x="9346473" y="2260963"/>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Notruf tätigen</a:t>
            </a:r>
          </a:p>
        </p:txBody>
      </p:sp>
      <p:sp>
        <p:nvSpPr>
          <p:cNvPr id="9" name="Abgerundetes Rechteck 8"/>
          <p:cNvSpPr/>
          <p:nvPr/>
        </p:nvSpPr>
        <p:spPr>
          <a:xfrm>
            <a:off x="8843554" y="4267200"/>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Fluchtweg kennen</a:t>
            </a:r>
          </a:p>
        </p:txBody>
      </p:sp>
      <p:sp>
        <p:nvSpPr>
          <p:cNvPr id="10" name="Abgerundetes Rechteck 9"/>
          <p:cNvSpPr/>
          <p:nvPr/>
        </p:nvSpPr>
        <p:spPr>
          <a:xfrm>
            <a:off x="7979227" y="3061063"/>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Wo ist der Verbandkasten?</a:t>
            </a:r>
          </a:p>
        </p:txBody>
      </p:sp>
      <p:sp>
        <p:nvSpPr>
          <p:cNvPr id="11" name="Abgerundetes Rechteck 10"/>
          <p:cNvSpPr/>
          <p:nvPr/>
        </p:nvSpPr>
        <p:spPr>
          <a:xfrm>
            <a:off x="7480663" y="5170714"/>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Eingeschränkte Menschen</a:t>
            </a:r>
          </a:p>
        </p:txBody>
      </p:sp>
      <p:sp>
        <p:nvSpPr>
          <p:cNvPr id="12" name="Abgerundetes Rechteck 11"/>
          <p:cNvSpPr/>
          <p:nvPr/>
        </p:nvSpPr>
        <p:spPr>
          <a:xfrm>
            <a:off x="2100942" y="2230484"/>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Person ansprechen</a:t>
            </a:r>
          </a:p>
        </p:txBody>
      </p:sp>
      <p:sp>
        <p:nvSpPr>
          <p:cNvPr id="13" name="Abgerundetes Rechteck 12"/>
          <p:cNvSpPr/>
          <p:nvPr/>
        </p:nvSpPr>
        <p:spPr>
          <a:xfrm>
            <a:off x="1312268" y="406583"/>
            <a:ext cx="2129248" cy="1436914"/>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Lebensfunktion überprüfen</a:t>
            </a:r>
          </a:p>
          <a:p>
            <a:pPr algn="ctr"/>
            <a:r>
              <a:rPr lang="de-DE" dirty="0" smtClean="0">
                <a:solidFill>
                  <a:schemeClr val="bg1"/>
                </a:solidFill>
                <a:sym typeface="Wingdings" panose="05000000000000000000" pitchFamily="2" charset="2"/>
              </a:rPr>
              <a:t> Medizinische Untersuchungen</a:t>
            </a:r>
            <a:endParaRPr lang="de-DE" dirty="0" smtClean="0">
              <a:solidFill>
                <a:schemeClr val="bg1"/>
              </a:solidFill>
            </a:endParaRPr>
          </a:p>
        </p:txBody>
      </p:sp>
      <p:sp>
        <p:nvSpPr>
          <p:cNvPr id="14" name="Abgerundetes Rechteck 13"/>
          <p:cNvSpPr/>
          <p:nvPr/>
        </p:nvSpPr>
        <p:spPr>
          <a:xfrm>
            <a:off x="674912" y="3259456"/>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Leben retten</a:t>
            </a:r>
          </a:p>
        </p:txBody>
      </p:sp>
      <p:sp>
        <p:nvSpPr>
          <p:cNvPr id="15" name="Abgerundetes Rechteck 14"/>
          <p:cNvSpPr/>
          <p:nvPr/>
        </p:nvSpPr>
        <p:spPr>
          <a:xfrm>
            <a:off x="877383" y="4428853"/>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Wundversorgung</a:t>
            </a:r>
          </a:p>
        </p:txBody>
      </p:sp>
      <p:sp>
        <p:nvSpPr>
          <p:cNvPr id="16" name="Abgerundetes Rechteck 15"/>
          <p:cNvSpPr/>
          <p:nvPr/>
        </p:nvSpPr>
        <p:spPr>
          <a:xfrm>
            <a:off x="3373480" y="3992880"/>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Lagerung</a:t>
            </a:r>
          </a:p>
        </p:txBody>
      </p:sp>
      <p:sp>
        <p:nvSpPr>
          <p:cNvPr id="17" name="Abgerundetes Rechteck 16"/>
          <p:cNvSpPr/>
          <p:nvPr/>
        </p:nvSpPr>
        <p:spPr>
          <a:xfrm>
            <a:off x="5821679" y="3992880"/>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Psychische Betreuung</a:t>
            </a:r>
          </a:p>
        </p:txBody>
      </p:sp>
      <p:sp>
        <p:nvSpPr>
          <p:cNvPr id="18" name="Abgerundetes Rechteck 17"/>
          <p:cNvSpPr/>
          <p:nvPr/>
        </p:nvSpPr>
        <p:spPr>
          <a:xfrm>
            <a:off x="6714307" y="1560468"/>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Überblick verschaffen</a:t>
            </a:r>
          </a:p>
        </p:txBody>
      </p:sp>
      <p:sp>
        <p:nvSpPr>
          <p:cNvPr id="19" name="Abgerundetes Rechteck 18"/>
          <p:cNvSpPr/>
          <p:nvPr/>
        </p:nvSpPr>
        <p:spPr>
          <a:xfrm>
            <a:off x="4438104" y="576400"/>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Gefahren erkennen</a:t>
            </a:r>
          </a:p>
        </p:txBody>
      </p:sp>
      <p:sp>
        <p:nvSpPr>
          <p:cNvPr id="20" name="Abgerundetes Rechteck 19"/>
          <p:cNvSpPr/>
          <p:nvPr/>
        </p:nvSpPr>
        <p:spPr>
          <a:xfrm>
            <a:off x="2518952" y="5239837"/>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Hilfe organisieren</a:t>
            </a:r>
          </a:p>
        </p:txBody>
      </p:sp>
      <p:sp>
        <p:nvSpPr>
          <p:cNvPr id="21" name="Abgerundetes Rechteck 20"/>
          <p:cNvSpPr/>
          <p:nvPr/>
        </p:nvSpPr>
        <p:spPr>
          <a:xfrm>
            <a:off x="4999807" y="5561511"/>
            <a:ext cx="2129247" cy="548640"/>
          </a:xfrm>
          <a:prstGeom prst="round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de-DE" dirty="0" smtClean="0">
                <a:solidFill>
                  <a:schemeClr val="bg1"/>
                </a:solidFill>
              </a:rPr>
              <a:t>Unfallstelle absichern</a:t>
            </a:r>
          </a:p>
        </p:txBody>
      </p:sp>
    </p:spTree>
    <p:extLst>
      <p:ext uri="{BB962C8B-B14F-4D97-AF65-F5344CB8AC3E}">
        <p14:creationId xmlns:p14="http://schemas.microsoft.com/office/powerpoint/2010/main" val="14436836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nextCondLst>
                <p:cond evt="onClick" delay="0">
                  <p:tgtEl>
                    <p:spTgt spid="6"/>
                  </p:tgtEl>
                </p:cond>
              </p:nextCondLst>
            </p:seq>
            <p:seq concurrent="1" nextAc="seek">
              <p:cTn id="7" restart="whenNotActive" fill="hold" evtFilter="cancelBubble" nodeType="interactiveSeq">
                <p:stCondLst>
                  <p:cond evt="onClick" delay="0">
                    <p:tgtEl>
                      <p:spTgt spid="18"/>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childTnLst>
              </p:cTn>
              <p:nextCondLst>
                <p:cond evt="onClick" delay="0">
                  <p:tgtEl>
                    <p:spTgt spid="18"/>
                  </p:tgtEl>
                </p:cond>
              </p:nextCondLst>
            </p:seq>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nextCondLst>
                <p:cond evt="onClick" delay="0">
                  <p:tgtEl>
                    <p:spTgt spid="8"/>
                  </p:tgtEl>
                </p:cond>
              </p:nextCondLst>
            </p:seq>
            <p:seq concurrent="1" nextAc="seek">
              <p:cTn id="17" restart="whenNotActive" fill="hold" evtFilter="cancelBubble" nodeType="interactiveSeq">
                <p:stCondLst>
                  <p:cond evt="onClick" delay="0">
                    <p:tgtEl>
                      <p:spTgt spid="10"/>
                    </p:tgtEl>
                  </p:cond>
                </p:stCondLst>
                <p:endSync evt="end" delay="0">
                  <p:rtn val="all"/>
                </p:endSync>
                <p:childTnLst>
                  <p:par>
                    <p:cTn id="18" fill="hold">
                      <p:stCondLst>
                        <p:cond delay="0"/>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childTnLst>
              </p:cTn>
              <p:nextCondLst>
                <p:cond evt="onClick" delay="0">
                  <p:tgtEl>
                    <p:spTgt spid="10"/>
                  </p:tgtEl>
                </p:cond>
              </p:nextCondLst>
            </p:seq>
            <p:seq concurrent="1" nextAc="seek">
              <p:cTn id="22" restart="whenNotActive" fill="hold" evtFilter="cancelBubble" nodeType="interactiveSeq">
                <p:stCondLst>
                  <p:cond evt="onClick" delay="0">
                    <p:tgtEl>
                      <p:spTgt spid="17"/>
                    </p:tgtEl>
                  </p:cond>
                </p:stCondLst>
                <p:endSync evt="end" delay="0">
                  <p:rtn val="all"/>
                </p:endSync>
                <p:childTnLst>
                  <p:par>
                    <p:cTn id="23" fill="hold">
                      <p:stCondLst>
                        <p:cond delay="0"/>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childTnLst>
              </p:cTn>
              <p:nextCondLst>
                <p:cond evt="onClick" delay="0">
                  <p:tgtEl>
                    <p:spTgt spid="17"/>
                  </p:tgtEl>
                </p:cond>
              </p:nextCondLst>
            </p:seq>
            <p:seq concurrent="1" nextAc="seek">
              <p:cTn id="27" restart="whenNotActive" fill="hold" evtFilter="cancelBubble" nodeType="interactiveSeq">
                <p:stCondLst>
                  <p:cond evt="onClick" delay="0">
                    <p:tgtEl>
                      <p:spTgt spid="9"/>
                    </p:tgtEl>
                  </p:cond>
                </p:stCondLst>
                <p:endSync evt="end" delay="0">
                  <p:rtn val="all"/>
                </p:endSync>
                <p:childTnLst>
                  <p:par>
                    <p:cTn id="28" fill="hold">
                      <p:stCondLst>
                        <p:cond delay="0"/>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nextCondLst>
                <p:cond evt="onClick" delay="0">
                  <p:tgtEl>
                    <p:spTgt spid="9"/>
                  </p:tgtEl>
                </p:cond>
              </p:nextCondLst>
            </p:seq>
            <p:seq concurrent="1" nextAc="seek">
              <p:cTn id="32" restart="whenNotActive" fill="hold" evtFilter="cancelBubble" nodeType="interactiveSeq">
                <p:stCondLst>
                  <p:cond evt="onClick" delay="0">
                    <p:tgtEl>
                      <p:spTgt spid="11"/>
                    </p:tgtEl>
                  </p:cond>
                </p:stCondLst>
                <p:endSync evt="end" delay="0">
                  <p:rtn val="all"/>
                </p:endSync>
                <p:childTnLst>
                  <p:par>
                    <p:cTn id="33" fill="hold">
                      <p:stCondLst>
                        <p:cond delay="0"/>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nextCondLst>
                <p:cond evt="onClick" delay="0">
                  <p:tgtEl>
                    <p:spTgt spid="11"/>
                  </p:tgtEl>
                </p:cond>
              </p:nextCondLst>
            </p:seq>
            <p:seq concurrent="1" nextAc="seek">
              <p:cTn id="37" restart="whenNotActive" fill="hold" evtFilter="cancelBubble" nodeType="interactiveSeq">
                <p:stCondLst>
                  <p:cond evt="onClick" delay="0">
                    <p:tgtEl>
                      <p:spTgt spid="21"/>
                    </p:tgtEl>
                  </p:cond>
                </p:stCondLst>
                <p:endSync evt="end" delay="0">
                  <p:rtn val="all"/>
                </p:endSync>
                <p:childTnLst>
                  <p:par>
                    <p:cTn id="38" fill="hold">
                      <p:stCondLst>
                        <p:cond delay="0"/>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nextCondLst>
                <p:cond evt="onClick" delay="0">
                  <p:tgtEl>
                    <p:spTgt spid="21"/>
                  </p:tgtEl>
                </p:cond>
              </p:nextCondLst>
            </p:seq>
            <p:seq concurrent="1" nextAc="seek">
              <p:cTn id="42" restart="whenNotActive" fill="hold" evtFilter="cancelBubble" nodeType="interactiveSeq">
                <p:stCondLst>
                  <p:cond evt="onClick" delay="0">
                    <p:tgtEl>
                      <p:spTgt spid="20"/>
                    </p:tgtEl>
                  </p:cond>
                </p:stCondLst>
                <p:endSync evt="end" delay="0">
                  <p:rtn val="all"/>
                </p:endSync>
                <p:childTnLst>
                  <p:par>
                    <p:cTn id="43" fill="hold">
                      <p:stCondLst>
                        <p:cond delay="0"/>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childTnLst>
              </p:cTn>
              <p:nextCondLst>
                <p:cond evt="onClick" delay="0">
                  <p:tgtEl>
                    <p:spTgt spid="20"/>
                  </p:tgtEl>
                </p:cond>
              </p:nextCondLst>
            </p:seq>
            <p:seq concurrent="1" nextAc="seek">
              <p:cTn id="47" restart="whenNotActive" fill="hold" evtFilter="cancelBubble" nodeType="interactiveSeq">
                <p:stCondLst>
                  <p:cond evt="onClick" delay="0">
                    <p:tgtEl>
                      <p:spTgt spid="15"/>
                    </p:tgtEl>
                  </p:cond>
                </p:stCondLst>
                <p:endSync evt="end" delay="0">
                  <p:rtn val="all"/>
                </p:endSync>
                <p:childTnLst>
                  <p:par>
                    <p:cTn id="48" fill="hold">
                      <p:stCondLst>
                        <p:cond delay="0"/>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childTnLst>
              </p:cTn>
              <p:nextCondLst>
                <p:cond evt="onClick" delay="0">
                  <p:tgtEl>
                    <p:spTgt spid="15"/>
                  </p:tgtEl>
                </p:cond>
              </p:nextCondLst>
            </p:seq>
            <p:seq concurrent="1" nextAc="seek">
              <p:cTn id="52" restart="whenNotActive" fill="hold" evtFilter="cancelBubble" nodeType="interactiveSeq">
                <p:stCondLst>
                  <p:cond evt="onClick" delay="0">
                    <p:tgtEl>
                      <p:spTgt spid="16"/>
                    </p:tgtEl>
                  </p:cond>
                </p:stCondLst>
                <p:endSync evt="end" delay="0">
                  <p:rtn val="all"/>
                </p:endSync>
                <p:childTnLst>
                  <p:par>
                    <p:cTn id="53" fill="hold">
                      <p:stCondLst>
                        <p:cond delay="0"/>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childTnLst>
              </p:cTn>
              <p:nextCondLst>
                <p:cond evt="onClick" delay="0">
                  <p:tgtEl>
                    <p:spTgt spid="16"/>
                  </p:tgtEl>
                </p:cond>
              </p:nextCondLst>
            </p:seq>
            <p:seq concurrent="1" nextAc="seek">
              <p:cTn id="57" restart="whenNotActive" fill="hold" evtFilter="cancelBubble" nodeType="interactiveSeq">
                <p:stCondLst>
                  <p:cond evt="onClick" delay="0">
                    <p:tgtEl>
                      <p:spTgt spid="14"/>
                    </p:tgtEl>
                  </p:cond>
                </p:stCondLst>
                <p:endSync evt="end" delay="0">
                  <p:rtn val="all"/>
                </p:endSync>
                <p:childTnLst>
                  <p:par>
                    <p:cTn id="58" fill="hold">
                      <p:stCondLst>
                        <p:cond delay="0"/>
                      </p:stCondLst>
                      <p:childTnLst>
                        <p:par>
                          <p:cTn id="59" fill="hold">
                            <p:stCondLst>
                              <p:cond delay="0"/>
                            </p:stCondLst>
                            <p:childTnLst>
                              <p:par>
                                <p:cTn id="60" presetID="1" presetClass="entr" presetSubtype="0" fill="hold" nodeType="clickEffect">
                                  <p:stCondLst>
                                    <p:cond delay="0"/>
                                  </p:stCondLst>
                                  <p:childTnLst>
                                    <p:set>
                                      <p:cBhvr>
                                        <p:cTn id="61"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childTnLst>
              </p:cTn>
              <p:nextCondLst>
                <p:cond evt="onClick" delay="0">
                  <p:tgtEl>
                    <p:spTgt spid="14"/>
                  </p:tgtEl>
                </p:cond>
              </p:nextCondLst>
            </p:seq>
            <p:seq concurrent="1" nextAc="seek">
              <p:cTn id="62" restart="whenNotActive" fill="hold" evtFilter="cancelBubble" nodeType="interactiveSeq">
                <p:stCondLst>
                  <p:cond evt="onClick" delay="0">
                    <p:tgtEl>
                      <p:spTgt spid="12"/>
                    </p:tgtEl>
                  </p:cond>
                </p:stCondLst>
                <p:endSync evt="end" delay="0">
                  <p:rtn val="all"/>
                </p:endSync>
                <p:childTnLst>
                  <p:par>
                    <p:cTn id="63" fill="hold">
                      <p:stCondLst>
                        <p:cond delay="0"/>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nextCondLst>
                <p:cond evt="onClick" delay="0">
                  <p:tgtEl>
                    <p:spTgt spid="12"/>
                  </p:tgtEl>
                </p:cond>
              </p:nextCondLst>
            </p:seq>
            <p:seq concurrent="1" nextAc="seek">
              <p:cTn id="67" restart="whenNotActive" fill="hold" evtFilter="cancelBubble" nodeType="interactiveSeq">
                <p:stCondLst>
                  <p:cond evt="onClick" delay="0">
                    <p:tgtEl>
                      <p:spTgt spid="13"/>
                    </p:tgtEl>
                  </p:cond>
                </p:stCondLst>
                <p:endSync evt="end" delay="0">
                  <p:rtn val="all"/>
                </p:endSync>
                <p:childTnLst>
                  <p:par>
                    <p:cTn id="68" fill="hold">
                      <p:stCondLst>
                        <p:cond delay="0"/>
                      </p:stCondLst>
                      <p:childTnLst>
                        <p:par>
                          <p:cTn id="69" fill="hold">
                            <p:stCondLst>
                              <p:cond delay="0"/>
                            </p:stCondLst>
                            <p:childTnLst>
                              <p:par>
                                <p:cTn id="70" presetID="1" presetClass="entr" presetSubtype="0" fill="hold" nodeType="clickEffect">
                                  <p:stCondLst>
                                    <p:cond delay="0"/>
                                  </p:stCondLst>
                                  <p:childTnLst>
                                    <p:set>
                                      <p:cBhvr>
                                        <p:cTn id="71" dur="1" fill="hold">
                                          <p:stCondLst>
                                            <p:cond delay="0"/>
                                          </p:stCondLst>
                                        </p:cTn>
                                        <p:tgtEl>
                                          <p:spTgt spid="13">
                                            <p:txEl>
                                              <p:pRg st="0" end="0"/>
                                            </p:txEl>
                                          </p:spTgt>
                                        </p:tgtEl>
                                        <p:attrNameLst>
                                          <p:attrName>style.visibility</p:attrName>
                                        </p:attrNameLst>
                                      </p:cBhvr>
                                      <p:to>
                                        <p:strVal val="visible"/>
                                      </p:to>
                                    </p:set>
                                  </p:childTnLst>
                                </p:cTn>
                              </p:par>
                              <p:par>
                                <p:cTn id="72" presetID="1" presetClass="entr" presetSubtype="0" fill="hold" nodeType="withEffect">
                                  <p:stCondLst>
                                    <p:cond delay="0"/>
                                  </p:stCondLst>
                                  <p:childTnLst>
                                    <p:set>
                                      <p:cBhvr>
                                        <p:cTn id="73"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childTnLst>
              </p:cTn>
              <p:nextCondLst>
                <p:cond evt="onClick" delay="0">
                  <p:tgtEl>
                    <p:spTgt spid="13"/>
                  </p:tgtEl>
                </p:cond>
              </p:nextCondLst>
            </p:seq>
            <p:seq concurrent="1" nextAc="seek">
              <p:cTn id="74" restart="whenNotActive" fill="hold" evtFilter="cancelBubble" nodeType="interactiveSeq">
                <p:stCondLst>
                  <p:cond evt="onClick" delay="0">
                    <p:tgtEl>
                      <p:spTgt spid="19"/>
                    </p:tgtEl>
                  </p:cond>
                </p:stCondLst>
                <p:endSync evt="end" delay="0">
                  <p:rtn val="all"/>
                </p:endSync>
                <p:childTnLst>
                  <p:par>
                    <p:cTn id="75" fill="hold">
                      <p:stCondLst>
                        <p:cond delay="0"/>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childTnLst>
              </p:cTn>
              <p:nextCondLst>
                <p:cond evt="onClick" delay="0">
                  <p:tgtEl>
                    <p:spTgt spid="1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055440" y="404664"/>
            <a:ext cx="5498664" cy="1373400"/>
          </a:xfrm>
        </p:spPr>
        <p:txBody>
          <a:bodyPr/>
          <a:lstStyle/>
          <a:p>
            <a:r>
              <a:rPr lang="de-DE" sz="3600" dirty="0" smtClean="0"/>
              <a:t>Was nehme ich wahr?</a:t>
            </a:r>
            <a:endParaRPr lang="de-DE" sz="3600" dirty="0"/>
          </a:p>
        </p:txBody>
      </p:sp>
      <p:sp>
        <p:nvSpPr>
          <p:cNvPr id="7" name="Foliennummernplatzhalter 6"/>
          <p:cNvSpPr>
            <a:spLocks noGrp="1"/>
          </p:cNvSpPr>
          <p:nvPr>
            <p:ph type="sldNum" sz="quarter" idx="4294967295"/>
          </p:nvPr>
        </p:nvSpPr>
        <p:spPr>
          <a:xfrm>
            <a:off x="11652250" y="7091363"/>
            <a:ext cx="539750" cy="215900"/>
          </a:xfrm>
        </p:spPr>
        <p:txBody>
          <a:bodyPr/>
          <a:lstStyle/>
          <a:p>
            <a:fld id="{B1DFA706-D6BF-4054-BFB5-EC6378B45988}" type="slidenum">
              <a:rPr lang="de-DE" smtClean="0"/>
              <a:pPr/>
              <a:t>8</a:t>
            </a:fld>
            <a:endParaRPr lang="de-DE" dirty="0"/>
          </a:p>
        </p:txBody>
      </p:sp>
      <p:sp>
        <p:nvSpPr>
          <p:cNvPr id="10" name="Rechteck 9"/>
          <p:cNvSpPr/>
          <p:nvPr/>
        </p:nvSpPr>
        <p:spPr>
          <a:xfrm>
            <a:off x="340663" y="1623607"/>
            <a:ext cx="3252179" cy="38364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Bild 10" descr="Kopf_4c.eps"/>
          <p:cNvPicPr>
            <a:picLocks noChangeAspect="1"/>
          </p:cNvPicPr>
          <p:nvPr/>
        </p:nvPicPr>
        <p:blipFill rotWithShape="1">
          <a:blip r:embed="rId2">
            <a:alphaModFix amt="21000"/>
            <a:extLst>
              <a:ext uri="{28A0092B-C50C-407E-A947-70E740481C1C}">
                <a14:useLocalDpi xmlns:a14="http://schemas.microsoft.com/office/drawing/2010/main" val="0"/>
              </a:ext>
            </a:extLst>
          </a:blip>
          <a:srcRect t="1" b="849"/>
          <a:stretch/>
        </p:blipFill>
        <p:spPr>
          <a:xfrm>
            <a:off x="678651" y="1624076"/>
            <a:ext cx="2760893" cy="3750872"/>
          </a:xfrm>
          <a:prstGeom prst="rect">
            <a:avLst/>
          </a:prstGeom>
        </p:spPr>
      </p:pic>
      <p:pic>
        <p:nvPicPr>
          <p:cNvPr id="12" name="Bild 2" descr="Kopfteile_4c.eps"/>
          <p:cNvPicPr>
            <a:picLocks noChangeAspect="1"/>
          </p:cNvPicPr>
          <p:nvPr/>
        </p:nvPicPr>
        <p:blipFill rotWithShape="1">
          <a:blip r:embed="rId3">
            <a:extLst>
              <a:ext uri="{28A0092B-C50C-407E-A947-70E740481C1C}">
                <a14:useLocalDpi xmlns:a14="http://schemas.microsoft.com/office/drawing/2010/main" val="0"/>
              </a:ext>
            </a:extLst>
          </a:blip>
          <a:srcRect l="18886" r="56823" b="73603"/>
          <a:stretch/>
        </p:blipFill>
        <p:spPr>
          <a:xfrm>
            <a:off x="802882" y="2928850"/>
            <a:ext cx="1261545" cy="963877"/>
          </a:xfrm>
          <a:prstGeom prst="rect">
            <a:avLst/>
          </a:prstGeom>
        </p:spPr>
      </p:pic>
      <p:pic>
        <p:nvPicPr>
          <p:cNvPr id="13" name="Bild 11" descr="Kopfteile_4c.eps"/>
          <p:cNvPicPr>
            <a:picLocks noChangeAspect="1"/>
          </p:cNvPicPr>
          <p:nvPr/>
        </p:nvPicPr>
        <p:blipFill rotWithShape="1">
          <a:blip r:embed="rId3">
            <a:extLst>
              <a:ext uri="{28A0092B-C50C-407E-A947-70E740481C1C}">
                <a14:useLocalDpi xmlns:a14="http://schemas.microsoft.com/office/drawing/2010/main" val="0"/>
              </a:ext>
            </a:extLst>
          </a:blip>
          <a:srcRect l="54639" r="22435" b="74767"/>
          <a:stretch/>
        </p:blipFill>
        <p:spPr>
          <a:xfrm>
            <a:off x="2024185" y="2870872"/>
            <a:ext cx="1190672" cy="921353"/>
          </a:xfrm>
          <a:prstGeom prst="rect">
            <a:avLst/>
          </a:prstGeom>
        </p:spPr>
      </p:pic>
      <p:sp>
        <p:nvSpPr>
          <p:cNvPr id="20" name="Rechteck 19"/>
          <p:cNvSpPr/>
          <p:nvPr/>
        </p:nvSpPr>
        <p:spPr>
          <a:xfrm>
            <a:off x="8112224" y="1686914"/>
            <a:ext cx="3295350" cy="385863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1" name="Bild 9" descr="Kopf_4c.eps"/>
          <p:cNvPicPr>
            <a:picLocks noChangeAspect="1"/>
          </p:cNvPicPr>
          <p:nvPr/>
        </p:nvPicPr>
        <p:blipFill rotWithShape="1">
          <a:blip r:embed="rId2">
            <a:alphaModFix amt="21000"/>
            <a:extLst>
              <a:ext uri="{28A0092B-C50C-407E-A947-70E740481C1C}">
                <a14:useLocalDpi xmlns:a14="http://schemas.microsoft.com/office/drawing/2010/main" val="0"/>
              </a:ext>
            </a:extLst>
          </a:blip>
          <a:srcRect t="1" b="849"/>
          <a:stretch/>
        </p:blipFill>
        <p:spPr>
          <a:xfrm>
            <a:off x="8355442" y="1724624"/>
            <a:ext cx="2776852" cy="3772554"/>
          </a:xfrm>
          <a:prstGeom prst="rect">
            <a:avLst/>
          </a:prstGeom>
        </p:spPr>
      </p:pic>
      <p:pic>
        <p:nvPicPr>
          <p:cNvPr id="22" name="Bild 3" descr="Kopfteile_4c.eps"/>
          <p:cNvPicPr>
            <a:picLocks noChangeAspect="1"/>
          </p:cNvPicPr>
          <p:nvPr/>
        </p:nvPicPr>
        <p:blipFill rotWithShape="1">
          <a:blip r:embed="rId3">
            <a:extLst>
              <a:ext uri="{28A0092B-C50C-407E-A947-70E740481C1C}">
                <a14:useLocalDpi xmlns:a14="http://schemas.microsoft.com/office/drawing/2010/main" val="0"/>
              </a:ext>
            </a:extLst>
          </a:blip>
          <a:srcRect r="82205" b="44876"/>
          <a:stretch/>
        </p:blipFill>
        <p:spPr>
          <a:xfrm>
            <a:off x="8005265" y="2928850"/>
            <a:ext cx="929531" cy="2024438"/>
          </a:xfrm>
          <a:prstGeom prst="rect">
            <a:avLst/>
          </a:prstGeom>
        </p:spPr>
      </p:pic>
      <p:pic>
        <p:nvPicPr>
          <p:cNvPr id="23" name="Bild 6" descr="Kopfteile_4c.eps"/>
          <p:cNvPicPr>
            <a:picLocks noChangeAspect="1"/>
          </p:cNvPicPr>
          <p:nvPr/>
        </p:nvPicPr>
        <p:blipFill rotWithShape="1">
          <a:blip r:embed="rId3">
            <a:extLst>
              <a:ext uri="{28A0092B-C50C-407E-A947-70E740481C1C}">
                <a14:useLocalDpi xmlns:a14="http://schemas.microsoft.com/office/drawing/2010/main" val="0"/>
              </a:ext>
            </a:extLst>
          </a:blip>
          <a:srcRect l="77565" b="47282"/>
          <a:stretch/>
        </p:blipFill>
        <p:spPr>
          <a:xfrm>
            <a:off x="10387133" y="2973045"/>
            <a:ext cx="1171893" cy="1936047"/>
          </a:xfrm>
          <a:prstGeom prst="rect">
            <a:avLst/>
          </a:prstGeom>
        </p:spPr>
      </p:pic>
      <p:sp>
        <p:nvSpPr>
          <p:cNvPr id="24" name="Rechteck 23"/>
          <p:cNvSpPr/>
          <p:nvPr/>
        </p:nvSpPr>
        <p:spPr>
          <a:xfrm>
            <a:off x="3963076" y="1649406"/>
            <a:ext cx="3394106" cy="381066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5" name="Bild 8" descr="Kopf_4c.eps"/>
          <p:cNvPicPr>
            <a:picLocks noChangeAspect="1"/>
          </p:cNvPicPr>
          <p:nvPr/>
        </p:nvPicPr>
        <p:blipFill rotWithShape="1">
          <a:blip r:embed="rId2">
            <a:alphaModFix amt="21000"/>
            <a:extLst>
              <a:ext uri="{28A0092B-C50C-407E-A947-70E740481C1C}">
                <a14:useLocalDpi xmlns:a14="http://schemas.microsoft.com/office/drawing/2010/main" val="0"/>
              </a:ext>
            </a:extLst>
          </a:blip>
          <a:srcRect t="1" b="849"/>
          <a:stretch/>
        </p:blipFill>
        <p:spPr>
          <a:xfrm>
            <a:off x="4287392" y="1633352"/>
            <a:ext cx="2816720" cy="3826716"/>
          </a:xfrm>
          <a:prstGeom prst="rect">
            <a:avLst/>
          </a:prstGeom>
        </p:spPr>
      </p:pic>
      <p:pic>
        <p:nvPicPr>
          <p:cNvPr id="26" name="Bild 2" descr="Kopfteile_4c.eps"/>
          <p:cNvPicPr>
            <a:picLocks noChangeAspect="1"/>
          </p:cNvPicPr>
          <p:nvPr/>
        </p:nvPicPr>
        <p:blipFill rotWithShape="1">
          <a:blip r:embed="rId3">
            <a:extLst>
              <a:ext uri="{28A0092B-C50C-407E-A947-70E740481C1C}">
                <a14:useLocalDpi xmlns:a14="http://schemas.microsoft.com/office/drawing/2010/main" val="0"/>
              </a:ext>
            </a:extLst>
          </a:blip>
          <a:srcRect l="32533" t="26397" r="37173" b="44876"/>
          <a:stretch/>
        </p:blipFill>
        <p:spPr>
          <a:xfrm>
            <a:off x="4809646" y="3573017"/>
            <a:ext cx="1656878" cy="1104586"/>
          </a:xfrm>
          <a:prstGeom prst="rect">
            <a:avLst/>
          </a:prstGeom>
        </p:spPr>
      </p:pic>
    </p:spTree>
    <p:extLst>
      <p:ext uri="{BB962C8B-B14F-4D97-AF65-F5344CB8AC3E}">
        <p14:creationId xmlns:p14="http://schemas.microsoft.com/office/powerpoint/2010/main" val="275655887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1344" y="129504"/>
            <a:ext cx="5328592" cy="1296144"/>
          </a:xfrm>
        </p:spPr>
        <p:txBody>
          <a:bodyPr/>
          <a:lstStyle/>
          <a:p>
            <a:r>
              <a:rPr lang="de-DE" sz="3600" dirty="0"/>
              <a:t>Was </a:t>
            </a:r>
            <a:r>
              <a:rPr lang="de-DE" sz="3600" dirty="0" smtClean="0"/>
              <a:t>nehme ich wahr?</a:t>
            </a:r>
            <a:endParaRPr lang="de-DE" sz="3600" dirty="0"/>
          </a:p>
        </p:txBody>
      </p:sp>
      <p:pic>
        <p:nvPicPr>
          <p:cNvPr id="3" name="Bild 2" descr="Bildkarten4.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95600" y="1267388"/>
            <a:ext cx="7056783" cy="4852476"/>
          </a:xfrm>
          <a:prstGeom prst="rect">
            <a:avLst/>
          </a:prstGeom>
        </p:spPr>
      </p:pic>
      <p:sp>
        <p:nvSpPr>
          <p:cNvPr id="8" name="Foliennummernplatzhalter 7"/>
          <p:cNvSpPr>
            <a:spLocks noGrp="1"/>
          </p:cNvSpPr>
          <p:nvPr>
            <p:ph type="sldNum" sz="quarter" idx="14"/>
          </p:nvPr>
        </p:nvSpPr>
        <p:spPr/>
        <p:txBody>
          <a:bodyPr/>
          <a:lstStyle/>
          <a:p>
            <a:fld id="{B1DFA706-D6BF-4054-BFB5-EC6378B45988}" type="slidenum">
              <a:rPr lang="de-DE" smtClean="0"/>
              <a:pPr/>
              <a:t>9</a:t>
            </a:fld>
            <a:endParaRPr lang="de-DE" dirty="0"/>
          </a:p>
        </p:txBody>
      </p:sp>
    </p:spTree>
    <p:extLst>
      <p:ext uri="{BB962C8B-B14F-4D97-AF65-F5344CB8AC3E}">
        <p14:creationId xmlns:p14="http://schemas.microsoft.com/office/powerpoint/2010/main" val="36478218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36046" y="4346323"/>
            <a:ext cx="9142914" cy="1244344"/>
          </a:xfrm>
          <a:custGeom>
            <a:avLst/>
            <a:gdLst/>
            <a:ahLst/>
            <a:cxnLst/>
            <a:rect l="l" t="t" r="r" b="b"/>
            <a:pathLst>
              <a:path w="10692130" h="1372235">
                <a:moveTo>
                  <a:pt x="0" y="1371854"/>
                </a:moveTo>
                <a:lnTo>
                  <a:pt x="10692003" y="1371854"/>
                </a:lnTo>
                <a:lnTo>
                  <a:pt x="10692003" y="0"/>
                </a:lnTo>
                <a:lnTo>
                  <a:pt x="0" y="0"/>
                </a:lnTo>
                <a:lnTo>
                  <a:pt x="0" y="1371854"/>
                </a:lnTo>
                <a:close/>
              </a:path>
            </a:pathLst>
          </a:custGeom>
          <a:solidFill>
            <a:srgbClr val="E6E7E8"/>
          </a:solidFill>
        </p:spPr>
        <p:txBody>
          <a:bodyPr wrap="square" lIns="0" tIns="0" rIns="0" bIns="0" rtlCol="0"/>
          <a:lstStyle/>
          <a:p>
            <a:pPr defTabSz="400666"/>
            <a:endParaRPr>
              <a:solidFill>
                <a:prstClr val="black"/>
              </a:solidFill>
            </a:endParaRPr>
          </a:p>
        </p:txBody>
      </p:sp>
      <p:sp>
        <p:nvSpPr>
          <p:cNvPr id="3" name="object 3"/>
          <p:cNvSpPr/>
          <p:nvPr/>
        </p:nvSpPr>
        <p:spPr>
          <a:xfrm>
            <a:off x="1536046" y="62488"/>
            <a:ext cx="9142794" cy="429500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4" name="object 4"/>
          <p:cNvSpPr/>
          <p:nvPr/>
        </p:nvSpPr>
        <p:spPr>
          <a:xfrm>
            <a:off x="3353744" y="0"/>
            <a:ext cx="0" cy="5664328"/>
          </a:xfrm>
          <a:custGeom>
            <a:avLst/>
            <a:gdLst/>
            <a:ahLst/>
            <a:cxnLst/>
            <a:rect l="l" t="t" r="r" b="b"/>
            <a:pathLst>
              <a:path h="6246495">
                <a:moveTo>
                  <a:pt x="0" y="0"/>
                </a:moveTo>
                <a:lnTo>
                  <a:pt x="0" y="6246007"/>
                </a:lnTo>
              </a:path>
            </a:pathLst>
          </a:custGeom>
          <a:ln w="38100">
            <a:solidFill>
              <a:srgbClr val="FFFFFF"/>
            </a:solidFill>
          </a:ln>
        </p:spPr>
        <p:txBody>
          <a:bodyPr wrap="square" lIns="0" tIns="0" rIns="0" bIns="0" rtlCol="0"/>
          <a:lstStyle/>
          <a:p>
            <a:pPr defTabSz="400666"/>
            <a:endParaRPr>
              <a:solidFill>
                <a:prstClr val="black"/>
              </a:solidFill>
            </a:endParaRPr>
          </a:p>
        </p:txBody>
      </p:sp>
      <p:sp>
        <p:nvSpPr>
          <p:cNvPr id="5" name="object 5"/>
          <p:cNvSpPr/>
          <p:nvPr/>
        </p:nvSpPr>
        <p:spPr>
          <a:xfrm>
            <a:off x="5181988" y="0"/>
            <a:ext cx="0" cy="5664328"/>
          </a:xfrm>
          <a:custGeom>
            <a:avLst/>
            <a:gdLst/>
            <a:ahLst/>
            <a:cxnLst/>
            <a:rect l="l" t="t" r="r" b="b"/>
            <a:pathLst>
              <a:path h="6246495">
                <a:moveTo>
                  <a:pt x="0" y="0"/>
                </a:moveTo>
                <a:lnTo>
                  <a:pt x="0" y="6246003"/>
                </a:lnTo>
              </a:path>
            </a:pathLst>
          </a:custGeom>
          <a:ln w="38100">
            <a:solidFill>
              <a:srgbClr val="FFFFFF"/>
            </a:solidFill>
          </a:ln>
        </p:spPr>
        <p:txBody>
          <a:bodyPr wrap="square" lIns="0" tIns="0" rIns="0" bIns="0" rtlCol="0"/>
          <a:lstStyle/>
          <a:p>
            <a:pPr defTabSz="400666"/>
            <a:endParaRPr>
              <a:solidFill>
                <a:prstClr val="black"/>
              </a:solidFill>
            </a:endParaRPr>
          </a:p>
        </p:txBody>
      </p:sp>
      <p:sp>
        <p:nvSpPr>
          <p:cNvPr id="6" name="object 6"/>
          <p:cNvSpPr/>
          <p:nvPr/>
        </p:nvSpPr>
        <p:spPr>
          <a:xfrm>
            <a:off x="7014271" y="0"/>
            <a:ext cx="0" cy="5664328"/>
          </a:xfrm>
          <a:custGeom>
            <a:avLst/>
            <a:gdLst/>
            <a:ahLst/>
            <a:cxnLst/>
            <a:rect l="l" t="t" r="r" b="b"/>
            <a:pathLst>
              <a:path h="6246495">
                <a:moveTo>
                  <a:pt x="0" y="0"/>
                </a:moveTo>
                <a:lnTo>
                  <a:pt x="0" y="6246007"/>
                </a:lnTo>
              </a:path>
            </a:pathLst>
          </a:custGeom>
          <a:ln w="38100">
            <a:solidFill>
              <a:srgbClr val="FFFFFF"/>
            </a:solidFill>
          </a:ln>
        </p:spPr>
        <p:txBody>
          <a:bodyPr wrap="square" lIns="0" tIns="0" rIns="0" bIns="0" rtlCol="0"/>
          <a:lstStyle/>
          <a:p>
            <a:pPr defTabSz="400666"/>
            <a:endParaRPr>
              <a:solidFill>
                <a:prstClr val="black"/>
              </a:solidFill>
            </a:endParaRPr>
          </a:p>
        </p:txBody>
      </p:sp>
      <p:sp>
        <p:nvSpPr>
          <p:cNvPr id="7" name="object 7"/>
          <p:cNvSpPr/>
          <p:nvPr/>
        </p:nvSpPr>
        <p:spPr>
          <a:xfrm>
            <a:off x="8838094" y="0"/>
            <a:ext cx="0" cy="5664328"/>
          </a:xfrm>
          <a:custGeom>
            <a:avLst/>
            <a:gdLst/>
            <a:ahLst/>
            <a:cxnLst/>
            <a:rect l="l" t="t" r="r" b="b"/>
            <a:pathLst>
              <a:path h="6246495">
                <a:moveTo>
                  <a:pt x="0" y="0"/>
                </a:moveTo>
                <a:lnTo>
                  <a:pt x="0" y="6246004"/>
                </a:lnTo>
              </a:path>
            </a:pathLst>
          </a:custGeom>
          <a:ln w="38100">
            <a:solidFill>
              <a:srgbClr val="FFFFFF"/>
            </a:solidFill>
          </a:ln>
        </p:spPr>
        <p:txBody>
          <a:bodyPr wrap="square" lIns="0" tIns="0" rIns="0" bIns="0" rtlCol="0"/>
          <a:lstStyle/>
          <a:p>
            <a:pPr defTabSz="400666"/>
            <a:endParaRPr>
              <a:solidFill>
                <a:prstClr val="black"/>
              </a:solidFill>
            </a:endParaRPr>
          </a:p>
        </p:txBody>
      </p:sp>
      <p:sp>
        <p:nvSpPr>
          <p:cNvPr id="8" name="object 8"/>
          <p:cNvSpPr txBox="1"/>
          <p:nvPr/>
        </p:nvSpPr>
        <p:spPr>
          <a:xfrm>
            <a:off x="1776437" y="4638788"/>
            <a:ext cx="1461194" cy="736740"/>
          </a:xfrm>
          <a:prstGeom prst="rect">
            <a:avLst/>
          </a:prstGeom>
        </p:spPr>
        <p:txBody>
          <a:bodyPr vert="horz" wrap="square" lIns="0" tIns="0" rIns="0" bIns="0" rtlCol="0">
            <a:spAutoFit/>
          </a:bodyPr>
          <a:lstStyle/>
          <a:p>
            <a:pPr marL="11130" marR="4453" defTabSz="400666">
              <a:lnSpc>
                <a:spcPct val="114300"/>
              </a:lnSpc>
            </a:pPr>
            <a:r>
              <a:rPr sz="1400" spc="-4" dirty="0" err="1">
                <a:solidFill>
                  <a:srgbClr val="231F20"/>
                </a:solidFill>
                <a:latin typeface="Arial Unicode MS"/>
                <a:cs typeface="Arial Unicode MS"/>
              </a:rPr>
              <a:t>Lebensrettende</a:t>
            </a:r>
            <a:r>
              <a:rPr sz="1400" spc="-4" dirty="0">
                <a:solidFill>
                  <a:srgbClr val="231F20"/>
                </a:solidFill>
                <a:latin typeface="Arial Unicode MS"/>
                <a:cs typeface="Arial Unicode MS"/>
              </a:rPr>
              <a:t> </a:t>
            </a:r>
            <a:r>
              <a:rPr sz="1400" dirty="0" err="1">
                <a:solidFill>
                  <a:srgbClr val="231F20"/>
                </a:solidFill>
                <a:latin typeface="Arial Unicode MS"/>
                <a:cs typeface="Arial Unicode MS"/>
              </a:rPr>
              <a:t>Sofort</a:t>
            </a:r>
            <a:r>
              <a:rPr lang="de-DE" sz="1400" dirty="0">
                <a:solidFill>
                  <a:srgbClr val="231F20"/>
                </a:solidFill>
                <a:latin typeface="Arial Unicode MS"/>
                <a:cs typeface="Arial Unicode MS"/>
              </a:rPr>
              <a:t>-</a:t>
            </a:r>
            <a:r>
              <a:rPr sz="1400" dirty="0" err="1">
                <a:solidFill>
                  <a:srgbClr val="231F20"/>
                </a:solidFill>
                <a:latin typeface="Arial Unicode MS"/>
                <a:cs typeface="Arial Unicode MS"/>
              </a:rPr>
              <a:t>maßnahmen</a:t>
            </a:r>
            <a:endParaRPr sz="1400" dirty="0">
              <a:solidFill>
                <a:prstClr val="black"/>
              </a:solidFill>
              <a:latin typeface="Arial Unicode MS"/>
              <a:cs typeface="Arial Unicode MS"/>
            </a:endParaRPr>
          </a:p>
        </p:txBody>
      </p:sp>
      <p:sp>
        <p:nvSpPr>
          <p:cNvPr id="9" name="object 9"/>
          <p:cNvSpPr txBox="1"/>
          <p:nvPr/>
        </p:nvSpPr>
        <p:spPr>
          <a:xfrm>
            <a:off x="3618269" y="4765012"/>
            <a:ext cx="495210" cy="223273"/>
          </a:xfrm>
          <a:prstGeom prst="rect">
            <a:avLst/>
          </a:prstGeom>
        </p:spPr>
        <p:txBody>
          <a:bodyPr vert="horz" wrap="square" lIns="0" tIns="0" rIns="0" bIns="0" rtlCol="0">
            <a:spAutoFit/>
          </a:bodyPr>
          <a:lstStyle/>
          <a:p>
            <a:pPr marL="11130" defTabSz="400666"/>
            <a:r>
              <a:rPr sz="1400" spc="-4" dirty="0">
                <a:solidFill>
                  <a:srgbClr val="231F20"/>
                </a:solidFill>
                <a:latin typeface="Arial Unicode MS"/>
                <a:cs typeface="Arial Unicode MS"/>
              </a:rPr>
              <a:t>Notruf</a:t>
            </a:r>
            <a:endParaRPr sz="1400" dirty="0">
              <a:solidFill>
                <a:prstClr val="black"/>
              </a:solidFill>
              <a:latin typeface="Arial Unicode MS"/>
              <a:cs typeface="Arial Unicode MS"/>
            </a:endParaRPr>
          </a:p>
        </p:txBody>
      </p:sp>
      <p:sp>
        <p:nvSpPr>
          <p:cNvPr id="10" name="object 10"/>
          <p:cNvSpPr txBox="1"/>
          <p:nvPr/>
        </p:nvSpPr>
        <p:spPr>
          <a:xfrm>
            <a:off x="5447940" y="4635655"/>
            <a:ext cx="1152116" cy="491160"/>
          </a:xfrm>
          <a:prstGeom prst="rect">
            <a:avLst/>
          </a:prstGeom>
        </p:spPr>
        <p:txBody>
          <a:bodyPr vert="horz" wrap="square" lIns="0" tIns="0" rIns="0" bIns="0" rtlCol="0">
            <a:spAutoFit/>
          </a:bodyPr>
          <a:lstStyle/>
          <a:p>
            <a:pPr marL="11130" marR="4453" defTabSz="400666">
              <a:lnSpc>
                <a:spcPct val="114199"/>
              </a:lnSpc>
            </a:pPr>
            <a:r>
              <a:rPr sz="1400" spc="-44" dirty="0">
                <a:solidFill>
                  <a:srgbClr val="231F20"/>
                </a:solidFill>
                <a:latin typeface="Arial Unicode MS"/>
                <a:cs typeface="Arial Unicode MS"/>
              </a:rPr>
              <a:t>W</a:t>
            </a:r>
            <a:r>
              <a:rPr sz="1400" spc="-4" dirty="0">
                <a:solidFill>
                  <a:srgbClr val="231F20"/>
                </a:solidFill>
                <a:latin typeface="Arial Unicode MS"/>
                <a:cs typeface="Arial Unicode MS"/>
              </a:rPr>
              <a:t>eiter</a:t>
            </a:r>
            <a:r>
              <a:rPr sz="1400" dirty="0">
                <a:solidFill>
                  <a:srgbClr val="231F20"/>
                </a:solidFill>
                <a:latin typeface="Arial Unicode MS"/>
                <a:cs typeface="Arial Unicode MS"/>
              </a:rPr>
              <a:t>e EH- Maßnahmen</a:t>
            </a:r>
            <a:endParaRPr sz="1400" dirty="0">
              <a:solidFill>
                <a:prstClr val="black"/>
              </a:solidFill>
              <a:latin typeface="Arial Unicode MS"/>
              <a:cs typeface="Arial Unicode MS"/>
            </a:endParaRPr>
          </a:p>
        </p:txBody>
      </p:sp>
      <p:sp>
        <p:nvSpPr>
          <p:cNvPr id="11" name="object 11"/>
          <p:cNvSpPr txBox="1"/>
          <p:nvPr/>
        </p:nvSpPr>
        <p:spPr>
          <a:xfrm>
            <a:off x="7298460" y="4771460"/>
            <a:ext cx="1317821" cy="215444"/>
          </a:xfrm>
          <a:prstGeom prst="rect">
            <a:avLst/>
          </a:prstGeom>
        </p:spPr>
        <p:txBody>
          <a:bodyPr vert="horz" wrap="square" lIns="0" tIns="0" rIns="0" bIns="0" rtlCol="0">
            <a:spAutoFit/>
          </a:bodyPr>
          <a:lstStyle/>
          <a:p>
            <a:pPr marL="11130" defTabSz="400666"/>
            <a:r>
              <a:rPr sz="1400" spc="-4" dirty="0">
                <a:solidFill>
                  <a:srgbClr val="231F20"/>
                </a:solidFill>
                <a:latin typeface="Arial Unicode MS"/>
                <a:cs typeface="Arial Unicode MS"/>
              </a:rPr>
              <a:t>Rettungsdienst</a:t>
            </a:r>
            <a:endParaRPr sz="1400" dirty="0">
              <a:solidFill>
                <a:prstClr val="black"/>
              </a:solidFill>
              <a:latin typeface="Arial Unicode MS"/>
              <a:cs typeface="Arial Unicode MS"/>
            </a:endParaRPr>
          </a:p>
        </p:txBody>
      </p:sp>
      <p:sp>
        <p:nvSpPr>
          <p:cNvPr id="12" name="object 12"/>
          <p:cNvSpPr txBox="1"/>
          <p:nvPr/>
        </p:nvSpPr>
        <p:spPr>
          <a:xfrm>
            <a:off x="9134208" y="4765195"/>
            <a:ext cx="1210264" cy="215444"/>
          </a:xfrm>
          <a:prstGeom prst="rect">
            <a:avLst/>
          </a:prstGeom>
        </p:spPr>
        <p:txBody>
          <a:bodyPr vert="horz" wrap="square" lIns="0" tIns="0" rIns="0" bIns="0" rtlCol="0">
            <a:spAutoFit/>
          </a:bodyPr>
          <a:lstStyle/>
          <a:p>
            <a:pPr marL="11130" defTabSz="400666"/>
            <a:r>
              <a:rPr sz="1400" dirty="0">
                <a:solidFill>
                  <a:srgbClr val="231F20"/>
                </a:solidFill>
                <a:latin typeface="Arial Unicode MS"/>
                <a:cs typeface="Arial Unicode MS"/>
              </a:rPr>
              <a:t>Krankenhaus</a:t>
            </a:r>
            <a:endParaRPr sz="1400" dirty="0">
              <a:solidFill>
                <a:prstClr val="black"/>
              </a:solidFill>
              <a:latin typeface="Arial Unicode MS"/>
              <a:cs typeface="Arial Unicode MS"/>
            </a:endParaRPr>
          </a:p>
        </p:txBody>
      </p:sp>
      <p:sp>
        <p:nvSpPr>
          <p:cNvPr id="13" name="object 13"/>
          <p:cNvSpPr/>
          <p:nvPr/>
        </p:nvSpPr>
        <p:spPr>
          <a:xfrm>
            <a:off x="1524000" y="4467654"/>
            <a:ext cx="153124" cy="810176"/>
          </a:xfrm>
          <a:custGeom>
            <a:avLst/>
            <a:gdLst/>
            <a:ahLst/>
            <a:cxnLst/>
            <a:rect l="l" t="t" r="r" b="b"/>
            <a:pathLst>
              <a:path w="179070" h="893445">
                <a:moveTo>
                  <a:pt x="0" y="893314"/>
                </a:moveTo>
                <a:lnTo>
                  <a:pt x="178654" y="445786"/>
                </a:lnTo>
                <a:lnTo>
                  <a:pt x="0" y="1"/>
                </a:lnTo>
                <a:lnTo>
                  <a:pt x="0" y="893314"/>
                </a:lnTo>
              </a:path>
            </a:pathLst>
          </a:custGeom>
          <a:solidFill>
            <a:srgbClr val="ED1C24"/>
          </a:solidFill>
        </p:spPr>
        <p:txBody>
          <a:bodyPr wrap="square" lIns="0" tIns="0" rIns="0" bIns="0" rtlCol="0"/>
          <a:lstStyle/>
          <a:p>
            <a:pPr defTabSz="400666"/>
            <a:endParaRPr>
              <a:solidFill>
                <a:prstClr val="black"/>
              </a:solidFill>
            </a:endParaRPr>
          </a:p>
        </p:txBody>
      </p:sp>
      <p:sp>
        <p:nvSpPr>
          <p:cNvPr id="14" name="object 14"/>
          <p:cNvSpPr/>
          <p:nvPr/>
        </p:nvSpPr>
        <p:spPr>
          <a:xfrm>
            <a:off x="3371512" y="4469870"/>
            <a:ext cx="153124" cy="810176"/>
          </a:xfrm>
          <a:custGeom>
            <a:avLst/>
            <a:gdLst/>
            <a:ahLst/>
            <a:cxnLst/>
            <a:rect l="l" t="t" r="r" b="b"/>
            <a:pathLst>
              <a:path w="179069" h="893445">
                <a:moveTo>
                  <a:pt x="0" y="0"/>
                </a:moveTo>
                <a:lnTo>
                  <a:pt x="0" y="893315"/>
                </a:lnTo>
                <a:lnTo>
                  <a:pt x="178654" y="445786"/>
                </a:lnTo>
                <a:lnTo>
                  <a:pt x="0" y="0"/>
                </a:lnTo>
                <a:close/>
              </a:path>
            </a:pathLst>
          </a:custGeom>
          <a:solidFill>
            <a:srgbClr val="ED1C24"/>
          </a:solidFill>
        </p:spPr>
        <p:txBody>
          <a:bodyPr wrap="square" lIns="0" tIns="0" rIns="0" bIns="0" rtlCol="0"/>
          <a:lstStyle/>
          <a:p>
            <a:pPr defTabSz="400666"/>
            <a:endParaRPr>
              <a:solidFill>
                <a:prstClr val="black"/>
              </a:solidFill>
            </a:endParaRPr>
          </a:p>
        </p:txBody>
      </p:sp>
      <p:sp>
        <p:nvSpPr>
          <p:cNvPr id="15" name="object 15"/>
          <p:cNvSpPr/>
          <p:nvPr/>
        </p:nvSpPr>
        <p:spPr>
          <a:xfrm>
            <a:off x="5201254" y="4469870"/>
            <a:ext cx="153124" cy="810176"/>
          </a:xfrm>
          <a:custGeom>
            <a:avLst/>
            <a:gdLst/>
            <a:ahLst/>
            <a:cxnLst/>
            <a:rect l="l" t="t" r="r" b="b"/>
            <a:pathLst>
              <a:path w="179070" h="893445">
                <a:moveTo>
                  <a:pt x="0" y="0"/>
                </a:moveTo>
                <a:lnTo>
                  <a:pt x="0" y="893315"/>
                </a:lnTo>
                <a:lnTo>
                  <a:pt x="178654" y="445786"/>
                </a:lnTo>
                <a:lnTo>
                  <a:pt x="0" y="0"/>
                </a:lnTo>
                <a:close/>
              </a:path>
            </a:pathLst>
          </a:custGeom>
          <a:solidFill>
            <a:srgbClr val="ED1C24"/>
          </a:solidFill>
        </p:spPr>
        <p:txBody>
          <a:bodyPr wrap="square" lIns="0" tIns="0" rIns="0" bIns="0" rtlCol="0"/>
          <a:lstStyle/>
          <a:p>
            <a:pPr defTabSz="400666"/>
            <a:endParaRPr>
              <a:solidFill>
                <a:prstClr val="black"/>
              </a:solidFill>
            </a:endParaRPr>
          </a:p>
        </p:txBody>
      </p:sp>
      <p:sp>
        <p:nvSpPr>
          <p:cNvPr id="16" name="object 16"/>
          <p:cNvSpPr/>
          <p:nvPr/>
        </p:nvSpPr>
        <p:spPr>
          <a:xfrm>
            <a:off x="7033534" y="4469870"/>
            <a:ext cx="153124" cy="810176"/>
          </a:xfrm>
          <a:custGeom>
            <a:avLst/>
            <a:gdLst/>
            <a:ahLst/>
            <a:cxnLst/>
            <a:rect l="l" t="t" r="r" b="b"/>
            <a:pathLst>
              <a:path w="179070" h="893445">
                <a:moveTo>
                  <a:pt x="0" y="0"/>
                </a:moveTo>
                <a:lnTo>
                  <a:pt x="0" y="893315"/>
                </a:lnTo>
                <a:lnTo>
                  <a:pt x="178666" y="445786"/>
                </a:lnTo>
                <a:lnTo>
                  <a:pt x="0" y="0"/>
                </a:lnTo>
                <a:close/>
              </a:path>
            </a:pathLst>
          </a:custGeom>
          <a:solidFill>
            <a:srgbClr val="ED1C24"/>
          </a:solidFill>
        </p:spPr>
        <p:txBody>
          <a:bodyPr wrap="square" lIns="0" tIns="0" rIns="0" bIns="0" rtlCol="0"/>
          <a:lstStyle/>
          <a:p>
            <a:pPr defTabSz="400666"/>
            <a:endParaRPr>
              <a:solidFill>
                <a:prstClr val="black"/>
              </a:solidFill>
            </a:endParaRPr>
          </a:p>
        </p:txBody>
      </p:sp>
      <p:sp>
        <p:nvSpPr>
          <p:cNvPr id="17" name="object 17"/>
          <p:cNvSpPr/>
          <p:nvPr/>
        </p:nvSpPr>
        <p:spPr>
          <a:xfrm>
            <a:off x="8856933" y="4467654"/>
            <a:ext cx="153124" cy="810176"/>
          </a:xfrm>
          <a:custGeom>
            <a:avLst/>
            <a:gdLst/>
            <a:ahLst/>
            <a:cxnLst/>
            <a:rect l="l" t="t" r="r" b="b"/>
            <a:pathLst>
              <a:path w="179070" h="893445">
                <a:moveTo>
                  <a:pt x="0" y="0"/>
                </a:moveTo>
                <a:lnTo>
                  <a:pt x="0" y="893315"/>
                </a:lnTo>
                <a:lnTo>
                  <a:pt x="178666" y="445786"/>
                </a:lnTo>
                <a:lnTo>
                  <a:pt x="0" y="0"/>
                </a:lnTo>
                <a:close/>
              </a:path>
            </a:pathLst>
          </a:custGeom>
          <a:solidFill>
            <a:srgbClr val="ED1C24"/>
          </a:solidFill>
        </p:spPr>
        <p:txBody>
          <a:bodyPr wrap="square" lIns="0" tIns="0" rIns="0" bIns="0" rtlCol="0"/>
          <a:lstStyle/>
          <a:p>
            <a:pPr defTabSz="400666"/>
            <a:endParaRPr>
              <a:solidFill>
                <a:prstClr val="black"/>
              </a:solidFill>
            </a:endParaRPr>
          </a:p>
        </p:txBody>
      </p:sp>
      <p:sp>
        <p:nvSpPr>
          <p:cNvPr id="18" name="object 18"/>
          <p:cNvSpPr txBox="1"/>
          <p:nvPr/>
        </p:nvSpPr>
        <p:spPr>
          <a:xfrm>
            <a:off x="4655840" y="6237312"/>
            <a:ext cx="3384376" cy="369332"/>
          </a:xfrm>
          <a:prstGeom prst="rect">
            <a:avLst/>
          </a:prstGeom>
        </p:spPr>
        <p:txBody>
          <a:bodyPr vert="horz" wrap="square" lIns="0" tIns="0" rIns="0" bIns="0" rtlCol="0">
            <a:spAutoFit/>
          </a:bodyPr>
          <a:lstStyle/>
          <a:p>
            <a:pPr marL="11130" defTabSz="400666"/>
            <a:r>
              <a:rPr lang="de-DE" sz="2400" dirty="0">
                <a:solidFill>
                  <a:schemeClr val="bg1"/>
                </a:solidFill>
                <a:latin typeface="+mj-lt"/>
                <a:cs typeface="Arial Unicode MS"/>
              </a:rPr>
              <a:t>Die </a:t>
            </a:r>
            <a:r>
              <a:rPr sz="2400" spc="-4" dirty="0" err="1">
                <a:solidFill>
                  <a:schemeClr val="bg1"/>
                </a:solidFill>
                <a:latin typeface="+mj-lt"/>
                <a:cs typeface="Arial Unicode MS"/>
              </a:rPr>
              <a:t>Rettungskette</a:t>
            </a:r>
            <a:endParaRPr sz="2400" dirty="0">
              <a:solidFill>
                <a:schemeClr val="bg1"/>
              </a:solidFill>
              <a:latin typeface="+mj-lt"/>
              <a:cs typeface="Arial Unicode MS"/>
            </a:endParaRPr>
          </a:p>
        </p:txBody>
      </p:sp>
      <p:sp>
        <p:nvSpPr>
          <p:cNvPr id="19" name="Textfeld 18"/>
          <p:cNvSpPr txBox="1"/>
          <p:nvPr/>
        </p:nvSpPr>
        <p:spPr>
          <a:xfrm>
            <a:off x="1536046" y="5664328"/>
            <a:ext cx="5650612" cy="369332"/>
          </a:xfrm>
          <a:prstGeom prst="rect">
            <a:avLst/>
          </a:prstGeom>
          <a:noFill/>
        </p:spPr>
        <p:txBody>
          <a:bodyPr wrap="square" rtlCol="0">
            <a:spAutoFit/>
          </a:bodyPr>
          <a:lstStyle/>
          <a:p>
            <a:pPr defTabSz="914319"/>
            <a:r>
              <a:rPr lang="de-DE" dirty="0">
                <a:solidFill>
                  <a:prstClr val="black"/>
                </a:solidFill>
              </a:rPr>
              <a:t>|-----Der Kompetenzbereich des Ersthelfers-------|</a:t>
            </a:r>
          </a:p>
        </p:txBody>
      </p:sp>
      <p:sp>
        <p:nvSpPr>
          <p:cNvPr id="24" name="Foliennummernplatzhalter 23"/>
          <p:cNvSpPr>
            <a:spLocks noGrp="1"/>
          </p:cNvSpPr>
          <p:nvPr>
            <p:ph type="sldNum" sz="quarter" idx="14"/>
          </p:nvPr>
        </p:nvSpPr>
        <p:spPr/>
        <p:txBody>
          <a:bodyPr/>
          <a:lstStyle/>
          <a:p>
            <a:fld id="{B1DFA706-D6BF-4054-BFB5-EC6378B45988}" type="slidenum">
              <a:rPr lang="de-DE" smtClean="0"/>
              <a:pPr/>
              <a:t>10</a:t>
            </a:fld>
            <a:endParaRPr lang="de-DE" dirty="0"/>
          </a:p>
        </p:txBody>
      </p:sp>
    </p:spTree>
    <p:extLst>
      <p:ext uri="{BB962C8B-B14F-4D97-AF65-F5344CB8AC3E}">
        <p14:creationId xmlns:p14="http://schemas.microsoft.com/office/powerpoint/2010/main" val="21035009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nummernplatzhalter 1"/>
          <p:cNvSpPr>
            <a:spLocks noGrp="1"/>
          </p:cNvSpPr>
          <p:nvPr>
            <p:ph type="sldNum" sz="quarter" idx="14"/>
          </p:nvPr>
        </p:nvSpPr>
        <p:spPr/>
        <p:txBody>
          <a:bodyPr/>
          <a:lstStyle/>
          <a:p>
            <a:pPr defTabSz="685800">
              <a:defRPr/>
            </a:pPr>
            <a:fld id="{B1DFA706-D6BF-4054-BFB5-EC6378B45988}" type="slidenum">
              <a:rPr lang="de-DE">
                <a:solidFill>
                  <a:srgbClr val="EB003C"/>
                </a:solidFill>
                <a:latin typeface="Maven Pro"/>
              </a:rPr>
              <a:pPr defTabSz="685800">
                <a:defRPr/>
              </a:pPr>
              <a:t>11</a:t>
            </a:fld>
            <a:endParaRPr lang="de-DE" dirty="0">
              <a:solidFill>
                <a:srgbClr val="EB003C"/>
              </a:solidFill>
              <a:latin typeface="Maven Pro"/>
            </a:endParaRPr>
          </a:p>
        </p:txBody>
      </p:sp>
      <p:sp>
        <p:nvSpPr>
          <p:cNvPr id="8" name="Rechteck 7"/>
          <p:cNvSpPr/>
          <p:nvPr/>
        </p:nvSpPr>
        <p:spPr>
          <a:xfrm>
            <a:off x="2927648" y="332656"/>
            <a:ext cx="7326062" cy="2169825"/>
          </a:xfrm>
          <a:prstGeom prst="rect">
            <a:avLst/>
          </a:prstGeom>
        </p:spPr>
        <p:txBody>
          <a:bodyPr wrap="square">
            <a:spAutoFit/>
          </a:bodyPr>
          <a:lstStyle/>
          <a:p>
            <a:pPr defTabSz="685800">
              <a:lnSpc>
                <a:spcPct val="150000"/>
              </a:lnSpc>
            </a:pPr>
            <a:r>
              <a:rPr lang="de-DE" sz="4500" dirty="0">
                <a:solidFill>
                  <a:prstClr val="white"/>
                </a:solidFill>
                <a:latin typeface="Maven Pro"/>
              </a:rPr>
              <a:t>Wann ruft man die 116117 und wann die 112?</a:t>
            </a:r>
          </a:p>
        </p:txBody>
      </p:sp>
    </p:spTree>
    <p:extLst>
      <p:ext uri="{BB962C8B-B14F-4D97-AF65-F5344CB8AC3E}">
        <p14:creationId xmlns:p14="http://schemas.microsoft.com/office/powerpoint/2010/main" val="2890923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ildplatzhalter 1"/>
          <p:cNvSpPr>
            <a:spLocks noGrp="1"/>
          </p:cNvSpPr>
          <p:nvPr>
            <p:ph type="pic" sz="quarter" idx="13"/>
          </p:nvPr>
        </p:nvSpPr>
        <p:spPr>
          <a:xfrm>
            <a:off x="6945086" y="0"/>
            <a:ext cx="5246913" cy="6858000"/>
          </a:xfrm>
        </p:spPr>
      </p:sp>
      <p:pic>
        <p:nvPicPr>
          <p:cNvPr id="3076" name="Picture 4" descr="Quellbild anzeige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2307" y="0"/>
            <a:ext cx="3962400" cy="3962401"/>
          </a:xfrm>
          <a:prstGeom prst="rect">
            <a:avLst/>
          </a:prstGeom>
          <a:noFill/>
          <a:extLst>
            <a:ext uri="{909E8E84-426E-40DD-AFC4-6F175D3DCCD1}">
              <a14:hiddenFill xmlns:a14="http://schemas.microsoft.com/office/drawing/2010/main">
                <a:solidFill>
                  <a:srgbClr val="FFFFFF"/>
                </a:solidFill>
              </a14:hiddenFill>
            </a:ext>
          </a:extLst>
        </p:spPr>
      </p:pic>
      <p:sp>
        <p:nvSpPr>
          <p:cNvPr id="3" name="Foliennummernplatzhalter 2"/>
          <p:cNvSpPr>
            <a:spLocks noGrp="1"/>
          </p:cNvSpPr>
          <p:nvPr>
            <p:ph type="sldNum" sz="quarter" idx="10"/>
          </p:nvPr>
        </p:nvSpPr>
        <p:spPr/>
        <p:txBody>
          <a:bodyPr/>
          <a:lstStyle/>
          <a:p>
            <a:fld id="{B1DFA706-D6BF-4054-BFB5-EC6378B45988}" type="slidenum">
              <a:rPr lang="de-DE" smtClean="0"/>
              <a:pPr/>
              <a:t>12</a:t>
            </a:fld>
            <a:endParaRPr lang="de-DE" dirty="0"/>
          </a:p>
        </p:txBody>
      </p:sp>
      <p:sp>
        <p:nvSpPr>
          <p:cNvPr id="5" name="Titel 4"/>
          <p:cNvSpPr>
            <a:spLocks noGrp="1"/>
          </p:cNvSpPr>
          <p:nvPr>
            <p:ph type="title"/>
          </p:nvPr>
        </p:nvSpPr>
        <p:spPr>
          <a:xfrm>
            <a:off x="345537" y="400049"/>
            <a:ext cx="7365447" cy="6128532"/>
          </a:xfrm>
        </p:spPr>
        <p:txBody>
          <a:bodyPr/>
          <a:lstStyle/>
          <a:p>
            <a:pPr>
              <a:lnSpc>
                <a:spcPct val="100000"/>
              </a:lnSpc>
              <a:spcAft>
                <a:spcPts val="800"/>
              </a:spcAft>
            </a:pPr>
            <a:r>
              <a:rPr lang="de-DE" sz="40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WANN </a:t>
            </a:r>
            <a:r>
              <a:rPr lang="de-DE" sz="4000" dirty="0" smtClean="0">
                <a:solidFill>
                  <a:srgbClr val="FF0000"/>
                </a:solidFill>
                <a:latin typeface="Maven Johanniter Medium" panose="020B0604010101010104" pitchFamily="34" charset="0"/>
                <a:ea typeface="Calibri" panose="020F0502020204030204" pitchFamily="34" charset="0"/>
                <a:cs typeface="Tahoma" panose="020B0604030504040204" pitchFamily="34" charset="0"/>
              </a:rPr>
              <a:t>116117</a:t>
            </a:r>
            <a:r>
              <a:rPr lang="de-DE" sz="40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a:t>
            </a:r>
            <a:br>
              <a:rPr lang="de-DE" sz="40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400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r>
            <a:br>
              <a:rPr lang="de-DE" sz="400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3200" b="0" dirty="0" smtClean="0">
                <a:solidFill>
                  <a:srgbClr val="FF0000"/>
                </a:solidFill>
                <a:latin typeface="Maven Johanniter Medium" panose="020B0604010101010104" pitchFamily="34" charset="0"/>
                <a:ea typeface="Calibri" panose="020F0502020204030204" pitchFamily="34" charset="0"/>
                <a:cs typeface="Tahoma" panose="020B0604030504040204" pitchFamily="34" charset="0"/>
              </a:rPr>
              <a:t>Kassenärztlicher Bereitschaftsdienst</a:t>
            </a: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r>
            <a:b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z. B.</a:t>
            </a:r>
            <a:b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r>
            <a:b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 - bei kleineren Verletzungen</a:t>
            </a:r>
            <a:b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 - Bauchschmerzen seit mehreren Tagen</a:t>
            </a:r>
            <a:b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 - Ohren- und Halsschmerzen</a:t>
            </a:r>
            <a:b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 - Erkältung mit Fieber</a:t>
            </a:r>
            <a:endParaRPr lang="de-DE" b="0" dirty="0"/>
          </a:p>
        </p:txBody>
      </p:sp>
      <p:sp>
        <p:nvSpPr>
          <p:cNvPr id="8" name="Rechteck 7"/>
          <p:cNvSpPr/>
          <p:nvPr/>
        </p:nvSpPr>
        <p:spPr>
          <a:xfrm rot="16200000">
            <a:off x="9667395" y="1831862"/>
            <a:ext cx="3962401" cy="307777"/>
          </a:xfrm>
          <a:prstGeom prst="rect">
            <a:avLst/>
          </a:prstGeom>
        </p:spPr>
        <p:txBody>
          <a:bodyPr wrap="square">
            <a:spAutoFit/>
          </a:bodyPr>
          <a:lstStyle/>
          <a:p>
            <a:r>
              <a:rPr lang="de-DE" sz="700" dirty="0">
                <a:solidFill>
                  <a:srgbClr val="FFFFFF"/>
                </a:solidFill>
              </a:rPr>
              <a:t>https://www.istockphoto.com/de/vektor/arzt-symbol-vektor-arztkonsultation-m%C3%A4nnlichen-arzt-person-avatar-mit-stethoskop-und-gm877803630-244885542</a:t>
            </a:r>
          </a:p>
        </p:txBody>
      </p:sp>
      <p:sp>
        <p:nvSpPr>
          <p:cNvPr id="9" name="Textfeld 8"/>
          <p:cNvSpPr txBox="1"/>
          <p:nvPr/>
        </p:nvSpPr>
        <p:spPr>
          <a:xfrm>
            <a:off x="7882452" y="4222968"/>
            <a:ext cx="2975189" cy="1840015"/>
          </a:xfrm>
          <a:prstGeom prst="rect">
            <a:avLst/>
          </a:prstGeom>
          <a:noFill/>
        </p:spPr>
        <p:txBody>
          <a:bodyPr wrap="square" lIns="0" tIns="0" rIns="0" bIns="0" rtlCol="0" anchor="t" anchorCtr="0">
            <a:noAutofit/>
          </a:bodyPr>
          <a:lstStyle/>
          <a:p>
            <a:pPr defTabSz="685800">
              <a:lnSpc>
                <a:spcPct val="200000"/>
              </a:lnSpc>
            </a:pPr>
            <a:r>
              <a:rPr lang="de-DE" dirty="0">
                <a:solidFill>
                  <a:srgbClr val="FFFFFF"/>
                </a:solidFill>
                <a:latin typeface="Maven Johanniter Medium" panose="020B0604010101010104" pitchFamily="34" charset="0"/>
                <a:ea typeface="Calibri" panose="020F0502020204030204" pitchFamily="34" charset="0"/>
                <a:cs typeface="Tahoma" panose="020B0604030504040204" pitchFamily="34" charset="0"/>
              </a:rPr>
              <a:t>Beschwerden, bei </a:t>
            </a:r>
            <a:r>
              <a:rPr lang="de-DE" dirty="0" smtClean="0">
                <a:solidFill>
                  <a:srgbClr val="FFFFFF"/>
                </a:solidFill>
                <a:latin typeface="Maven Johanniter Medium" panose="020B0604010101010104" pitchFamily="34" charset="0"/>
                <a:ea typeface="Calibri" panose="020F0502020204030204" pitchFamily="34" charset="0"/>
                <a:cs typeface="Tahoma" panose="020B0604030504040204" pitchFamily="34" charset="0"/>
              </a:rPr>
              <a:t>denen </a:t>
            </a:r>
            <a:r>
              <a:rPr lang="de-DE" dirty="0">
                <a:solidFill>
                  <a:srgbClr val="FFFFFF"/>
                </a:solidFill>
                <a:latin typeface="Maven Johanniter Medium" panose="020B0604010101010104" pitchFamily="34" charset="0"/>
                <a:ea typeface="Calibri" panose="020F0502020204030204" pitchFamily="34" charset="0"/>
                <a:cs typeface="Tahoma" panose="020B0604030504040204" pitchFamily="34" charset="0"/>
              </a:rPr>
              <a:t>man eigentlich eine </a:t>
            </a:r>
            <a:r>
              <a:rPr lang="de-DE" u="sng" dirty="0">
                <a:solidFill>
                  <a:srgbClr val="FFFFFF"/>
                </a:solidFill>
                <a:latin typeface="Maven Johanniter Medium" panose="020B0604010101010104" pitchFamily="34" charset="0"/>
                <a:ea typeface="Calibri" panose="020F0502020204030204" pitchFamily="34" charset="0"/>
                <a:cs typeface="Tahoma" panose="020B0604030504040204" pitchFamily="34" charset="0"/>
              </a:rPr>
              <a:t>Praxis </a:t>
            </a:r>
            <a:r>
              <a:rPr lang="de-DE" dirty="0">
                <a:solidFill>
                  <a:srgbClr val="FFFFFF"/>
                </a:solidFill>
                <a:latin typeface="Maven Johanniter Medium" panose="020B0604010101010104" pitchFamily="34" charset="0"/>
                <a:ea typeface="Calibri" panose="020F0502020204030204" pitchFamily="34" charset="0"/>
                <a:cs typeface="Tahoma" panose="020B0604030504040204" pitchFamily="34" charset="0"/>
              </a:rPr>
              <a:t> aufsuchen würde</a:t>
            </a:r>
            <a:r>
              <a:rPr lang="de-DE" sz="150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t>
            </a:r>
            <a:endParaRPr lang="de-DE" sz="1500" dirty="0">
              <a:solidFill>
                <a:srgbClr val="FFFFFF"/>
              </a:solidFill>
              <a:latin typeface="Maven Pro"/>
            </a:endParaRPr>
          </a:p>
        </p:txBody>
      </p:sp>
    </p:spTree>
    <p:extLst>
      <p:ext uri="{BB962C8B-B14F-4D97-AF65-F5344CB8AC3E}">
        <p14:creationId xmlns:p14="http://schemas.microsoft.com/office/powerpoint/2010/main" val="27188506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ildplatzhalter 1"/>
          <p:cNvSpPr>
            <a:spLocks noGrp="1"/>
          </p:cNvSpPr>
          <p:nvPr>
            <p:ph type="pic" sz="quarter" idx="13"/>
          </p:nvPr>
        </p:nvSpPr>
        <p:spPr>
          <a:xfrm>
            <a:off x="6945086" y="0"/>
            <a:ext cx="5246913" cy="6858000"/>
          </a:xfrm>
        </p:spPr>
      </p:sp>
      <p:pic>
        <p:nvPicPr>
          <p:cNvPr id="3076" name="Picture 4" descr="Quellbild anzeige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2307" y="0"/>
            <a:ext cx="3962400" cy="3962401"/>
          </a:xfrm>
          <a:prstGeom prst="rect">
            <a:avLst/>
          </a:prstGeom>
          <a:noFill/>
          <a:extLst>
            <a:ext uri="{909E8E84-426E-40DD-AFC4-6F175D3DCCD1}">
              <a14:hiddenFill xmlns:a14="http://schemas.microsoft.com/office/drawing/2010/main">
                <a:solidFill>
                  <a:srgbClr val="FFFFFF"/>
                </a:solidFill>
              </a14:hiddenFill>
            </a:ext>
          </a:extLst>
        </p:spPr>
      </p:pic>
      <p:sp>
        <p:nvSpPr>
          <p:cNvPr id="3" name="Foliennummernplatzhalter 2"/>
          <p:cNvSpPr>
            <a:spLocks noGrp="1"/>
          </p:cNvSpPr>
          <p:nvPr>
            <p:ph type="sldNum" sz="quarter" idx="10"/>
          </p:nvPr>
        </p:nvSpPr>
        <p:spPr/>
        <p:txBody>
          <a:bodyPr/>
          <a:lstStyle/>
          <a:p>
            <a:fld id="{B1DFA706-D6BF-4054-BFB5-EC6378B45988}" type="slidenum">
              <a:rPr lang="de-DE" smtClean="0"/>
              <a:pPr/>
              <a:t>13</a:t>
            </a:fld>
            <a:endParaRPr lang="de-DE" dirty="0"/>
          </a:p>
        </p:txBody>
      </p:sp>
      <p:sp>
        <p:nvSpPr>
          <p:cNvPr id="5" name="Titel 4"/>
          <p:cNvSpPr>
            <a:spLocks noGrp="1"/>
          </p:cNvSpPr>
          <p:nvPr>
            <p:ph type="title"/>
          </p:nvPr>
        </p:nvSpPr>
        <p:spPr>
          <a:xfrm>
            <a:off x="345537" y="400049"/>
            <a:ext cx="7365447" cy="6128532"/>
          </a:xfrm>
        </p:spPr>
        <p:txBody>
          <a:bodyPr/>
          <a:lstStyle/>
          <a:p>
            <a:pPr>
              <a:lnSpc>
                <a:spcPct val="100000"/>
              </a:lnSpc>
              <a:spcAft>
                <a:spcPts val="800"/>
              </a:spcAft>
            </a:pPr>
            <a:r>
              <a:rPr lang="de-DE" sz="40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WANN </a:t>
            </a:r>
            <a:r>
              <a:rPr lang="de-DE" sz="4000" dirty="0" smtClean="0">
                <a:solidFill>
                  <a:srgbClr val="FF0000"/>
                </a:solidFill>
                <a:latin typeface="Maven Johanniter Medium" panose="020B0604010101010104" pitchFamily="34" charset="0"/>
                <a:ea typeface="Calibri" panose="020F0502020204030204" pitchFamily="34" charset="0"/>
                <a:cs typeface="Tahoma" panose="020B0604030504040204" pitchFamily="34" charset="0"/>
              </a:rPr>
              <a:t>116117</a:t>
            </a:r>
            <a:r>
              <a:rPr lang="de-DE" sz="40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a:t>
            </a:r>
            <a:br>
              <a:rPr lang="de-DE" sz="40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400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r>
            <a:br>
              <a:rPr lang="de-DE" sz="400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3200" b="0" dirty="0" smtClean="0">
                <a:solidFill>
                  <a:srgbClr val="FF0000"/>
                </a:solidFill>
                <a:latin typeface="Maven Johanniter Medium" panose="020B0604010101010104" pitchFamily="34" charset="0"/>
                <a:ea typeface="Calibri" panose="020F0502020204030204" pitchFamily="34" charset="0"/>
                <a:cs typeface="Tahoma" panose="020B0604030504040204" pitchFamily="34" charset="0"/>
              </a:rPr>
              <a:t>Vermittlung von dringenden ärztlichen Hausbesuchen</a:t>
            </a:r>
            <a:br>
              <a:rPr lang="de-DE" sz="3200" b="0" dirty="0" smtClean="0">
                <a:solidFill>
                  <a:srgbClr val="FF000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r>
            <a:b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Montag, Dienstag, Donnerstag</a:t>
            </a:r>
            <a:b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t>
            </a:r>
            <a:r>
              <a:rPr lang="de-DE" sz="2800" b="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19-7Uhr des Folgetages</a:t>
            </a: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r>
            <a:b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Mittwoch, Freitag</a:t>
            </a:r>
            <a:b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t>
            </a:r>
            <a:r>
              <a:rPr lang="de-DE" sz="2800" b="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14-7Uhr </a:t>
            </a:r>
            <a:r>
              <a:rPr lang="de-DE" sz="2800" b="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t>des Folgetages</a:t>
            </a: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r>
            <a:b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Samstag, Sonntag, Feiertage</a:t>
            </a:r>
            <a:b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und Brückentage</a:t>
            </a:r>
            <a:b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t>
            </a:r>
            <a:r>
              <a:rPr lang="de-DE" sz="2800" b="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7-7Uhr des Folgetages</a:t>
            </a:r>
            <a:endParaRPr lang="de-DE" b="0" dirty="0"/>
          </a:p>
        </p:txBody>
      </p:sp>
      <p:sp>
        <p:nvSpPr>
          <p:cNvPr id="8" name="Rechteck 7"/>
          <p:cNvSpPr/>
          <p:nvPr/>
        </p:nvSpPr>
        <p:spPr>
          <a:xfrm rot="16200000">
            <a:off x="9667395" y="1831862"/>
            <a:ext cx="3962401" cy="307777"/>
          </a:xfrm>
          <a:prstGeom prst="rect">
            <a:avLst/>
          </a:prstGeom>
        </p:spPr>
        <p:txBody>
          <a:bodyPr wrap="square">
            <a:spAutoFit/>
          </a:bodyPr>
          <a:lstStyle/>
          <a:p>
            <a:r>
              <a:rPr lang="de-DE" sz="700" dirty="0">
                <a:solidFill>
                  <a:srgbClr val="FFFFFF"/>
                </a:solidFill>
              </a:rPr>
              <a:t>https://www.istockphoto.com/de/vektor/arzt-symbol-vektor-arztkonsultation-m%C3%A4nnlichen-arzt-person-avatar-mit-stethoskop-und-gm877803630-244885542</a:t>
            </a:r>
          </a:p>
        </p:txBody>
      </p:sp>
      <p:sp>
        <p:nvSpPr>
          <p:cNvPr id="6" name="Textfeld 5"/>
          <p:cNvSpPr txBox="1"/>
          <p:nvPr/>
        </p:nvSpPr>
        <p:spPr>
          <a:xfrm>
            <a:off x="7807171" y="5206435"/>
            <a:ext cx="3877589" cy="1971411"/>
          </a:xfrm>
          <a:prstGeom prst="rect">
            <a:avLst/>
          </a:prstGeom>
          <a:noFill/>
        </p:spPr>
        <p:txBody>
          <a:bodyPr wrap="square" lIns="0" tIns="0" rIns="0" bIns="0" rtlCol="0" anchor="t" anchorCtr="0">
            <a:noAutofit/>
          </a:bodyPr>
          <a:lstStyle/>
          <a:p>
            <a:pPr algn="l"/>
            <a:r>
              <a:rPr lang="de-DE" sz="2800" dirty="0">
                <a:solidFill>
                  <a:schemeClr val="bg1"/>
                </a:solidFill>
              </a:rPr>
              <a:t>n</a:t>
            </a:r>
            <a:r>
              <a:rPr lang="de-DE" sz="2800" dirty="0" smtClean="0">
                <a:solidFill>
                  <a:schemeClr val="bg1"/>
                </a:solidFill>
              </a:rPr>
              <a:t>ähere Informationen:</a:t>
            </a:r>
          </a:p>
          <a:p>
            <a:pPr algn="l"/>
            <a:r>
              <a:rPr lang="de-DE" sz="2800" dirty="0" smtClean="0">
                <a:solidFill>
                  <a:schemeClr val="bg1"/>
                </a:solidFill>
              </a:rPr>
              <a:t>www.kvsachsen.de </a:t>
            </a:r>
          </a:p>
        </p:txBody>
      </p:sp>
    </p:spTree>
    <p:extLst>
      <p:ext uri="{BB962C8B-B14F-4D97-AF65-F5344CB8AC3E}">
        <p14:creationId xmlns:p14="http://schemas.microsoft.com/office/powerpoint/2010/main" val="37376138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ildplatzhalter 1"/>
          <p:cNvSpPr>
            <a:spLocks noGrp="1"/>
          </p:cNvSpPr>
          <p:nvPr>
            <p:ph type="pic" sz="quarter" idx="13"/>
          </p:nvPr>
        </p:nvSpPr>
        <p:spPr>
          <a:xfrm>
            <a:off x="6945086" y="0"/>
            <a:ext cx="5246913" cy="6858000"/>
          </a:xfrm>
        </p:spPr>
      </p:sp>
      <p:pic>
        <p:nvPicPr>
          <p:cNvPr id="3076" name="Picture 4" descr="Quellbild anzeige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2307" y="0"/>
            <a:ext cx="3962400" cy="3962401"/>
          </a:xfrm>
          <a:prstGeom prst="rect">
            <a:avLst/>
          </a:prstGeom>
          <a:noFill/>
          <a:extLst>
            <a:ext uri="{909E8E84-426E-40DD-AFC4-6F175D3DCCD1}">
              <a14:hiddenFill xmlns:a14="http://schemas.microsoft.com/office/drawing/2010/main">
                <a:solidFill>
                  <a:srgbClr val="FFFFFF"/>
                </a:solidFill>
              </a14:hiddenFill>
            </a:ext>
          </a:extLst>
        </p:spPr>
      </p:pic>
      <p:sp>
        <p:nvSpPr>
          <p:cNvPr id="3" name="Foliennummernplatzhalter 2"/>
          <p:cNvSpPr>
            <a:spLocks noGrp="1"/>
          </p:cNvSpPr>
          <p:nvPr>
            <p:ph type="sldNum" sz="quarter" idx="10"/>
          </p:nvPr>
        </p:nvSpPr>
        <p:spPr/>
        <p:txBody>
          <a:bodyPr/>
          <a:lstStyle/>
          <a:p>
            <a:fld id="{B1DFA706-D6BF-4054-BFB5-EC6378B45988}" type="slidenum">
              <a:rPr lang="de-DE" smtClean="0"/>
              <a:pPr/>
              <a:t>14</a:t>
            </a:fld>
            <a:endParaRPr lang="de-DE" dirty="0"/>
          </a:p>
        </p:txBody>
      </p:sp>
      <p:sp>
        <p:nvSpPr>
          <p:cNvPr id="5" name="Titel 4"/>
          <p:cNvSpPr>
            <a:spLocks noGrp="1"/>
          </p:cNvSpPr>
          <p:nvPr>
            <p:ph type="title"/>
          </p:nvPr>
        </p:nvSpPr>
        <p:spPr>
          <a:xfrm>
            <a:off x="345537" y="400049"/>
            <a:ext cx="7365447" cy="1838184"/>
          </a:xfrm>
        </p:spPr>
        <p:txBody>
          <a:bodyPr/>
          <a:lstStyle/>
          <a:p>
            <a:pPr>
              <a:lnSpc>
                <a:spcPct val="100000"/>
              </a:lnSpc>
              <a:spcAft>
                <a:spcPts val="800"/>
              </a:spcAft>
            </a:pPr>
            <a:r>
              <a:rPr lang="de-DE" sz="40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WANN </a:t>
            </a:r>
            <a:r>
              <a:rPr lang="de-DE" sz="4000" dirty="0" smtClean="0">
                <a:solidFill>
                  <a:srgbClr val="FF0000"/>
                </a:solidFill>
                <a:latin typeface="Maven Johanniter Medium" panose="020B0604010101010104" pitchFamily="34" charset="0"/>
                <a:ea typeface="Calibri" panose="020F0502020204030204" pitchFamily="34" charset="0"/>
                <a:cs typeface="Tahoma" panose="020B0604030504040204" pitchFamily="34" charset="0"/>
              </a:rPr>
              <a:t>116117</a:t>
            </a:r>
            <a:r>
              <a:rPr lang="de-DE" sz="40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a:t>
            </a:r>
            <a:br>
              <a:rPr lang="de-DE" sz="40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400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r>
            <a:br>
              <a:rPr lang="de-DE" sz="400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3200" b="0" dirty="0" smtClean="0">
                <a:solidFill>
                  <a:srgbClr val="FF0000"/>
                </a:solidFill>
                <a:latin typeface="Maven Johanniter Medium" panose="020B0604010101010104" pitchFamily="34" charset="0"/>
                <a:ea typeface="Calibri" panose="020F0502020204030204" pitchFamily="34" charset="0"/>
                <a:cs typeface="Tahoma" panose="020B0604030504040204" pitchFamily="34" charset="0"/>
              </a:rPr>
              <a:t>Bereitschaftspraxen:</a:t>
            </a:r>
            <a:br>
              <a:rPr lang="de-DE" sz="3200" b="0" dirty="0" smtClean="0">
                <a:solidFill>
                  <a:srgbClr val="FF0000"/>
                </a:solidFill>
                <a:latin typeface="Maven Johanniter Medium" panose="020B0604010101010104" pitchFamily="34" charset="0"/>
                <a:ea typeface="Calibri" panose="020F0502020204030204" pitchFamily="34" charset="0"/>
                <a:cs typeface="Tahoma" panose="020B0604030504040204" pitchFamily="34" charset="0"/>
              </a:rPr>
            </a:br>
            <a:r>
              <a:rPr lang="de-DE" sz="3200" b="0" dirty="0" smtClean="0">
                <a:solidFill>
                  <a:schemeClr val="tx1"/>
                </a:solidFill>
                <a:latin typeface="Maven Johanniter" panose="020B0504010101010104" pitchFamily="34" charset="0"/>
                <a:ea typeface="Calibri" panose="020F0502020204030204" pitchFamily="34" charset="0"/>
                <a:cs typeface="Tahoma" panose="020B0604030504040204" pitchFamily="34" charset="0"/>
              </a:rPr>
              <a:t/>
            </a:r>
            <a:br>
              <a:rPr lang="de-DE" sz="3200" b="0" dirty="0" smtClean="0">
                <a:solidFill>
                  <a:schemeClr val="tx1"/>
                </a:solidFill>
                <a:latin typeface="Maven Johanniter" panose="020B0504010101010104" pitchFamily="34" charset="0"/>
                <a:ea typeface="Calibri" panose="020F0502020204030204" pitchFamily="34" charset="0"/>
                <a:cs typeface="Tahoma" panose="020B0604030504040204" pitchFamily="34" charset="0"/>
              </a:rPr>
            </a:br>
            <a:r>
              <a:rPr lang="de-DE" sz="3200" b="0" dirty="0" smtClean="0">
                <a:solidFill>
                  <a:schemeClr val="tx1"/>
                </a:solidFill>
                <a:latin typeface="Maven Johanniter" panose="020B0504010101010104" pitchFamily="34" charset="0"/>
                <a:ea typeface="Calibri" panose="020F0502020204030204" pitchFamily="34" charset="0"/>
                <a:cs typeface="Tahoma" panose="020B0604030504040204" pitchFamily="34" charset="0"/>
              </a:rPr>
              <a:t> </a:t>
            </a:r>
            <a:endParaRPr lang="de-DE" b="0" dirty="0">
              <a:solidFill>
                <a:schemeClr val="tx1"/>
              </a:solidFill>
              <a:latin typeface="Maven Johanniter" panose="020B0504010101010104" pitchFamily="34" charset="0"/>
            </a:endParaRPr>
          </a:p>
        </p:txBody>
      </p:sp>
      <p:sp>
        <p:nvSpPr>
          <p:cNvPr id="8" name="Rechteck 7"/>
          <p:cNvSpPr/>
          <p:nvPr/>
        </p:nvSpPr>
        <p:spPr>
          <a:xfrm rot="16200000">
            <a:off x="9667395" y="1831862"/>
            <a:ext cx="3962401" cy="307777"/>
          </a:xfrm>
          <a:prstGeom prst="rect">
            <a:avLst/>
          </a:prstGeom>
        </p:spPr>
        <p:txBody>
          <a:bodyPr wrap="square">
            <a:spAutoFit/>
          </a:bodyPr>
          <a:lstStyle/>
          <a:p>
            <a:r>
              <a:rPr lang="de-DE" sz="700" dirty="0">
                <a:solidFill>
                  <a:srgbClr val="FFFFFF"/>
                </a:solidFill>
              </a:rPr>
              <a:t>https://www.istockphoto.com/de/vektor/arzt-symbol-vektor-arztkonsultation-m%C3%A4nnlichen-arzt-person-avatar-mit-stethoskop-und-gm877803630-244885542</a:t>
            </a:r>
          </a:p>
        </p:txBody>
      </p:sp>
      <p:sp>
        <p:nvSpPr>
          <p:cNvPr id="6" name="Textfeld 5"/>
          <p:cNvSpPr txBox="1"/>
          <p:nvPr/>
        </p:nvSpPr>
        <p:spPr>
          <a:xfrm>
            <a:off x="7807171" y="5206435"/>
            <a:ext cx="3877589" cy="1971411"/>
          </a:xfrm>
          <a:prstGeom prst="rect">
            <a:avLst/>
          </a:prstGeom>
          <a:noFill/>
        </p:spPr>
        <p:txBody>
          <a:bodyPr wrap="square" lIns="0" tIns="0" rIns="0" bIns="0" rtlCol="0" anchor="t" anchorCtr="0">
            <a:noAutofit/>
          </a:bodyPr>
          <a:lstStyle/>
          <a:p>
            <a:pPr algn="l"/>
            <a:r>
              <a:rPr lang="de-DE" sz="2800" dirty="0">
                <a:solidFill>
                  <a:schemeClr val="bg1"/>
                </a:solidFill>
              </a:rPr>
              <a:t>n</a:t>
            </a:r>
            <a:r>
              <a:rPr lang="de-DE" sz="2800" dirty="0" smtClean="0">
                <a:solidFill>
                  <a:schemeClr val="bg1"/>
                </a:solidFill>
              </a:rPr>
              <a:t>ähere Informationen:</a:t>
            </a:r>
          </a:p>
          <a:p>
            <a:pPr algn="l"/>
            <a:r>
              <a:rPr lang="de-DE" sz="2800" dirty="0" smtClean="0">
                <a:solidFill>
                  <a:schemeClr val="bg1"/>
                </a:solidFill>
              </a:rPr>
              <a:t>www.kvsachsen.de </a:t>
            </a:r>
          </a:p>
        </p:txBody>
      </p:sp>
      <p:sp>
        <p:nvSpPr>
          <p:cNvPr id="9" name="Textfeld 8"/>
          <p:cNvSpPr txBox="1"/>
          <p:nvPr/>
        </p:nvSpPr>
        <p:spPr>
          <a:xfrm>
            <a:off x="345537" y="2305243"/>
            <a:ext cx="7461634" cy="3739958"/>
          </a:xfrm>
          <a:prstGeom prst="rect">
            <a:avLst/>
          </a:prstGeom>
          <a:noFill/>
        </p:spPr>
        <p:txBody>
          <a:bodyPr wrap="square" lIns="0" tIns="0" rIns="0" bIns="0" rtlCol="0" anchor="t" anchorCtr="0">
            <a:noAutofit/>
          </a:bodyPr>
          <a:lstStyle/>
          <a:p>
            <a:pPr marL="457200" indent="-457200">
              <a:buFont typeface="Arial" panose="020B0604020202020204" pitchFamily="34" charset="0"/>
              <a:buChar char="•"/>
            </a:pPr>
            <a:r>
              <a:rPr lang="de-DE" sz="2800" dirty="0" err="1" smtClean="0">
                <a:solidFill>
                  <a:schemeClr val="tx1"/>
                </a:solidFill>
                <a:latin typeface="+mj-lt"/>
              </a:rPr>
              <a:t>Thonbergklinik</a:t>
            </a:r>
            <a:r>
              <a:rPr lang="de-DE" sz="2800" dirty="0" smtClean="0">
                <a:solidFill>
                  <a:schemeClr val="tx1"/>
                </a:solidFill>
                <a:latin typeface="+mj-lt"/>
              </a:rPr>
              <a:t> MVZ (Allgemein-Chirurgisch)</a:t>
            </a:r>
          </a:p>
          <a:p>
            <a:pPr marL="457200" indent="-457200">
              <a:buFont typeface="Arial" panose="020B0604020202020204" pitchFamily="34" charset="0"/>
              <a:buChar char="•"/>
            </a:pPr>
            <a:r>
              <a:rPr lang="de-DE" sz="2800" dirty="0"/>
              <a:t>KV-</a:t>
            </a:r>
            <a:r>
              <a:rPr lang="de-DE" sz="2800" dirty="0" smtClean="0">
                <a:solidFill>
                  <a:schemeClr val="tx1"/>
                </a:solidFill>
                <a:latin typeface="+mj-lt"/>
              </a:rPr>
              <a:t>Praxis am Universitätsklinikum (Allgemeinmedizin</a:t>
            </a:r>
            <a:r>
              <a:rPr lang="de-DE" sz="2800" dirty="0">
                <a:latin typeface="+mj-lt"/>
              </a:rPr>
              <a:t>, </a:t>
            </a:r>
            <a:r>
              <a:rPr lang="de-DE" sz="2800" dirty="0" smtClean="0">
                <a:latin typeface="+mj-lt"/>
              </a:rPr>
              <a:t>HNO- </a:t>
            </a:r>
            <a:r>
              <a:rPr lang="de-DE" sz="2800" dirty="0">
                <a:latin typeface="+mj-lt"/>
              </a:rPr>
              <a:t>und </a:t>
            </a:r>
            <a:r>
              <a:rPr lang="de-DE" sz="2800" dirty="0" smtClean="0">
                <a:latin typeface="+mj-lt"/>
              </a:rPr>
              <a:t>Augen</a:t>
            </a:r>
            <a:r>
              <a:rPr lang="de-DE" sz="2800" dirty="0" smtClean="0">
                <a:solidFill>
                  <a:schemeClr val="tx1"/>
                </a:solidFill>
                <a:latin typeface="+mj-lt"/>
              </a:rPr>
              <a:t>arzt)</a:t>
            </a:r>
          </a:p>
          <a:p>
            <a:pPr marL="457200" indent="-457200">
              <a:buFont typeface="Arial" panose="020B0604020202020204" pitchFamily="34" charset="0"/>
              <a:buChar char="•"/>
            </a:pPr>
            <a:r>
              <a:rPr lang="de-DE" sz="2800" dirty="0"/>
              <a:t>KV-</a:t>
            </a:r>
            <a:r>
              <a:rPr lang="de-DE" sz="2800" dirty="0" smtClean="0">
                <a:latin typeface="+mj-lt"/>
              </a:rPr>
              <a:t>Praxis am Klinikum St. Georg (</a:t>
            </a:r>
            <a:r>
              <a:rPr lang="de-DE" sz="2800" dirty="0" smtClean="0"/>
              <a:t>Allgemeinmedizin und Kinderarzt</a:t>
            </a:r>
            <a:r>
              <a:rPr lang="de-DE" sz="2800" dirty="0" smtClean="0">
                <a:latin typeface="+mj-lt"/>
              </a:rPr>
              <a:t>)</a:t>
            </a:r>
          </a:p>
          <a:p>
            <a:pPr marL="457200" indent="-457200">
              <a:buFont typeface="Arial" panose="020B0604020202020204" pitchFamily="34" charset="0"/>
              <a:buChar char="•"/>
            </a:pPr>
            <a:r>
              <a:rPr lang="de-DE" sz="2800" dirty="0" smtClean="0">
                <a:solidFill>
                  <a:schemeClr val="tx1"/>
                </a:solidFill>
                <a:latin typeface="+mj-lt"/>
              </a:rPr>
              <a:t>KV-Praxis am Diakonissenkrankenhaus</a:t>
            </a:r>
            <a:r>
              <a:rPr lang="de-DE" sz="2800" dirty="0"/>
              <a:t> </a:t>
            </a:r>
            <a:r>
              <a:rPr lang="de-DE" sz="2800" dirty="0" smtClean="0"/>
              <a:t>(Allgemeinmedizin)</a:t>
            </a:r>
            <a:r>
              <a:rPr lang="de-DE" sz="2800" dirty="0" smtClean="0">
                <a:solidFill>
                  <a:schemeClr val="tx1"/>
                </a:solidFill>
                <a:latin typeface="+mj-lt"/>
              </a:rPr>
              <a:t> </a:t>
            </a:r>
          </a:p>
          <a:p>
            <a:pPr marL="457200" indent="-457200">
              <a:buFont typeface="Arial" panose="020B0604020202020204" pitchFamily="34" charset="0"/>
              <a:buChar char="•"/>
            </a:pPr>
            <a:r>
              <a:rPr lang="de-DE" sz="2800" dirty="0" smtClean="0">
                <a:latin typeface="+mj-lt"/>
              </a:rPr>
              <a:t>Kindernotfallzentrum Dr. Teichmann </a:t>
            </a:r>
            <a:endParaRPr lang="de-DE" sz="2800" dirty="0" smtClean="0">
              <a:solidFill>
                <a:schemeClr val="tx1"/>
              </a:solidFill>
              <a:latin typeface="+mj-lt"/>
            </a:endParaRPr>
          </a:p>
          <a:p>
            <a:pPr marL="457200" indent="-457200">
              <a:buFont typeface="Arial" panose="020B0604020202020204" pitchFamily="34" charset="0"/>
              <a:buChar char="•"/>
            </a:pPr>
            <a:endParaRPr lang="de-DE" sz="2800" dirty="0" smtClean="0">
              <a:solidFill>
                <a:schemeClr val="tx1"/>
              </a:solidFill>
              <a:latin typeface="+mj-lt"/>
            </a:endParaRPr>
          </a:p>
        </p:txBody>
      </p:sp>
    </p:spTree>
    <p:extLst>
      <p:ext uri="{BB962C8B-B14F-4D97-AF65-F5344CB8AC3E}">
        <p14:creationId xmlns:p14="http://schemas.microsoft.com/office/powerpoint/2010/main" val="40658593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Bildplatzhalter 5"/>
          <p:cNvSpPr>
            <a:spLocks noGrp="1"/>
          </p:cNvSpPr>
          <p:nvPr>
            <p:ph type="pic" sz="quarter" idx="13"/>
          </p:nvPr>
        </p:nvSpPr>
        <p:spPr>
          <a:xfrm>
            <a:off x="6988629" y="0"/>
            <a:ext cx="5203370" cy="6858000"/>
          </a:xfrm>
        </p:spPr>
      </p:sp>
      <p:sp>
        <p:nvSpPr>
          <p:cNvPr id="3" name="Foliennummernplatzhalter 2"/>
          <p:cNvSpPr>
            <a:spLocks noGrp="1"/>
          </p:cNvSpPr>
          <p:nvPr>
            <p:ph type="sldNum" sz="quarter" idx="10"/>
          </p:nvPr>
        </p:nvSpPr>
        <p:spPr/>
        <p:txBody>
          <a:bodyPr/>
          <a:lstStyle/>
          <a:p>
            <a:fld id="{B1DFA706-D6BF-4054-BFB5-EC6378B45988}" type="slidenum">
              <a:rPr lang="de-DE" smtClean="0"/>
              <a:pPr/>
              <a:t>15</a:t>
            </a:fld>
            <a:endParaRPr lang="de-DE" dirty="0"/>
          </a:p>
        </p:txBody>
      </p:sp>
      <p:sp>
        <p:nvSpPr>
          <p:cNvPr id="5" name="Titel 4"/>
          <p:cNvSpPr>
            <a:spLocks noGrp="1"/>
          </p:cNvSpPr>
          <p:nvPr>
            <p:ph type="title"/>
          </p:nvPr>
        </p:nvSpPr>
        <p:spPr>
          <a:xfrm>
            <a:off x="487055" y="400049"/>
            <a:ext cx="6937004" cy="1817712"/>
          </a:xfrm>
        </p:spPr>
        <p:txBody>
          <a:bodyPr/>
          <a:lstStyle/>
          <a:p>
            <a:pPr>
              <a:lnSpc>
                <a:spcPct val="115000"/>
              </a:lnSpc>
              <a:spcAft>
                <a:spcPts val="800"/>
              </a:spcAft>
            </a:pPr>
            <a:r>
              <a:rPr lang="de-DE" sz="40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WANN </a:t>
            </a:r>
            <a:r>
              <a:rPr lang="de-DE" sz="4000" dirty="0" smtClean="0">
                <a:solidFill>
                  <a:srgbClr val="FF0000"/>
                </a:solidFill>
                <a:latin typeface="Maven Johanniter Medium" panose="020B0604010101010104" pitchFamily="34" charset="0"/>
                <a:ea typeface="Calibri" panose="020F0502020204030204" pitchFamily="34" charset="0"/>
                <a:cs typeface="Tahoma" panose="020B0604030504040204" pitchFamily="34" charset="0"/>
              </a:rPr>
              <a:t>112</a:t>
            </a:r>
            <a:r>
              <a:rPr lang="de-DE" sz="40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t>?</a:t>
            </a:r>
            <a:br>
              <a:rPr lang="de-DE" sz="4000" dirty="0" smtClean="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3200" dirty="0" smtClean="0">
                <a:solidFill>
                  <a:srgbClr val="FF0000"/>
                </a:solidFill>
                <a:latin typeface="Maven Johanniter Medium" panose="020B0604010101010104" pitchFamily="34" charset="0"/>
                <a:ea typeface="Calibri" panose="020F0502020204030204" pitchFamily="34" charset="0"/>
                <a:cs typeface="Tahoma" panose="020B0604030504040204" pitchFamily="34" charset="0"/>
              </a:rPr>
              <a:t>Notruf</a:t>
            </a:r>
            <a:r>
              <a:rPr lang="de-DE" sz="280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r>
            <a:br>
              <a:rPr lang="de-DE" sz="280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280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t>Nur </a:t>
            </a:r>
            <a:r>
              <a:rPr lang="de-DE" sz="2800" u="sng"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t>bei Notfällen</a:t>
            </a:r>
            <a:r>
              <a:rPr lang="de-DE" sz="280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t>, wie z.B.  </a:t>
            </a:r>
            <a:br>
              <a:rPr lang="de-DE" sz="280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br>
            <a:r>
              <a:rPr lang="de-DE" sz="3600" dirty="0" smtClean="0">
                <a:solidFill>
                  <a:srgbClr val="000548"/>
                </a:solidFill>
                <a:latin typeface="Tahoma" panose="020B0604030504040204" pitchFamily="34" charset="0"/>
                <a:ea typeface="Calibri" panose="020F0502020204030204" pitchFamily="34" charset="0"/>
                <a:cs typeface="Times New Roman" panose="02020603050405020304" pitchFamily="18" charset="0"/>
              </a:rPr>
              <a:t/>
            </a:r>
            <a:br>
              <a:rPr lang="de-DE" sz="3600" dirty="0" smtClean="0">
                <a:solidFill>
                  <a:srgbClr val="000548"/>
                </a:solidFill>
                <a:latin typeface="Tahoma" panose="020B0604030504040204" pitchFamily="34" charset="0"/>
                <a:ea typeface="Calibri" panose="020F0502020204030204" pitchFamily="34" charset="0"/>
                <a:cs typeface="Times New Roman" panose="02020603050405020304" pitchFamily="18" charset="0"/>
              </a:rPr>
            </a:br>
            <a:r>
              <a:rPr lang="de-DE" sz="5400" dirty="0">
                <a:solidFill>
                  <a:srgbClr val="002060"/>
                </a:solidFill>
                <a:latin typeface="Maven Johanniter Medium" panose="020B0604010101010104" pitchFamily="34" charset="0"/>
                <a:ea typeface="Calibri" panose="020F0502020204030204" pitchFamily="34" charset="0"/>
                <a:cs typeface="Tahoma" panose="020B0604030504040204" pitchFamily="34" charset="0"/>
              </a:rPr>
              <a:t> </a:t>
            </a:r>
            <a:r>
              <a:rPr lang="de-DE" sz="3600" dirty="0">
                <a:solidFill>
                  <a:srgbClr val="000548"/>
                </a:solidFill>
                <a:latin typeface="Tahoma" panose="020B0604030504040204" pitchFamily="34" charset="0"/>
                <a:ea typeface="Calibri" panose="020F0502020204030204" pitchFamily="34" charset="0"/>
                <a:cs typeface="Times New Roman" panose="02020603050405020304" pitchFamily="18" charset="0"/>
              </a:rPr>
              <a:t/>
            </a:r>
            <a:br>
              <a:rPr lang="de-DE" sz="3600" dirty="0">
                <a:solidFill>
                  <a:srgbClr val="000548"/>
                </a:solidFill>
                <a:latin typeface="Tahoma" panose="020B0604030504040204" pitchFamily="34" charset="0"/>
                <a:ea typeface="Calibri" panose="020F0502020204030204" pitchFamily="34" charset="0"/>
                <a:cs typeface="Times New Roman" panose="02020603050405020304" pitchFamily="18" charset="0"/>
              </a:rPr>
            </a:br>
            <a:r>
              <a:rPr lang="de-DE" sz="3600" dirty="0">
                <a:solidFill>
                  <a:srgbClr val="000548"/>
                </a:solidFill>
                <a:latin typeface="Tahoma" panose="020B0604030504040204" pitchFamily="34" charset="0"/>
                <a:ea typeface="Calibri" panose="020F0502020204030204" pitchFamily="34" charset="0"/>
                <a:cs typeface="Times New Roman" panose="02020603050405020304" pitchFamily="18" charset="0"/>
              </a:rPr>
              <a:t/>
            </a:r>
            <a:br>
              <a:rPr lang="de-DE" sz="3600" dirty="0">
                <a:solidFill>
                  <a:srgbClr val="000548"/>
                </a:solidFill>
                <a:latin typeface="Tahoma" panose="020B0604030504040204" pitchFamily="34" charset="0"/>
                <a:ea typeface="Calibri" panose="020F0502020204030204" pitchFamily="34" charset="0"/>
                <a:cs typeface="Times New Roman" panose="02020603050405020304" pitchFamily="18" charset="0"/>
              </a:rPr>
            </a:br>
            <a:endParaRPr lang="de-DE" dirty="0"/>
          </a:p>
        </p:txBody>
      </p:sp>
      <p:pic>
        <p:nvPicPr>
          <p:cNvPr id="7" name="Grafik 6"/>
          <p:cNvPicPr>
            <a:picLocks noChangeAspect="1"/>
          </p:cNvPicPr>
          <p:nvPr/>
        </p:nvPicPr>
        <p:blipFill rotWithShape="1">
          <a:blip r:embed="rId2"/>
          <a:srcRect l="-585" t="-41" b="-1"/>
          <a:stretch/>
        </p:blipFill>
        <p:spPr>
          <a:xfrm>
            <a:off x="7520095" y="788686"/>
            <a:ext cx="4369560" cy="3506624"/>
          </a:xfrm>
          <a:prstGeom prst="rect">
            <a:avLst/>
          </a:prstGeom>
        </p:spPr>
      </p:pic>
      <p:sp>
        <p:nvSpPr>
          <p:cNvPr id="8" name="Textfeld 7"/>
          <p:cNvSpPr txBox="1"/>
          <p:nvPr/>
        </p:nvSpPr>
        <p:spPr>
          <a:xfrm>
            <a:off x="8026540" y="4624729"/>
            <a:ext cx="3683240" cy="3375704"/>
          </a:xfrm>
          <a:prstGeom prst="rect">
            <a:avLst/>
          </a:prstGeom>
          <a:noFill/>
        </p:spPr>
        <p:txBody>
          <a:bodyPr wrap="square" lIns="0" tIns="0" rIns="0" bIns="0" rtlCol="0" anchor="t" anchorCtr="0">
            <a:noAutofit/>
          </a:bodyPr>
          <a:lstStyle/>
          <a:p>
            <a:r>
              <a:rPr lang="de-DE" dirty="0"/>
              <a:t> </a:t>
            </a:r>
          </a:p>
          <a:p>
            <a:r>
              <a:rPr lang="de-DE" sz="3600" dirty="0">
                <a:solidFill>
                  <a:srgbClr val="FFFFFF"/>
                </a:solidFill>
              </a:rPr>
              <a:t>In allen anderen Fällen: </a:t>
            </a:r>
            <a:r>
              <a:rPr lang="de-DE" sz="3600" dirty="0">
                <a:solidFill>
                  <a:srgbClr val="FFFF00"/>
                </a:solidFill>
              </a:rPr>
              <a:t>116117</a:t>
            </a:r>
          </a:p>
        </p:txBody>
      </p:sp>
      <p:sp>
        <p:nvSpPr>
          <p:cNvPr id="2" name="Textfeld 1"/>
          <p:cNvSpPr txBox="1"/>
          <p:nvPr/>
        </p:nvSpPr>
        <p:spPr>
          <a:xfrm>
            <a:off x="487055" y="2217761"/>
            <a:ext cx="5349923" cy="4640239"/>
          </a:xfrm>
          <a:prstGeom prst="rect">
            <a:avLst/>
          </a:prstGeom>
          <a:noFill/>
        </p:spPr>
        <p:txBody>
          <a:bodyPr wrap="square" lIns="0" tIns="0" rIns="0" bIns="0" rtlCol="0" anchor="t" anchorCtr="0">
            <a:noAutofit/>
          </a:bodyPr>
          <a:lstStyle/>
          <a:p>
            <a:pPr marL="457200" indent="-457200">
              <a:buFont typeface="Arial" panose="020B0604020202020204" pitchFamily="34" charset="0"/>
              <a:buChar char="•"/>
            </a:pPr>
            <a:r>
              <a:rPr lang="de-DE" sz="2800" dirty="0" smtClean="0">
                <a:solidFill>
                  <a:srgbClr val="002060"/>
                </a:solidFill>
                <a:latin typeface="+mj-lt"/>
                <a:ea typeface="Calibri" panose="020F0502020204030204" pitchFamily="34" charset="0"/>
                <a:cs typeface="Tahoma" panose="020B0604030504040204" pitchFamily="34" charset="0"/>
              </a:rPr>
              <a:t>Brüche</a:t>
            </a:r>
          </a:p>
          <a:p>
            <a:pPr marL="457200" indent="-457200">
              <a:buFont typeface="Arial" panose="020B0604020202020204" pitchFamily="34" charset="0"/>
              <a:buChar char="•"/>
            </a:pPr>
            <a:r>
              <a:rPr lang="de-DE" sz="2800" dirty="0" smtClean="0">
                <a:solidFill>
                  <a:srgbClr val="002060"/>
                </a:solidFill>
                <a:latin typeface="+mj-lt"/>
                <a:ea typeface="Calibri" panose="020F0502020204030204" pitchFamily="34" charset="0"/>
                <a:cs typeface="Tahoma" panose="020B0604030504040204" pitchFamily="34" charset="0"/>
              </a:rPr>
              <a:t>Amputationen</a:t>
            </a:r>
          </a:p>
          <a:p>
            <a:pPr marL="457200" indent="-457200">
              <a:buFont typeface="Arial" panose="020B0604020202020204" pitchFamily="34" charset="0"/>
              <a:buChar char="•"/>
            </a:pPr>
            <a:r>
              <a:rPr lang="de-DE" sz="2800" dirty="0" smtClean="0">
                <a:solidFill>
                  <a:srgbClr val="002060"/>
                </a:solidFill>
                <a:latin typeface="+mj-lt"/>
                <a:ea typeface="Calibri" panose="020F0502020204030204" pitchFamily="34" charset="0"/>
                <a:cs typeface="Tahoma" panose="020B0604030504040204" pitchFamily="34" charset="0"/>
              </a:rPr>
              <a:t>starke Blutungen</a:t>
            </a:r>
          </a:p>
          <a:p>
            <a:pPr marL="457200" indent="-457200">
              <a:buFont typeface="Arial" panose="020B0604020202020204" pitchFamily="34" charset="0"/>
              <a:buChar char="•"/>
            </a:pPr>
            <a:r>
              <a:rPr lang="de-DE" sz="2800" dirty="0" smtClean="0">
                <a:solidFill>
                  <a:srgbClr val="002060"/>
                </a:solidFill>
                <a:latin typeface="+mj-lt"/>
                <a:ea typeface="Calibri" panose="020F0502020204030204" pitchFamily="34" charset="0"/>
                <a:cs typeface="Tahoma" panose="020B0604030504040204" pitchFamily="34" charset="0"/>
              </a:rPr>
              <a:t>Atemnot</a:t>
            </a:r>
          </a:p>
          <a:p>
            <a:pPr marL="457200" indent="-457200">
              <a:buFont typeface="Arial" panose="020B0604020202020204" pitchFamily="34" charset="0"/>
              <a:buChar char="•"/>
            </a:pPr>
            <a:r>
              <a:rPr lang="de-DE" sz="2800" dirty="0" smtClean="0">
                <a:solidFill>
                  <a:srgbClr val="002060"/>
                </a:solidFill>
                <a:latin typeface="+mj-lt"/>
                <a:ea typeface="Calibri" panose="020F0502020204030204" pitchFamily="34" charset="0"/>
                <a:cs typeface="Tahoma" panose="020B0604030504040204" pitchFamily="34" charset="0"/>
              </a:rPr>
              <a:t>Probleme </a:t>
            </a:r>
            <a:r>
              <a:rPr lang="de-DE" sz="2800" dirty="0">
                <a:solidFill>
                  <a:srgbClr val="002060"/>
                </a:solidFill>
                <a:latin typeface="+mj-lt"/>
                <a:ea typeface="Calibri" panose="020F0502020204030204" pitchFamily="34" charset="0"/>
                <a:cs typeface="Tahoma" panose="020B0604030504040204" pitchFamily="34" charset="0"/>
              </a:rPr>
              <a:t>des </a:t>
            </a:r>
            <a:r>
              <a:rPr lang="de-DE" sz="2800" dirty="0" smtClean="0">
                <a:solidFill>
                  <a:srgbClr val="002060"/>
                </a:solidFill>
                <a:latin typeface="+mj-lt"/>
                <a:ea typeface="Calibri" panose="020F0502020204030204" pitchFamily="34" charset="0"/>
                <a:cs typeface="Tahoma" panose="020B0604030504040204" pitchFamily="34" charset="0"/>
              </a:rPr>
              <a:t>Herzens</a:t>
            </a:r>
          </a:p>
          <a:p>
            <a:pPr marL="457200" indent="-457200">
              <a:buFont typeface="Arial" panose="020B0604020202020204" pitchFamily="34" charset="0"/>
              <a:buChar char="•"/>
            </a:pPr>
            <a:r>
              <a:rPr lang="de-DE" sz="2800" dirty="0" smtClean="0">
                <a:solidFill>
                  <a:srgbClr val="002060"/>
                </a:solidFill>
                <a:latin typeface="+mj-lt"/>
                <a:ea typeface="Calibri" panose="020F0502020204030204" pitchFamily="34" charset="0"/>
                <a:cs typeface="Tahoma" panose="020B0604030504040204" pitchFamily="34" charset="0"/>
              </a:rPr>
              <a:t>Vergiftungen</a:t>
            </a:r>
          </a:p>
          <a:p>
            <a:pPr marL="457200" indent="-457200">
              <a:buFont typeface="Arial" panose="020B0604020202020204" pitchFamily="34" charset="0"/>
              <a:buChar char="•"/>
            </a:pPr>
            <a:r>
              <a:rPr lang="de-DE" sz="2800" dirty="0" smtClean="0">
                <a:solidFill>
                  <a:srgbClr val="002060"/>
                </a:solidFill>
                <a:latin typeface="+mj-lt"/>
                <a:ea typeface="Calibri" panose="020F0502020204030204" pitchFamily="34" charset="0"/>
                <a:cs typeface="Tahoma" panose="020B0604030504040204" pitchFamily="34" charset="0"/>
              </a:rPr>
              <a:t>Kreislaufversagen</a:t>
            </a:r>
          </a:p>
          <a:p>
            <a:pPr marL="457200" indent="-457200">
              <a:buFont typeface="Arial" panose="020B0604020202020204" pitchFamily="34" charset="0"/>
              <a:buChar char="•"/>
            </a:pPr>
            <a:r>
              <a:rPr lang="de-DE" sz="2800" dirty="0" smtClean="0">
                <a:solidFill>
                  <a:srgbClr val="002060"/>
                </a:solidFill>
                <a:latin typeface="+mj-lt"/>
                <a:ea typeface="Calibri" panose="020F0502020204030204" pitchFamily="34" charset="0"/>
                <a:cs typeface="Tahoma" panose="020B0604030504040204" pitchFamily="34" charset="0"/>
              </a:rPr>
              <a:t>akuter</a:t>
            </a:r>
            <a:r>
              <a:rPr lang="de-DE" sz="2800" dirty="0">
                <a:solidFill>
                  <a:srgbClr val="002060"/>
                </a:solidFill>
                <a:latin typeface="+mj-lt"/>
                <a:ea typeface="Calibri" panose="020F0502020204030204" pitchFamily="34" charset="0"/>
                <a:cs typeface="Tahoma" panose="020B0604030504040204" pitchFamily="34" charset="0"/>
              </a:rPr>
              <a:t>, plötzlicher Schmerz, der </a:t>
            </a:r>
            <a:r>
              <a:rPr lang="de-DE" sz="2800" dirty="0" smtClean="0">
                <a:solidFill>
                  <a:srgbClr val="002060"/>
                </a:solidFill>
                <a:latin typeface="+mj-lt"/>
                <a:ea typeface="Calibri" panose="020F0502020204030204" pitchFamily="34" charset="0"/>
                <a:cs typeface="Tahoma" panose="020B0604030504040204" pitchFamily="34" charset="0"/>
              </a:rPr>
              <a:t>über 10min </a:t>
            </a:r>
            <a:r>
              <a:rPr lang="de-DE" sz="2800" dirty="0">
                <a:solidFill>
                  <a:srgbClr val="002060"/>
                </a:solidFill>
                <a:latin typeface="+mj-lt"/>
                <a:ea typeface="Calibri" panose="020F0502020204030204" pitchFamily="34" charset="0"/>
                <a:cs typeface="Tahoma" panose="020B0604030504040204" pitchFamily="34" charset="0"/>
              </a:rPr>
              <a:t>anhält</a:t>
            </a:r>
            <a:endParaRPr lang="de-DE" sz="2800" dirty="0" smtClean="0">
              <a:solidFill>
                <a:schemeClr val="tx1"/>
              </a:solidFill>
              <a:latin typeface="+mj-lt"/>
            </a:endParaRPr>
          </a:p>
        </p:txBody>
      </p:sp>
      <p:pic>
        <p:nvPicPr>
          <p:cNvPr id="10" name="Grafik 9"/>
          <p:cNvPicPr>
            <a:picLocks noChangeAspect="1"/>
          </p:cNvPicPr>
          <p:nvPr/>
        </p:nvPicPr>
        <p:blipFill>
          <a:blip r:embed="rId3">
            <a:extLst>
              <a:ext uri="{BEBA8EAE-BF5A-486C-A8C5-ECC9F3942E4B}">
                <a14:imgProps xmlns:a14="http://schemas.microsoft.com/office/drawing/2010/main">
                  <a14:imgLayer r:embed="rId4">
                    <a14:imgEffect>
                      <a14:artisticLineDrawing/>
                    </a14:imgEffect>
                    <a14:imgEffect>
                      <a14:sharpenSoften amount="-50000"/>
                    </a14:imgEffect>
                  </a14:imgLayer>
                </a14:imgProps>
              </a:ext>
            </a:extLst>
          </a:blip>
          <a:stretch>
            <a:fillRect/>
          </a:stretch>
        </p:blipFill>
        <p:spPr>
          <a:xfrm>
            <a:off x="9010473" y="2626664"/>
            <a:ext cx="512108" cy="51820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5199806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263352" y="185370"/>
            <a:ext cx="6120680" cy="1440160"/>
          </a:xfrm>
        </p:spPr>
        <p:txBody>
          <a:bodyPr/>
          <a:lstStyle/>
          <a:p>
            <a:r>
              <a:rPr lang="de-DE" sz="3600" dirty="0"/>
              <a:t>Was mache ich hier zuerst? </a:t>
            </a:r>
          </a:p>
        </p:txBody>
      </p:sp>
      <p:pic>
        <p:nvPicPr>
          <p:cNvPr id="6" name="Bild 5" descr="Bildkarten2.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99657" y="1628801"/>
            <a:ext cx="6233711" cy="4285203"/>
          </a:xfrm>
          <a:prstGeom prst="rect">
            <a:avLst/>
          </a:prstGeom>
        </p:spPr>
      </p:pic>
      <p:sp>
        <p:nvSpPr>
          <p:cNvPr id="8" name="Foliennummernplatzhalter 7"/>
          <p:cNvSpPr>
            <a:spLocks noGrp="1"/>
          </p:cNvSpPr>
          <p:nvPr>
            <p:ph type="sldNum" sz="quarter" idx="14"/>
          </p:nvPr>
        </p:nvSpPr>
        <p:spPr/>
        <p:txBody>
          <a:bodyPr/>
          <a:lstStyle/>
          <a:p>
            <a:fld id="{B1DFA706-D6BF-4054-BFB5-EC6378B45988}" type="slidenum">
              <a:rPr lang="de-DE" smtClean="0"/>
              <a:pPr/>
              <a:t>16</a:t>
            </a:fld>
            <a:endParaRPr lang="de-DE" dirty="0"/>
          </a:p>
        </p:txBody>
      </p:sp>
    </p:spTree>
    <p:extLst>
      <p:ext uri="{BB962C8B-B14F-4D97-AF65-F5344CB8AC3E}">
        <p14:creationId xmlns:p14="http://schemas.microsoft.com/office/powerpoint/2010/main" val="71996068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0" y="0"/>
            <a:ext cx="4032448" cy="1916832"/>
          </a:xfrm>
        </p:spPr>
        <p:txBody>
          <a:bodyPr/>
          <a:lstStyle/>
          <a:p>
            <a:r>
              <a:rPr lang="de-DE" sz="3600" dirty="0"/>
              <a:t>Was tue ich hier?</a:t>
            </a:r>
          </a:p>
        </p:txBody>
      </p:sp>
      <p:sp>
        <p:nvSpPr>
          <p:cNvPr id="5" name="Untertitel 5"/>
          <p:cNvSpPr>
            <a:spLocks noGrp="1"/>
          </p:cNvSpPr>
          <p:nvPr>
            <p:ph type="subTitle" idx="4294967295"/>
          </p:nvPr>
        </p:nvSpPr>
        <p:spPr>
          <a:xfrm>
            <a:off x="1524001" y="6416676"/>
            <a:ext cx="5903913" cy="396875"/>
          </a:xfrm>
        </p:spPr>
        <p:txBody>
          <a:bodyPr/>
          <a:lstStyle/>
          <a:p>
            <a:r>
              <a:rPr lang="de-DE" sz="1200" dirty="0"/>
              <a:t>l</a:t>
            </a:r>
          </a:p>
        </p:txBody>
      </p:sp>
      <p:pic>
        <p:nvPicPr>
          <p:cNvPr id="3" name="Bild 2" descr="Bildkarten3.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27649" y="1628800"/>
            <a:ext cx="6216015" cy="4283320"/>
          </a:xfrm>
          <a:prstGeom prst="rect">
            <a:avLst/>
          </a:prstGeom>
        </p:spPr>
      </p:pic>
      <p:sp>
        <p:nvSpPr>
          <p:cNvPr id="4" name="Foliennummernplatzhalter 3"/>
          <p:cNvSpPr>
            <a:spLocks noGrp="1"/>
          </p:cNvSpPr>
          <p:nvPr>
            <p:ph type="sldNum" sz="quarter" idx="14"/>
          </p:nvPr>
        </p:nvSpPr>
        <p:spPr/>
        <p:txBody>
          <a:bodyPr/>
          <a:lstStyle/>
          <a:p>
            <a:fld id="{B1DFA706-D6BF-4054-BFB5-EC6378B45988}" type="slidenum">
              <a:rPr lang="de-DE" smtClean="0"/>
              <a:pPr/>
              <a:t>17</a:t>
            </a:fld>
            <a:endParaRPr lang="de-DE" dirty="0"/>
          </a:p>
        </p:txBody>
      </p:sp>
    </p:spTree>
    <p:extLst>
      <p:ext uri="{BB962C8B-B14F-4D97-AF65-F5344CB8AC3E}">
        <p14:creationId xmlns:p14="http://schemas.microsoft.com/office/powerpoint/2010/main" val="33623248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2639616" y="836712"/>
            <a:ext cx="8135888" cy="4968552"/>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407368" y="260648"/>
            <a:ext cx="2864886" cy="1107996"/>
          </a:xfrm>
          <a:prstGeom prst="rect">
            <a:avLst/>
          </a:prstGeom>
        </p:spPr>
        <p:txBody>
          <a:bodyPr vert="horz" wrap="square" lIns="0" tIns="0" rIns="0" bIns="0" rtlCol="0">
            <a:spAutoFit/>
          </a:bodyPr>
          <a:lstStyle/>
          <a:p>
            <a:pPr marL="11130" defTabSz="400666"/>
            <a:r>
              <a:rPr lang="de-DE" sz="3600" dirty="0">
                <a:solidFill>
                  <a:srgbClr val="FFFFFF"/>
                </a:solidFill>
                <a:cs typeface="Arial Unicode MS"/>
              </a:rPr>
              <a:t>Wo lauert die Gefahr?</a:t>
            </a:r>
            <a:endParaRPr sz="3600" dirty="0">
              <a:solidFill>
                <a:srgbClr val="FFFFFF"/>
              </a:solidFill>
              <a:cs typeface="Arial Unicode MS"/>
            </a:endParaRPr>
          </a:p>
        </p:txBody>
      </p:sp>
      <p:sp>
        <p:nvSpPr>
          <p:cNvPr id="9" name="Foliennummernplatzhalter 8"/>
          <p:cNvSpPr>
            <a:spLocks noGrp="1"/>
          </p:cNvSpPr>
          <p:nvPr>
            <p:ph type="sldNum" sz="quarter" idx="14"/>
          </p:nvPr>
        </p:nvSpPr>
        <p:spPr/>
        <p:txBody>
          <a:bodyPr/>
          <a:lstStyle/>
          <a:p>
            <a:fld id="{B1DFA706-D6BF-4054-BFB5-EC6378B45988}" type="slidenum">
              <a:rPr lang="de-DE" smtClean="0"/>
              <a:pPr/>
              <a:t>18</a:t>
            </a:fld>
            <a:endParaRPr lang="de-DE" dirty="0"/>
          </a:p>
        </p:txBody>
      </p:sp>
    </p:spTree>
    <p:extLst>
      <p:ext uri="{BB962C8B-B14F-4D97-AF65-F5344CB8AC3E}">
        <p14:creationId xmlns:p14="http://schemas.microsoft.com/office/powerpoint/2010/main" val="418132398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9" name="Bild 1" descr="Foliensatz+Kind_2012_Seite_05.png"/>
          <p:cNvPicPr>
            <a:picLocks noChangeAspect="1"/>
          </p:cNvPicPr>
          <p:nvPr/>
        </p:nvPicPr>
        <p:blipFill rotWithShape="1">
          <a:blip r:embed="rId2" cstate="print">
            <a:extLst>
              <a:ext uri="{28A0092B-C50C-407E-A947-70E740481C1C}">
                <a14:useLocalDpi xmlns:a14="http://schemas.microsoft.com/office/drawing/2010/main" val="0"/>
              </a:ext>
            </a:extLst>
          </a:blip>
          <a:srcRect l="8659" t="5772" r="5621" b="20341"/>
          <a:stretch/>
        </p:blipFill>
        <p:spPr bwMode="auto">
          <a:xfrm>
            <a:off x="2711624" y="1124744"/>
            <a:ext cx="7128792"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feld 6"/>
          <p:cNvSpPr txBox="1"/>
          <p:nvPr/>
        </p:nvSpPr>
        <p:spPr>
          <a:xfrm>
            <a:off x="443372" y="332656"/>
            <a:ext cx="4536504" cy="576064"/>
          </a:xfrm>
          <a:prstGeom prst="rect">
            <a:avLst/>
          </a:prstGeom>
          <a:noFill/>
        </p:spPr>
        <p:txBody>
          <a:bodyPr wrap="square" lIns="0" tIns="0" rIns="0" bIns="0" rtlCol="0" anchor="t" anchorCtr="0">
            <a:noAutofit/>
          </a:bodyPr>
          <a:lstStyle/>
          <a:p>
            <a:pPr algn="l"/>
            <a:r>
              <a:rPr lang="de-DE" sz="3600" dirty="0"/>
              <a:t>Auf den ersten Blick</a:t>
            </a:r>
          </a:p>
        </p:txBody>
      </p:sp>
    </p:spTree>
    <p:extLst>
      <p:ext uri="{BB962C8B-B14F-4D97-AF65-F5344CB8AC3E}">
        <p14:creationId xmlns:p14="http://schemas.microsoft.com/office/powerpoint/2010/main" val="4618940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34872" y="179573"/>
            <a:ext cx="9142805" cy="548433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p:nvPr/>
        </p:nvSpPr>
        <p:spPr>
          <a:xfrm>
            <a:off x="5181991" y="4034907"/>
            <a:ext cx="2099128" cy="1449432"/>
          </a:xfrm>
          <a:prstGeom prst="rect">
            <a:avLst/>
          </a:prstGeom>
          <a:blipFill>
            <a:blip r:embed="rId4"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4" name="object 4"/>
          <p:cNvSpPr/>
          <p:nvPr/>
        </p:nvSpPr>
        <p:spPr>
          <a:xfrm>
            <a:off x="8838094" y="4113245"/>
            <a:ext cx="1828713" cy="1360210"/>
          </a:xfrm>
          <a:prstGeom prst="rect">
            <a:avLst/>
          </a:prstGeom>
          <a:blipFill>
            <a:blip r:embed="rId5"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5" name="object 5"/>
          <p:cNvSpPr/>
          <p:nvPr/>
        </p:nvSpPr>
        <p:spPr>
          <a:xfrm>
            <a:off x="5198283" y="1375792"/>
            <a:ext cx="1815985" cy="2737464"/>
          </a:xfrm>
          <a:prstGeom prst="rect">
            <a:avLst/>
          </a:prstGeom>
          <a:blipFill>
            <a:blip r:embed="rId6"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6" name="object 6"/>
          <p:cNvSpPr/>
          <p:nvPr/>
        </p:nvSpPr>
        <p:spPr>
          <a:xfrm>
            <a:off x="8821805" y="1371085"/>
            <a:ext cx="1844991" cy="2724889"/>
          </a:xfrm>
          <a:prstGeom prst="rect">
            <a:avLst/>
          </a:prstGeom>
          <a:blipFill>
            <a:blip r:embed="rId7"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7" name="object 7"/>
          <p:cNvSpPr/>
          <p:nvPr/>
        </p:nvSpPr>
        <p:spPr>
          <a:xfrm>
            <a:off x="7030561" y="1375794"/>
            <a:ext cx="1807520" cy="1421540"/>
          </a:xfrm>
          <a:prstGeom prst="rect">
            <a:avLst/>
          </a:prstGeom>
          <a:blipFill>
            <a:blip r:embed="rId8"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8" name="object 8"/>
          <p:cNvSpPr/>
          <p:nvPr/>
        </p:nvSpPr>
        <p:spPr>
          <a:xfrm>
            <a:off x="5198278" y="4113254"/>
            <a:ext cx="5469024" cy="0"/>
          </a:xfrm>
          <a:custGeom>
            <a:avLst/>
            <a:gdLst/>
            <a:ahLst/>
            <a:cxnLst/>
            <a:rect l="l" t="t" r="r" b="b"/>
            <a:pathLst>
              <a:path w="6395720">
                <a:moveTo>
                  <a:pt x="0" y="0"/>
                </a:moveTo>
                <a:lnTo>
                  <a:pt x="6395138" y="0"/>
                </a:lnTo>
              </a:path>
            </a:pathLst>
          </a:custGeom>
          <a:ln w="38100">
            <a:solidFill>
              <a:srgbClr val="FFFFFF"/>
            </a:solidFill>
          </a:ln>
        </p:spPr>
        <p:txBody>
          <a:bodyPr wrap="square" lIns="0" tIns="0" rIns="0" bIns="0" rtlCol="0"/>
          <a:lstStyle/>
          <a:p>
            <a:pPr defTabSz="400666"/>
            <a:endParaRPr>
              <a:solidFill>
                <a:prstClr val="black"/>
              </a:solidFill>
            </a:endParaRPr>
          </a:p>
        </p:txBody>
      </p:sp>
      <p:sp>
        <p:nvSpPr>
          <p:cNvPr id="9" name="object 9"/>
          <p:cNvSpPr/>
          <p:nvPr/>
        </p:nvSpPr>
        <p:spPr>
          <a:xfrm>
            <a:off x="5198281" y="1388368"/>
            <a:ext cx="5469024" cy="4258755"/>
          </a:xfrm>
          <a:custGeom>
            <a:avLst/>
            <a:gdLst/>
            <a:ahLst/>
            <a:cxnLst/>
            <a:rect l="l" t="t" r="r" b="b"/>
            <a:pathLst>
              <a:path w="6395720" h="4696460">
                <a:moveTo>
                  <a:pt x="6395135" y="0"/>
                </a:moveTo>
                <a:lnTo>
                  <a:pt x="0" y="0"/>
                </a:lnTo>
                <a:lnTo>
                  <a:pt x="0" y="4695901"/>
                </a:lnTo>
              </a:path>
            </a:pathLst>
          </a:custGeom>
          <a:ln w="38100">
            <a:solidFill>
              <a:srgbClr val="FFFFFF"/>
            </a:solidFill>
          </a:ln>
        </p:spPr>
        <p:txBody>
          <a:bodyPr wrap="square" lIns="0" tIns="0" rIns="0" bIns="0" rtlCol="0"/>
          <a:lstStyle/>
          <a:p>
            <a:pPr defTabSz="400666"/>
            <a:endParaRPr>
              <a:solidFill>
                <a:prstClr val="black"/>
              </a:solidFill>
            </a:endParaRPr>
          </a:p>
        </p:txBody>
      </p:sp>
      <p:sp>
        <p:nvSpPr>
          <p:cNvPr id="10" name="object 10"/>
          <p:cNvSpPr/>
          <p:nvPr/>
        </p:nvSpPr>
        <p:spPr>
          <a:xfrm>
            <a:off x="6997988" y="2744513"/>
            <a:ext cx="1823826" cy="2739825"/>
          </a:xfrm>
          <a:prstGeom prst="rect">
            <a:avLst/>
          </a:prstGeom>
          <a:blipFill>
            <a:blip r:embed="rId9"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11" name="object 11"/>
          <p:cNvSpPr/>
          <p:nvPr/>
        </p:nvSpPr>
        <p:spPr>
          <a:xfrm>
            <a:off x="6997985" y="2744522"/>
            <a:ext cx="1823913" cy="0"/>
          </a:xfrm>
          <a:custGeom>
            <a:avLst/>
            <a:gdLst/>
            <a:ahLst/>
            <a:cxnLst/>
            <a:rect l="l" t="t" r="r" b="b"/>
            <a:pathLst>
              <a:path w="2132965">
                <a:moveTo>
                  <a:pt x="0" y="0"/>
                </a:moveTo>
                <a:lnTo>
                  <a:pt x="2132863" y="0"/>
                </a:lnTo>
              </a:path>
            </a:pathLst>
          </a:custGeom>
          <a:ln w="38100">
            <a:solidFill>
              <a:srgbClr val="FFFFFF"/>
            </a:solidFill>
          </a:ln>
        </p:spPr>
        <p:txBody>
          <a:bodyPr wrap="square" lIns="0" tIns="0" rIns="0" bIns="0" rtlCol="0"/>
          <a:lstStyle/>
          <a:p>
            <a:pPr defTabSz="400666"/>
            <a:endParaRPr>
              <a:solidFill>
                <a:prstClr val="black"/>
              </a:solidFill>
            </a:endParaRPr>
          </a:p>
        </p:txBody>
      </p:sp>
      <p:sp>
        <p:nvSpPr>
          <p:cNvPr id="12" name="object 12"/>
          <p:cNvSpPr/>
          <p:nvPr/>
        </p:nvSpPr>
        <p:spPr>
          <a:xfrm>
            <a:off x="7014271" y="1375791"/>
            <a:ext cx="0" cy="4288121"/>
          </a:xfrm>
          <a:custGeom>
            <a:avLst/>
            <a:gdLst/>
            <a:ahLst/>
            <a:cxnLst/>
            <a:rect l="l" t="t" r="r" b="b"/>
            <a:pathLst>
              <a:path h="4728845">
                <a:moveTo>
                  <a:pt x="0" y="0"/>
                </a:moveTo>
                <a:lnTo>
                  <a:pt x="0" y="4728819"/>
                </a:lnTo>
              </a:path>
            </a:pathLst>
          </a:custGeom>
          <a:ln w="38100">
            <a:solidFill>
              <a:srgbClr val="FFFFFF"/>
            </a:solidFill>
          </a:ln>
        </p:spPr>
        <p:txBody>
          <a:bodyPr wrap="square" lIns="0" tIns="0" rIns="0" bIns="0" rtlCol="0"/>
          <a:lstStyle/>
          <a:p>
            <a:pPr defTabSz="400666"/>
            <a:endParaRPr>
              <a:solidFill>
                <a:prstClr val="black"/>
              </a:solidFill>
            </a:endParaRPr>
          </a:p>
        </p:txBody>
      </p:sp>
      <p:sp>
        <p:nvSpPr>
          <p:cNvPr id="13" name="object 13"/>
          <p:cNvSpPr/>
          <p:nvPr/>
        </p:nvSpPr>
        <p:spPr>
          <a:xfrm>
            <a:off x="8838094" y="1375793"/>
            <a:ext cx="0" cy="4288121"/>
          </a:xfrm>
          <a:custGeom>
            <a:avLst/>
            <a:gdLst/>
            <a:ahLst/>
            <a:cxnLst/>
            <a:rect l="l" t="t" r="r" b="b"/>
            <a:pathLst>
              <a:path h="4728845">
                <a:moveTo>
                  <a:pt x="0" y="0"/>
                </a:moveTo>
                <a:lnTo>
                  <a:pt x="0" y="4728819"/>
                </a:lnTo>
              </a:path>
            </a:pathLst>
          </a:custGeom>
          <a:ln w="38100">
            <a:solidFill>
              <a:srgbClr val="FFFFFF"/>
            </a:solidFill>
          </a:ln>
        </p:spPr>
        <p:txBody>
          <a:bodyPr wrap="square" lIns="0" tIns="0" rIns="0" bIns="0" rtlCol="0"/>
          <a:lstStyle/>
          <a:p>
            <a:pPr defTabSz="400666"/>
            <a:endParaRPr>
              <a:solidFill>
                <a:prstClr val="black"/>
              </a:solidFill>
            </a:endParaRPr>
          </a:p>
        </p:txBody>
      </p:sp>
      <p:sp>
        <p:nvSpPr>
          <p:cNvPr id="14" name="object 14"/>
          <p:cNvSpPr txBox="1"/>
          <p:nvPr/>
        </p:nvSpPr>
        <p:spPr>
          <a:xfrm>
            <a:off x="4993255" y="5918560"/>
            <a:ext cx="2476599" cy="307777"/>
          </a:xfrm>
          <a:prstGeom prst="rect">
            <a:avLst/>
          </a:prstGeom>
        </p:spPr>
        <p:txBody>
          <a:bodyPr vert="horz" wrap="square" lIns="0" tIns="0" rIns="0" bIns="0" rtlCol="0">
            <a:spAutoFit/>
          </a:bodyPr>
          <a:lstStyle/>
          <a:p>
            <a:pPr marL="11130" defTabSz="400666"/>
            <a:r>
              <a:rPr sz="2000" spc="-4" dirty="0" err="1">
                <a:solidFill>
                  <a:srgbClr val="FFFFFF"/>
                </a:solidFill>
                <a:latin typeface="+mj-lt"/>
                <a:cs typeface="Arial Unicode MS"/>
              </a:rPr>
              <a:t>Notrufmöglichkeiten</a:t>
            </a:r>
            <a:endParaRPr sz="2000" dirty="0">
              <a:solidFill>
                <a:srgbClr val="FFFFFF"/>
              </a:solidFill>
              <a:latin typeface="+mj-lt"/>
              <a:cs typeface="Arial Unicode MS"/>
            </a:endParaRPr>
          </a:p>
        </p:txBody>
      </p:sp>
      <p:sp>
        <p:nvSpPr>
          <p:cNvPr id="18" name="Foliennummernplatzhalter 17"/>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20</a:t>
            </a:fld>
            <a:endParaRPr lang="de-DE" sz="1600">
              <a:solidFill>
                <a:prstClr val="black">
                  <a:tint val="75000"/>
                </a:prstClr>
              </a:solidFill>
            </a:endParaRPr>
          </a:p>
        </p:txBody>
      </p:sp>
    </p:spTree>
    <p:extLst>
      <p:ext uri="{BB962C8B-B14F-4D97-AF65-F5344CB8AC3E}">
        <p14:creationId xmlns:p14="http://schemas.microsoft.com/office/powerpoint/2010/main" val="150439797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1344" y="9222"/>
            <a:ext cx="5400600" cy="1700808"/>
          </a:xfrm>
        </p:spPr>
        <p:txBody>
          <a:bodyPr/>
          <a:lstStyle/>
          <a:p>
            <a:r>
              <a:rPr lang="de-DE" sz="3600" dirty="0"/>
              <a:t>Die Rettungsgasse bilden</a:t>
            </a:r>
          </a:p>
        </p:txBody>
      </p:sp>
      <p:pic>
        <p:nvPicPr>
          <p:cNvPr id="3" name="(25) So geht Rettungsgasse - kinderleicht - YouTub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493819" y="1521853"/>
            <a:ext cx="7553322" cy="4248744"/>
          </a:xfrm>
          <a:prstGeom prst="rect">
            <a:avLst/>
          </a:prstGeom>
        </p:spPr>
      </p:pic>
    </p:spTree>
    <p:extLst>
      <p:ext uri="{BB962C8B-B14F-4D97-AF65-F5344CB8AC3E}">
        <p14:creationId xmlns:p14="http://schemas.microsoft.com/office/powerpoint/2010/main" val="14825227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100000">
                <p:cTn id="7" fill="hold" display="0">
                  <p:stCondLst>
                    <p:cond delay="indefinite"/>
                  </p:stCondLst>
                </p:cTn>
                <p:tgtEl>
                  <p:spTgt spid="3"/>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ildplatzhalter 2"/>
          <p:cNvSpPr>
            <a:spLocks noGrp="1"/>
          </p:cNvSpPr>
          <p:nvPr>
            <p:ph type="pic" sz="quarter" idx="13"/>
          </p:nvPr>
        </p:nvSpPr>
        <p:spPr/>
      </p:sp>
      <p:sp>
        <p:nvSpPr>
          <p:cNvPr id="6" name="Textplatzhalter 5"/>
          <p:cNvSpPr>
            <a:spLocks noGrp="1"/>
          </p:cNvSpPr>
          <p:nvPr>
            <p:ph type="body" sz="quarter" idx="15"/>
          </p:nvPr>
        </p:nvSpPr>
        <p:spPr/>
        <p:txBody>
          <a:bodyPr/>
          <a:lstStyle/>
          <a:p>
            <a:endParaRPr lang="de-DE"/>
          </a:p>
        </p:txBody>
      </p:sp>
      <p:sp>
        <p:nvSpPr>
          <p:cNvPr id="2" name="Titel 1"/>
          <p:cNvSpPr>
            <a:spLocks noGrp="1"/>
          </p:cNvSpPr>
          <p:nvPr>
            <p:ph type="ctrTitle"/>
          </p:nvPr>
        </p:nvSpPr>
        <p:spPr/>
        <p:txBody>
          <a:bodyPr/>
          <a:lstStyle/>
          <a:p>
            <a:r>
              <a:rPr lang="de-DE" sz="3600" dirty="0" smtClean="0"/>
              <a:t>Wer kommt beim Notruf?</a:t>
            </a:r>
            <a:endParaRPr lang="de-DE" sz="3600" dirty="0"/>
          </a:p>
        </p:txBody>
      </p:sp>
      <p:pic>
        <p:nvPicPr>
          <p:cNvPr id="4" name="Bild 3" descr="Bildkarten5.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15680" y="568723"/>
            <a:ext cx="6696744" cy="4597401"/>
          </a:xfrm>
          <a:prstGeom prst="rect">
            <a:avLst/>
          </a:prstGeom>
        </p:spPr>
      </p:pic>
    </p:spTree>
    <p:extLst>
      <p:ext uri="{BB962C8B-B14F-4D97-AF65-F5344CB8AC3E}">
        <p14:creationId xmlns:p14="http://schemas.microsoft.com/office/powerpoint/2010/main" val="41690095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357313" y="400049"/>
            <a:ext cx="10327448" cy="1373400"/>
          </a:xfrm>
        </p:spPr>
        <p:txBody>
          <a:bodyPr/>
          <a:lstStyle/>
          <a:p>
            <a:r>
              <a:rPr lang="de-DE" sz="3600" dirty="0" smtClean="0"/>
              <a:t>Was machen wir denn jetzt?</a:t>
            </a:r>
            <a:endParaRPr lang="de-DE" sz="3600" dirty="0"/>
          </a:p>
        </p:txBody>
      </p:sp>
      <p:pic>
        <p:nvPicPr>
          <p:cNvPr id="5" name="Bildplatzhalter 4"/>
          <p:cNvPicPr>
            <a:picLocks noGrp="1" noChangeAspect="1"/>
          </p:cNvPicPr>
          <p:nvPr>
            <p:ph idx="11"/>
          </p:nvPr>
        </p:nvPicPr>
        <p:blipFill>
          <a:blip r:embed="rId4">
            <a:extLst>
              <a:ext uri="{28A0092B-C50C-407E-A947-70E740481C1C}">
                <a14:useLocalDpi xmlns:a14="http://schemas.microsoft.com/office/drawing/2010/main" val="0"/>
              </a:ext>
            </a:extLst>
          </a:blip>
          <a:stretch>
            <a:fillRect/>
          </a:stretch>
        </p:blipFill>
        <p:spPr>
          <a:xfrm>
            <a:off x="2497137" y="3344862"/>
            <a:ext cx="952500" cy="952500"/>
          </a:xfrm>
        </p:spPr>
      </p:pic>
      <p:sp>
        <p:nvSpPr>
          <p:cNvPr id="7" name="Rechteck 6"/>
          <p:cNvSpPr/>
          <p:nvPr/>
        </p:nvSpPr>
        <p:spPr>
          <a:xfrm>
            <a:off x="5201364" y="3244334"/>
            <a:ext cx="1789272" cy="369332"/>
          </a:xfrm>
          <a:prstGeom prst="rect">
            <a:avLst/>
          </a:prstGeom>
        </p:spPr>
        <p:txBody>
          <a:bodyPr wrap="none">
            <a:spAutoFit/>
          </a:bodyPr>
          <a:lstStyle/>
          <a:p>
            <a:r>
              <a:rPr lang="de-DE" dirty="0"/>
              <a:t>0341 45 11 895</a:t>
            </a:r>
          </a:p>
        </p:txBody>
      </p:sp>
      <p:pic>
        <p:nvPicPr>
          <p:cNvPr id="8" name="VID-20230225-WA000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497137" y="1268760"/>
            <a:ext cx="7968244" cy="4482138"/>
          </a:xfrm>
          <a:prstGeom prst="rect">
            <a:avLst/>
          </a:prstGeom>
        </p:spPr>
      </p:pic>
    </p:spTree>
    <p:extLst>
      <p:ext uri="{BB962C8B-B14F-4D97-AF65-F5344CB8AC3E}">
        <p14:creationId xmlns:p14="http://schemas.microsoft.com/office/powerpoint/2010/main" val="5577788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p:cTn id="7" fill="hold" display="0">
                  <p:stCondLst>
                    <p:cond delay="indefinite"/>
                  </p:stCondLst>
                </p:cTn>
                <p:tgtEl>
                  <p:spTgt spid="8"/>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8112224" y="260648"/>
            <a:ext cx="3668818" cy="5732284"/>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4" name="object 4"/>
          <p:cNvSpPr txBox="1"/>
          <p:nvPr/>
        </p:nvSpPr>
        <p:spPr>
          <a:xfrm>
            <a:off x="1302123" y="1700808"/>
            <a:ext cx="5688632" cy="4078039"/>
          </a:xfrm>
          <a:prstGeom prst="rect">
            <a:avLst/>
          </a:prstGeom>
        </p:spPr>
        <p:txBody>
          <a:bodyPr vert="horz" wrap="square" lIns="0" tIns="0" rIns="0" bIns="0" rtlCol="0">
            <a:spAutoFit/>
          </a:bodyPr>
          <a:lstStyle/>
          <a:p>
            <a:pPr marL="11130" defTabSz="400666"/>
            <a:r>
              <a:rPr sz="2400" b="1" dirty="0">
                <a:solidFill>
                  <a:srgbClr val="FFFFFF"/>
                </a:solidFill>
                <a:latin typeface="+mj-lt"/>
                <a:cs typeface="Arial Unicode MS"/>
              </a:rPr>
              <a:t>Psychische</a:t>
            </a:r>
            <a:r>
              <a:rPr sz="2400" b="1" spc="-4" dirty="0">
                <a:solidFill>
                  <a:srgbClr val="FFFFFF"/>
                </a:solidFill>
                <a:latin typeface="+mj-lt"/>
                <a:cs typeface="Arial Unicode MS"/>
              </a:rPr>
              <a:t> </a:t>
            </a:r>
            <a:r>
              <a:rPr sz="2400" b="1" dirty="0">
                <a:solidFill>
                  <a:srgbClr val="FFFFFF"/>
                </a:solidFill>
                <a:latin typeface="+mj-lt"/>
                <a:cs typeface="Arial Unicode MS"/>
              </a:rPr>
              <a:t>Erste</a:t>
            </a:r>
            <a:r>
              <a:rPr sz="2400" b="1" spc="-4" dirty="0">
                <a:solidFill>
                  <a:srgbClr val="FFFFFF"/>
                </a:solidFill>
                <a:latin typeface="+mj-lt"/>
                <a:cs typeface="Arial Unicode MS"/>
              </a:rPr>
              <a:t> </a:t>
            </a:r>
            <a:r>
              <a:rPr sz="2400" b="1" spc="-4" dirty="0" err="1">
                <a:solidFill>
                  <a:srgbClr val="FFFFFF"/>
                </a:solidFill>
                <a:latin typeface="+mj-lt"/>
                <a:cs typeface="Arial Unicode MS"/>
              </a:rPr>
              <a:t>Hilfe</a:t>
            </a:r>
            <a:r>
              <a:rPr sz="2400" b="1" dirty="0">
                <a:solidFill>
                  <a:srgbClr val="FFFFFF"/>
                </a:solidFill>
                <a:latin typeface="+mj-lt"/>
                <a:cs typeface="Arial Unicode MS"/>
              </a:rPr>
              <a:t>:</a:t>
            </a:r>
            <a:r>
              <a:rPr lang="de-DE" sz="2400" b="1" dirty="0">
                <a:solidFill>
                  <a:srgbClr val="FFFFFF"/>
                </a:solidFill>
                <a:latin typeface="+mj-lt"/>
                <a:cs typeface="Arial Unicode MS"/>
              </a:rPr>
              <a:t>  </a:t>
            </a:r>
            <a:r>
              <a:rPr sz="2400" b="1" dirty="0">
                <a:solidFill>
                  <a:srgbClr val="FFFFFF"/>
                </a:solidFill>
                <a:latin typeface="+mj-lt"/>
                <a:cs typeface="Arial Unicode MS"/>
              </a:rPr>
              <a:t> </a:t>
            </a:r>
            <a:r>
              <a:rPr sz="2400" b="1" spc="-4" dirty="0">
                <a:solidFill>
                  <a:srgbClr val="FFFFFF"/>
                </a:solidFill>
                <a:latin typeface="+mj-lt"/>
                <a:cs typeface="Arial Unicode MS"/>
              </a:rPr>
              <a:t>4-S-Regel</a:t>
            </a:r>
            <a:endParaRPr sz="2400" dirty="0">
              <a:solidFill>
                <a:srgbClr val="FFFFFF"/>
              </a:solidFill>
              <a:latin typeface="+mj-lt"/>
              <a:cs typeface="Arial Unicode MS"/>
            </a:endParaRPr>
          </a:p>
          <a:p>
            <a:pPr marL="354028" marR="535889" indent="-342900" defTabSz="400666">
              <a:lnSpc>
                <a:spcPct val="150000"/>
              </a:lnSpc>
              <a:spcBef>
                <a:spcPts val="1275"/>
              </a:spcBef>
              <a:buClr>
                <a:schemeClr val="tx1"/>
              </a:buClr>
              <a:buFont typeface="Arial" panose="020B0604020202020204" pitchFamily="34" charset="0"/>
              <a:buChar char="•"/>
              <a:tabLst>
                <a:tab pos="166943" algn="l"/>
              </a:tabLst>
            </a:pPr>
            <a:r>
              <a:rPr sz="2400" dirty="0">
                <a:solidFill>
                  <a:srgbClr val="FFFFFF"/>
                </a:solidFill>
                <a:latin typeface="+mj-lt"/>
                <a:cs typeface="Arial Unicode MS"/>
              </a:rPr>
              <a:t>Sage,</a:t>
            </a:r>
            <a:r>
              <a:rPr sz="2400" spc="-4" dirty="0">
                <a:solidFill>
                  <a:srgbClr val="FFFFFF"/>
                </a:solidFill>
                <a:latin typeface="+mj-lt"/>
                <a:cs typeface="Arial Unicode MS"/>
              </a:rPr>
              <a:t> das</a:t>
            </a:r>
            <a:r>
              <a:rPr sz="2400" dirty="0">
                <a:solidFill>
                  <a:srgbClr val="FFFFFF"/>
                </a:solidFill>
                <a:latin typeface="+mj-lt"/>
                <a:cs typeface="Arial Unicode MS"/>
              </a:rPr>
              <a:t>s </a:t>
            </a:r>
            <a:r>
              <a:rPr sz="2400" spc="-4" dirty="0">
                <a:solidFill>
                  <a:srgbClr val="FFFFFF"/>
                </a:solidFill>
                <a:latin typeface="+mj-lt"/>
                <a:cs typeface="Arial Unicode MS"/>
              </a:rPr>
              <a:t>d</a:t>
            </a:r>
            <a:r>
              <a:rPr sz="2400" dirty="0">
                <a:solidFill>
                  <a:srgbClr val="FFFFFF"/>
                </a:solidFill>
                <a:latin typeface="+mj-lt"/>
                <a:cs typeface="Arial Unicode MS"/>
              </a:rPr>
              <a:t>u </a:t>
            </a:r>
            <a:r>
              <a:rPr sz="2400" spc="-4" dirty="0">
                <a:solidFill>
                  <a:srgbClr val="FFFFFF"/>
                </a:solidFill>
                <a:latin typeface="+mj-lt"/>
                <a:cs typeface="Arial Unicode MS"/>
              </a:rPr>
              <a:t>d</a:t>
            </a:r>
            <a:r>
              <a:rPr sz="2400" dirty="0">
                <a:solidFill>
                  <a:srgbClr val="FFFFFF"/>
                </a:solidFill>
                <a:latin typeface="+mj-lt"/>
                <a:cs typeface="Arial Unicode MS"/>
              </a:rPr>
              <a:t>a </a:t>
            </a:r>
            <a:r>
              <a:rPr sz="2400" spc="-4" dirty="0">
                <a:solidFill>
                  <a:srgbClr val="FFFFFF"/>
                </a:solidFill>
                <a:latin typeface="+mj-lt"/>
                <a:cs typeface="Arial Unicode MS"/>
              </a:rPr>
              <a:t>bis</a:t>
            </a:r>
            <a:r>
              <a:rPr sz="2400" dirty="0">
                <a:solidFill>
                  <a:srgbClr val="FFFFFF"/>
                </a:solidFill>
                <a:latin typeface="+mj-lt"/>
                <a:cs typeface="Arial Unicode MS"/>
              </a:rPr>
              <a:t>t </a:t>
            </a:r>
            <a:r>
              <a:rPr sz="2400" spc="-4" dirty="0">
                <a:solidFill>
                  <a:srgbClr val="FFFFFF"/>
                </a:solidFill>
                <a:latin typeface="+mj-lt"/>
                <a:cs typeface="Arial Unicode MS"/>
              </a:rPr>
              <a:t>un</a:t>
            </a:r>
            <a:r>
              <a:rPr sz="2400" dirty="0">
                <a:solidFill>
                  <a:srgbClr val="FFFFFF"/>
                </a:solidFill>
                <a:latin typeface="+mj-lt"/>
                <a:cs typeface="Arial Unicode MS"/>
              </a:rPr>
              <a:t>d </a:t>
            </a:r>
            <a:r>
              <a:rPr sz="2400" spc="-4" dirty="0">
                <a:solidFill>
                  <a:srgbClr val="FFFFFF"/>
                </a:solidFill>
                <a:latin typeface="+mj-lt"/>
                <a:cs typeface="Arial Unicode MS"/>
              </a:rPr>
              <a:t>das</a:t>
            </a:r>
            <a:r>
              <a:rPr sz="2400" dirty="0">
                <a:solidFill>
                  <a:srgbClr val="FFFFFF"/>
                </a:solidFill>
                <a:latin typeface="+mj-lt"/>
                <a:cs typeface="Arial Unicode MS"/>
              </a:rPr>
              <a:t>s </a:t>
            </a:r>
            <a:r>
              <a:rPr sz="2400" spc="-4" dirty="0">
                <a:solidFill>
                  <a:srgbClr val="FFFFFF"/>
                </a:solidFill>
                <a:latin typeface="+mj-lt"/>
                <a:cs typeface="Arial Unicode MS"/>
              </a:rPr>
              <a:t>etwas geschieht!</a:t>
            </a:r>
            <a:endParaRPr sz="2400" dirty="0">
              <a:solidFill>
                <a:srgbClr val="FFFFFF"/>
              </a:solidFill>
              <a:latin typeface="+mj-lt"/>
              <a:cs typeface="Arial Unicode MS"/>
            </a:endParaRPr>
          </a:p>
          <a:p>
            <a:pPr marL="354028" indent="-342900" defTabSz="400666">
              <a:lnSpc>
                <a:spcPct val="150000"/>
              </a:lnSpc>
              <a:spcBef>
                <a:spcPts val="535"/>
              </a:spcBef>
              <a:buClr>
                <a:schemeClr val="tx1"/>
              </a:buClr>
              <a:buFont typeface="Arial" panose="020B0604020202020204" pitchFamily="34" charset="0"/>
              <a:buChar char="•"/>
              <a:tabLst>
                <a:tab pos="166943" algn="l"/>
              </a:tabLst>
            </a:pPr>
            <a:r>
              <a:rPr sz="2400" dirty="0">
                <a:solidFill>
                  <a:srgbClr val="FFFFFF"/>
                </a:solidFill>
                <a:latin typeface="+mj-lt"/>
                <a:cs typeface="Arial Unicode MS"/>
              </a:rPr>
              <a:t>Schirme</a:t>
            </a:r>
            <a:r>
              <a:rPr sz="2400" spc="-4" dirty="0">
                <a:solidFill>
                  <a:srgbClr val="FFFFFF"/>
                </a:solidFill>
                <a:latin typeface="+mj-lt"/>
                <a:cs typeface="Arial Unicode MS"/>
              </a:rPr>
              <a:t> de</a:t>
            </a:r>
            <a:r>
              <a:rPr sz="2400" dirty="0">
                <a:solidFill>
                  <a:srgbClr val="FFFFFF"/>
                </a:solidFill>
                <a:latin typeface="+mj-lt"/>
                <a:cs typeface="Arial Unicode MS"/>
              </a:rPr>
              <a:t>n </a:t>
            </a:r>
            <a:r>
              <a:rPr sz="2400" spc="-110" dirty="0">
                <a:solidFill>
                  <a:srgbClr val="FFFFFF"/>
                </a:solidFill>
                <a:latin typeface="+mj-lt"/>
                <a:cs typeface="Arial Unicode MS"/>
              </a:rPr>
              <a:t>V</a:t>
            </a:r>
            <a:r>
              <a:rPr sz="2400" spc="-4" dirty="0">
                <a:solidFill>
                  <a:srgbClr val="FFFFFF"/>
                </a:solidFill>
                <a:latin typeface="+mj-lt"/>
                <a:cs typeface="Arial Unicode MS"/>
              </a:rPr>
              <a:t>erletzte</a:t>
            </a:r>
            <a:r>
              <a:rPr sz="2400" dirty="0">
                <a:solidFill>
                  <a:srgbClr val="FFFFFF"/>
                </a:solidFill>
                <a:latin typeface="+mj-lt"/>
                <a:cs typeface="Arial Unicode MS"/>
              </a:rPr>
              <a:t>n vor</a:t>
            </a:r>
            <a:r>
              <a:rPr sz="2400" spc="-4" dirty="0">
                <a:solidFill>
                  <a:srgbClr val="FFFFFF"/>
                </a:solidFill>
                <a:latin typeface="+mj-lt"/>
                <a:cs typeface="Arial Unicode MS"/>
              </a:rPr>
              <a:t> </a:t>
            </a:r>
            <a:r>
              <a:rPr sz="2400" dirty="0">
                <a:solidFill>
                  <a:srgbClr val="FFFFFF"/>
                </a:solidFill>
                <a:latin typeface="+mj-lt"/>
                <a:cs typeface="Arial Unicode MS"/>
              </a:rPr>
              <a:t>Zuschauern</a:t>
            </a:r>
            <a:r>
              <a:rPr sz="2400" spc="-9" dirty="0">
                <a:solidFill>
                  <a:srgbClr val="FFFFFF"/>
                </a:solidFill>
                <a:latin typeface="+mj-lt"/>
                <a:cs typeface="Arial Unicode MS"/>
              </a:rPr>
              <a:t> </a:t>
            </a:r>
            <a:r>
              <a:rPr sz="2400" spc="-4" dirty="0">
                <a:solidFill>
                  <a:srgbClr val="FFFFFF"/>
                </a:solidFill>
                <a:latin typeface="+mj-lt"/>
                <a:cs typeface="Arial Unicode MS"/>
              </a:rPr>
              <a:t>ab!</a:t>
            </a:r>
            <a:endParaRPr sz="2400" dirty="0">
              <a:solidFill>
                <a:srgbClr val="FFFFFF"/>
              </a:solidFill>
              <a:latin typeface="+mj-lt"/>
              <a:cs typeface="Arial Unicode MS"/>
            </a:endParaRPr>
          </a:p>
          <a:p>
            <a:pPr marL="354028" indent="-342900" defTabSz="400666">
              <a:lnSpc>
                <a:spcPct val="150000"/>
              </a:lnSpc>
              <a:spcBef>
                <a:spcPts val="570"/>
              </a:spcBef>
              <a:buClr>
                <a:schemeClr val="tx1"/>
              </a:buClr>
              <a:buFont typeface="Arial" panose="020B0604020202020204" pitchFamily="34" charset="0"/>
              <a:buChar char="•"/>
              <a:tabLst>
                <a:tab pos="166943" algn="l"/>
              </a:tabLst>
            </a:pPr>
            <a:r>
              <a:rPr sz="2400" dirty="0">
                <a:solidFill>
                  <a:srgbClr val="FFFFFF"/>
                </a:solidFill>
                <a:latin typeface="+mj-lt"/>
                <a:cs typeface="Arial Unicode MS"/>
              </a:rPr>
              <a:t>Suche</a:t>
            </a:r>
            <a:r>
              <a:rPr sz="2400" spc="-4" dirty="0">
                <a:solidFill>
                  <a:srgbClr val="FFFFFF"/>
                </a:solidFill>
                <a:latin typeface="+mj-lt"/>
                <a:cs typeface="Arial Unicode MS"/>
              </a:rPr>
              <a:t> </a:t>
            </a:r>
            <a:r>
              <a:rPr sz="2400" dirty="0">
                <a:solidFill>
                  <a:srgbClr val="FFFFFF"/>
                </a:solidFill>
                <a:latin typeface="+mj-lt"/>
                <a:cs typeface="Arial Unicode MS"/>
              </a:rPr>
              <a:t>vorsichtigen</a:t>
            </a:r>
            <a:r>
              <a:rPr sz="2400" spc="-4" dirty="0">
                <a:solidFill>
                  <a:srgbClr val="FFFFFF"/>
                </a:solidFill>
                <a:latin typeface="+mj-lt"/>
                <a:cs typeface="Arial Unicode MS"/>
              </a:rPr>
              <a:t> </a:t>
            </a:r>
            <a:r>
              <a:rPr sz="2400" dirty="0">
                <a:solidFill>
                  <a:srgbClr val="FFFFFF"/>
                </a:solidFill>
                <a:latin typeface="+mj-lt"/>
                <a:cs typeface="Arial Unicode MS"/>
              </a:rPr>
              <a:t>Körperkontakt!</a:t>
            </a:r>
          </a:p>
          <a:p>
            <a:pPr marL="354028" indent="-342900" defTabSz="400666">
              <a:lnSpc>
                <a:spcPct val="150000"/>
              </a:lnSpc>
              <a:spcBef>
                <a:spcPts val="570"/>
              </a:spcBef>
              <a:buClr>
                <a:schemeClr val="tx1"/>
              </a:buClr>
              <a:buFont typeface="Arial" panose="020B0604020202020204" pitchFamily="34" charset="0"/>
              <a:buChar char="•"/>
              <a:tabLst>
                <a:tab pos="166943" algn="l"/>
              </a:tabLst>
            </a:pPr>
            <a:r>
              <a:rPr sz="2400" dirty="0">
                <a:solidFill>
                  <a:srgbClr val="FFFFFF"/>
                </a:solidFill>
                <a:latin typeface="+mj-lt"/>
                <a:cs typeface="Arial Unicode MS"/>
              </a:rPr>
              <a:t>Sprich</a:t>
            </a:r>
            <a:r>
              <a:rPr sz="2400" spc="-4" dirty="0">
                <a:solidFill>
                  <a:srgbClr val="FFFFFF"/>
                </a:solidFill>
                <a:latin typeface="+mj-lt"/>
                <a:cs typeface="Arial Unicode MS"/>
              </a:rPr>
              <a:t> un</a:t>
            </a:r>
            <a:r>
              <a:rPr sz="2400" dirty="0">
                <a:solidFill>
                  <a:srgbClr val="FFFFFF"/>
                </a:solidFill>
                <a:latin typeface="+mj-lt"/>
                <a:cs typeface="Arial Unicode MS"/>
              </a:rPr>
              <a:t>d </a:t>
            </a:r>
            <a:r>
              <a:rPr sz="2400" spc="-4" dirty="0">
                <a:solidFill>
                  <a:srgbClr val="FFFFFF"/>
                </a:solidFill>
                <a:latin typeface="+mj-lt"/>
                <a:cs typeface="Arial Unicode MS"/>
              </a:rPr>
              <a:t>hör</a:t>
            </a:r>
            <a:r>
              <a:rPr sz="2400" dirty="0">
                <a:solidFill>
                  <a:srgbClr val="FFFFFF"/>
                </a:solidFill>
                <a:latin typeface="+mj-lt"/>
                <a:cs typeface="Arial Unicode MS"/>
              </a:rPr>
              <a:t>e </a:t>
            </a:r>
            <a:r>
              <a:rPr sz="2400" spc="-9" dirty="0">
                <a:solidFill>
                  <a:srgbClr val="FFFFFF"/>
                </a:solidFill>
                <a:latin typeface="+mj-lt"/>
                <a:cs typeface="Arial Unicode MS"/>
              </a:rPr>
              <a:t>zu!</a:t>
            </a:r>
            <a:endParaRPr sz="2400" dirty="0">
              <a:solidFill>
                <a:srgbClr val="FFFFFF"/>
              </a:solidFill>
              <a:latin typeface="+mj-lt"/>
              <a:cs typeface="Arial Unicode MS"/>
            </a:endParaRPr>
          </a:p>
        </p:txBody>
      </p:sp>
      <p:sp>
        <p:nvSpPr>
          <p:cNvPr id="5" name="object 5"/>
          <p:cNvSpPr txBox="1"/>
          <p:nvPr/>
        </p:nvSpPr>
        <p:spPr>
          <a:xfrm>
            <a:off x="551384" y="260648"/>
            <a:ext cx="5475585" cy="1107996"/>
          </a:xfrm>
          <a:prstGeom prst="rect">
            <a:avLst/>
          </a:prstGeom>
        </p:spPr>
        <p:txBody>
          <a:bodyPr vert="horz" wrap="square" lIns="0" tIns="0" rIns="0" bIns="0" rtlCol="0">
            <a:spAutoFit/>
          </a:bodyPr>
          <a:lstStyle/>
          <a:p>
            <a:pPr marL="11130" defTabSz="400666"/>
            <a:r>
              <a:rPr sz="3600" spc="-4" dirty="0">
                <a:solidFill>
                  <a:srgbClr val="FFFFFF"/>
                </a:solidFill>
                <a:latin typeface="+mj-lt"/>
                <a:cs typeface="Arial Unicode MS"/>
              </a:rPr>
              <a:t>4-S-Rege</a:t>
            </a:r>
            <a:r>
              <a:rPr sz="3600" dirty="0">
                <a:solidFill>
                  <a:srgbClr val="FFFFFF"/>
                </a:solidFill>
                <a:latin typeface="+mj-lt"/>
                <a:cs typeface="Arial Unicode MS"/>
              </a:rPr>
              <a:t>l </a:t>
            </a:r>
            <a:r>
              <a:rPr sz="3600" spc="-4" dirty="0" err="1">
                <a:solidFill>
                  <a:srgbClr val="FFFFFF"/>
                </a:solidFill>
                <a:latin typeface="+mj-lt"/>
                <a:cs typeface="Arial Unicode MS"/>
              </a:rPr>
              <a:t>nac</a:t>
            </a:r>
            <a:r>
              <a:rPr sz="3600" dirty="0" err="1">
                <a:solidFill>
                  <a:srgbClr val="FFFFFF"/>
                </a:solidFill>
                <a:latin typeface="+mj-lt"/>
                <a:cs typeface="Arial Unicode MS"/>
              </a:rPr>
              <a:t>h</a:t>
            </a:r>
            <a:r>
              <a:rPr sz="3600" dirty="0">
                <a:solidFill>
                  <a:srgbClr val="FFFFFF"/>
                </a:solidFill>
                <a:latin typeface="+mj-lt"/>
                <a:cs typeface="Arial Unicode MS"/>
              </a:rPr>
              <a:t> </a:t>
            </a:r>
            <a:r>
              <a:rPr lang="de-DE" sz="3600" dirty="0">
                <a:solidFill>
                  <a:srgbClr val="FFFFFF"/>
                </a:solidFill>
                <a:latin typeface="+mj-lt"/>
                <a:cs typeface="Arial Unicode MS"/>
              </a:rPr>
              <a:t>               </a:t>
            </a:r>
            <a:r>
              <a:rPr sz="3600" spc="-9" dirty="0">
                <a:solidFill>
                  <a:srgbClr val="FFFFFF"/>
                </a:solidFill>
                <a:latin typeface="+mj-lt"/>
                <a:cs typeface="Arial Unicode MS"/>
              </a:rPr>
              <a:t>Prof.</a:t>
            </a:r>
            <a:r>
              <a:rPr sz="3600" dirty="0">
                <a:solidFill>
                  <a:srgbClr val="FFFFFF"/>
                </a:solidFill>
                <a:latin typeface="+mj-lt"/>
                <a:cs typeface="Arial Unicode MS"/>
              </a:rPr>
              <a:t> </a:t>
            </a:r>
            <a:r>
              <a:rPr sz="3600" spc="-4" dirty="0">
                <a:solidFill>
                  <a:srgbClr val="FFFFFF"/>
                </a:solidFill>
                <a:latin typeface="+mj-lt"/>
                <a:cs typeface="Arial Unicode MS"/>
              </a:rPr>
              <a:t>Lasogg</a:t>
            </a:r>
            <a:r>
              <a:rPr sz="3600" dirty="0">
                <a:solidFill>
                  <a:srgbClr val="FFFFFF"/>
                </a:solidFill>
                <a:latin typeface="+mj-lt"/>
                <a:cs typeface="Arial Unicode MS"/>
              </a:rPr>
              <a:t>a </a:t>
            </a:r>
            <a:r>
              <a:rPr sz="3600" spc="-4" dirty="0">
                <a:solidFill>
                  <a:srgbClr val="FFFFFF"/>
                </a:solidFill>
                <a:latin typeface="+mj-lt"/>
                <a:cs typeface="Arial Unicode MS"/>
              </a:rPr>
              <a:t>un</a:t>
            </a:r>
            <a:r>
              <a:rPr sz="3600" dirty="0">
                <a:solidFill>
                  <a:srgbClr val="FFFFFF"/>
                </a:solidFill>
                <a:latin typeface="+mj-lt"/>
                <a:cs typeface="Arial Unicode MS"/>
              </a:rPr>
              <a:t>d Gasch</a:t>
            </a:r>
          </a:p>
        </p:txBody>
      </p:sp>
      <p:sp>
        <p:nvSpPr>
          <p:cNvPr id="9" name="Foliennummernplatzhalter 8"/>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24</a:t>
            </a:fld>
            <a:endParaRPr lang="de-DE" sz="1600">
              <a:solidFill>
                <a:prstClr val="black">
                  <a:tint val="75000"/>
                </a:prstClr>
              </a:solidFill>
            </a:endParaRPr>
          </a:p>
        </p:txBody>
      </p:sp>
    </p:spTree>
    <p:extLst>
      <p:ext uri="{BB962C8B-B14F-4D97-AF65-F5344CB8AC3E}">
        <p14:creationId xmlns:p14="http://schemas.microsoft.com/office/powerpoint/2010/main" val="8317733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Bildplatzhalter 5"/>
          <p:cNvSpPr>
            <a:spLocks noGrp="1"/>
          </p:cNvSpPr>
          <p:nvPr>
            <p:ph type="pic" sz="quarter" idx="13"/>
          </p:nvPr>
        </p:nvSpPr>
        <p:spPr>
          <a:xfrm>
            <a:off x="0" y="0"/>
            <a:ext cx="12192000" cy="6858000"/>
          </a:xfrm>
        </p:spPr>
      </p:sp>
      <p:sp>
        <p:nvSpPr>
          <p:cNvPr id="7" name="Textplatzhalter 6"/>
          <p:cNvSpPr>
            <a:spLocks noGrp="1"/>
          </p:cNvSpPr>
          <p:nvPr>
            <p:ph type="body" sz="quarter" idx="15"/>
          </p:nvPr>
        </p:nvSpPr>
        <p:spPr/>
        <p:txBody>
          <a:bodyPr/>
          <a:lstStyle/>
          <a:p>
            <a:endParaRPr lang="de-DE"/>
          </a:p>
        </p:txBody>
      </p:sp>
      <p:pic>
        <p:nvPicPr>
          <p:cNvPr id="10241" name="Bild 1" descr="Foliensatz+Kind_2012_Seite_08.png"/>
          <p:cNvPicPr>
            <a:picLocks noChangeAspect="1"/>
          </p:cNvPicPr>
          <p:nvPr/>
        </p:nvPicPr>
        <p:blipFill rotWithShape="1">
          <a:blip r:embed="rId2" cstate="print">
            <a:extLst>
              <a:ext uri="{28A0092B-C50C-407E-A947-70E740481C1C}">
                <a14:useLocalDpi xmlns:a14="http://schemas.microsoft.com/office/drawing/2010/main" val="0"/>
              </a:ext>
            </a:extLst>
          </a:blip>
          <a:srcRect l="8663" t="5250" r="5500" b="20201"/>
          <a:stretch/>
        </p:blipFill>
        <p:spPr bwMode="auto">
          <a:xfrm>
            <a:off x="2478804" y="1241001"/>
            <a:ext cx="7848872" cy="511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feld 7"/>
          <p:cNvSpPr txBox="1"/>
          <p:nvPr/>
        </p:nvSpPr>
        <p:spPr>
          <a:xfrm>
            <a:off x="1775520" y="303228"/>
            <a:ext cx="4752528" cy="576064"/>
          </a:xfrm>
          <a:prstGeom prst="rect">
            <a:avLst/>
          </a:prstGeom>
          <a:noFill/>
        </p:spPr>
        <p:txBody>
          <a:bodyPr wrap="square" lIns="0" tIns="0" rIns="0" bIns="0" rtlCol="0" anchor="t" anchorCtr="0">
            <a:noAutofit/>
          </a:bodyPr>
          <a:lstStyle/>
          <a:p>
            <a:r>
              <a:rPr lang="de-DE" sz="2400" b="1" dirty="0">
                <a:solidFill>
                  <a:srgbClr val="FFFFFF"/>
                </a:solidFill>
                <a:latin typeface="Arial Unicode MS"/>
                <a:cs typeface="Arial Unicode MS"/>
              </a:rPr>
              <a:t> </a:t>
            </a:r>
            <a:r>
              <a:rPr lang="de-DE" sz="2400" b="1" dirty="0">
                <a:solidFill>
                  <a:srgbClr val="FFFFFF"/>
                </a:solidFill>
                <a:latin typeface="+mj-lt"/>
                <a:cs typeface="Arial Unicode MS"/>
              </a:rPr>
              <a:t>Psychische</a:t>
            </a:r>
            <a:r>
              <a:rPr lang="de-DE" sz="2400" b="1" spc="-4" dirty="0">
                <a:solidFill>
                  <a:srgbClr val="FFFFFF"/>
                </a:solidFill>
                <a:latin typeface="+mj-lt"/>
                <a:cs typeface="Arial Unicode MS"/>
              </a:rPr>
              <a:t> </a:t>
            </a:r>
            <a:r>
              <a:rPr lang="de-DE" sz="2400" b="1" dirty="0">
                <a:solidFill>
                  <a:srgbClr val="FFFFFF"/>
                </a:solidFill>
                <a:latin typeface="+mj-lt"/>
                <a:cs typeface="Arial Unicode MS"/>
              </a:rPr>
              <a:t>Erste</a:t>
            </a:r>
            <a:r>
              <a:rPr lang="de-DE" sz="2400" b="1" spc="-4" dirty="0">
                <a:solidFill>
                  <a:srgbClr val="FFFFFF"/>
                </a:solidFill>
                <a:latin typeface="+mj-lt"/>
                <a:cs typeface="Arial Unicode MS"/>
              </a:rPr>
              <a:t> Hilfe</a:t>
            </a:r>
            <a:r>
              <a:rPr lang="de-DE" sz="2000" dirty="0">
                <a:solidFill>
                  <a:srgbClr val="FFFFFF"/>
                </a:solidFill>
                <a:latin typeface="+mj-lt"/>
              </a:rPr>
              <a:t>  </a:t>
            </a:r>
          </a:p>
        </p:txBody>
      </p:sp>
    </p:spTree>
    <p:extLst>
      <p:ext uri="{BB962C8B-B14F-4D97-AF65-F5344CB8AC3E}">
        <p14:creationId xmlns:p14="http://schemas.microsoft.com/office/powerpoint/2010/main" val="145963516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Bild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03712" y="1134694"/>
            <a:ext cx="5817271" cy="5102619"/>
          </a:xfrm>
          <a:prstGeom prst="rect">
            <a:avLst/>
          </a:prstGeom>
        </p:spPr>
      </p:pic>
      <p:sp>
        <p:nvSpPr>
          <p:cNvPr id="2" name="Titel 1"/>
          <p:cNvSpPr>
            <a:spLocks noGrp="1"/>
          </p:cNvSpPr>
          <p:nvPr>
            <p:ph type="title"/>
          </p:nvPr>
        </p:nvSpPr>
        <p:spPr>
          <a:xfrm>
            <a:off x="623392" y="310509"/>
            <a:ext cx="4119831" cy="809625"/>
          </a:xfrm>
        </p:spPr>
        <p:txBody>
          <a:bodyPr/>
          <a:lstStyle/>
          <a:p>
            <a:r>
              <a:rPr lang="de-DE" dirty="0" smtClean="0"/>
              <a:t>Verletzungen</a:t>
            </a:r>
            <a:endParaRPr lang="de-DE" dirty="0"/>
          </a:p>
        </p:txBody>
      </p:sp>
      <p:pic>
        <p:nvPicPr>
          <p:cNvPr id="9" name="Bild 8" descr="Schiff_NEU.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48775" y="2636912"/>
            <a:ext cx="1138736" cy="959346"/>
          </a:xfrm>
          <a:prstGeom prst="rect">
            <a:avLst/>
          </a:prstGeom>
        </p:spPr>
      </p:pic>
      <p:pic>
        <p:nvPicPr>
          <p:cNvPr id="12"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765551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Untertitel 5"/>
          <p:cNvSpPr>
            <a:spLocks noGrp="1"/>
          </p:cNvSpPr>
          <p:nvPr>
            <p:ph type="body" orient="vert" idx="1"/>
          </p:nvPr>
        </p:nvSpPr>
        <p:spPr>
          <a:xfrm>
            <a:off x="1343472" y="1134694"/>
            <a:ext cx="7957779" cy="3785394"/>
          </a:xfrm>
        </p:spPr>
        <p:txBody>
          <a:bodyPr/>
          <a:lstStyle/>
          <a:p>
            <a:r>
              <a:rPr lang="de-DE" sz="2400" dirty="0"/>
              <a:t>Auswahl des Verbandmittels nach der Blutungsstärke</a:t>
            </a:r>
          </a:p>
        </p:txBody>
      </p:sp>
      <p:sp>
        <p:nvSpPr>
          <p:cNvPr id="2" name="Titel 1"/>
          <p:cNvSpPr>
            <a:spLocks noGrp="1"/>
          </p:cNvSpPr>
          <p:nvPr>
            <p:ph type="title"/>
          </p:nvPr>
        </p:nvSpPr>
        <p:spPr>
          <a:xfrm>
            <a:off x="911424" y="187027"/>
            <a:ext cx="4119831" cy="809625"/>
          </a:xfrm>
        </p:spPr>
        <p:txBody>
          <a:bodyPr/>
          <a:lstStyle/>
          <a:p>
            <a:r>
              <a:rPr lang="de-DE" sz="3600" dirty="0"/>
              <a:t>Blutungsstärken</a:t>
            </a:r>
          </a:p>
        </p:txBody>
      </p:sp>
      <p:pic>
        <p:nvPicPr>
          <p:cNvPr id="4" name="Bild 3" descr="Arm_Wunde.png"/>
          <p:cNvPicPr>
            <a:picLocks noChangeAspect="1"/>
          </p:cNvPicPr>
          <p:nvPr/>
        </p:nvPicPr>
        <p:blipFill rotWithShape="1">
          <a:blip r:embed="rId2" cstate="print">
            <a:extLst>
              <a:ext uri="{28A0092B-C50C-407E-A947-70E740481C1C}">
                <a14:useLocalDpi xmlns:a14="http://schemas.microsoft.com/office/drawing/2010/main" val="0"/>
              </a:ext>
            </a:extLst>
          </a:blip>
          <a:srcRect b="9808"/>
          <a:stretch/>
        </p:blipFill>
        <p:spPr>
          <a:xfrm>
            <a:off x="3895533" y="2132857"/>
            <a:ext cx="4933590" cy="4064335"/>
          </a:xfrm>
          <a:prstGeom prst="rect">
            <a:avLst/>
          </a:prstGeom>
        </p:spPr>
      </p:pic>
      <p:pic>
        <p:nvPicPr>
          <p:cNvPr id="7" name="Picture 8" descr="knoch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341454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263352" y="187027"/>
            <a:ext cx="6120588" cy="809625"/>
          </a:xfrm>
        </p:spPr>
        <p:txBody>
          <a:bodyPr/>
          <a:lstStyle/>
          <a:p>
            <a:r>
              <a:rPr lang="de-DE" sz="3600" dirty="0"/>
              <a:t>Leichte Blutung › Pflaster</a:t>
            </a:r>
          </a:p>
        </p:txBody>
      </p:sp>
      <p:pic>
        <p:nvPicPr>
          <p:cNvPr id="4" name="Bild 3" descr="Arm_Wunde.png"/>
          <p:cNvPicPr>
            <a:picLocks noChangeAspect="1"/>
          </p:cNvPicPr>
          <p:nvPr/>
        </p:nvPicPr>
        <p:blipFill rotWithShape="1">
          <a:blip r:embed="rId2" cstate="print">
            <a:extLst>
              <a:ext uri="{28A0092B-C50C-407E-A947-70E740481C1C}">
                <a14:useLocalDpi xmlns:a14="http://schemas.microsoft.com/office/drawing/2010/main" val="0"/>
              </a:ext>
            </a:extLst>
          </a:blip>
          <a:srcRect r="70681" b="9808"/>
          <a:stretch/>
        </p:blipFill>
        <p:spPr>
          <a:xfrm>
            <a:off x="6920396" y="2204865"/>
            <a:ext cx="1446485" cy="4064335"/>
          </a:xfrm>
          <a:prstGeom prst="rect">
            <a:avLst/>
          </a:prstGeom>
        </p:spPr>
      </p:pic>
      <p:pic>
        <p:nvPicPr>
          <p:cNvPr id="7" name="Bild 6" descr="Arm_Wunde.png"/>
          <p:cNvPicPr>
            <a:picLocks noChangeAspect="1"/>
          </p:cNvPicPr>
          <p:nvPr/>
        </p:nvPicPr>
        <p:blipFill rotWithShape="1">
          <a:blip r:embed="rId2" cstate="print">
            <a:extLst>
              <a:ext uri="{28A0092B-C50C-407E-A947-70E740481C1C}">
                <a14:useLocalDpi xmlns:a14="http://schemas.microsoft.com/office/drawing/2010/main" val="0"/>
              </a:ext>
            </a:extLst>
          </a:blip>
          <a:srcRect r="70681" b="9808"/>
          <a:stretch/>
        </p:blipFill>
        <p:spPr>
          <a:xfrm>
            <a:off x="4397489" y="1700809"/>
            <a:ext cx="1446485" cy="4064335"/>
          </a:xfrm>
          <a:prstGeom prst="rect">
            <a:avLst/>
          </a:prstGeom>
        </p:spPr>
      </p:pic>
      <p:pic>
        <p:nvPicPr>
          <p:cNvPr id="10" name="Bild 9" descr="Pflaster_Verband.png"/>
          <p:cNvPicPr>
            <a:picLocks noChangeAspect="1"/>
          </p:cNvPicPr>
          <p:nvPr/>
        </p:nvPicPr>
        <p:blipFill rotWithShape="1">
          <a:blip r:embed="rId3" cstate="print">
            <a:alphaModFix/>
            <a:extLst>
              <a:ext uri="{28A0092B-C50C-407E-A947-70E740481C1C}">
                <a14:useLocalDpi xmlns:a14="http://schemas.microsoft.com/office/drawing/2010/main" val="0"/>
              </a:ext>
            </a:extLst>
          </a:blip>
          <a:srcRect r="59422" b="54430"/>
          <a:stretch/>
        </p:blipFill>
        <p:spPr>
          <a:xfrm rot="1140000">
            <a:off x="6951219" y="4317492"/>
            <a:ext cx="1738553" cy="1563451"/>
          </a:xfrm>
          <a:prstGeom prst="rect">
            <a:avLst/>
          </a:prstGeom>
        </p:spPr>
      </p:pic>
      <p:pic>
        <p:nvPicPr>
          <p:cNvPr id="8"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897799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5" name="Bild 1" descr="Foliensatz+Kind_2012_Seite_34.png"/>
          <p:cNvPicPr>
            <a:picLocks noChangeAspect="1"/>
          </p:cNvPicPr>
          <p:nvPr/>
        </p:nvPicPr>
        <p:blipFill rotWithShape="1">
          <a:blip r:embed="rId2" cstate="print">
            <a:extLst>
              <a:ext uri="{28A0092B-C50C-407E-A947-70E740481C1C}">
                <a14:useLocalDpi xmlns:a14="http://schemas.microsoft.com/office/drawing/2010/main" val="0"/>
              </a:ext>
            </a:extLst>
          </a:blip>
          <a:srcRect l="9004" t="5249" r="4818" b="30450"/>
          <a:stretch/>
        </p:blipFill>
        <p:spPr bwMode="auto">
          <a:xfrm>
            <a:off x="2207569" y="1134693"/>
            <a:ext cx="7880109" cy="44097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8" descr="knoch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1375998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Bild 10" descr="Arm_Wunde.png"/>
          <p:cNvPicPr>
            <a:picLocks noChangeAspect="1"/>
          </p:cNvPicPr>
          <p:nvPr/>
        </p:nvPicPr>
        <p:blipFill rotWithShape="1">
          <a:blip r:embed="rId2" cstate="print">
            <a:extLst>
              <a:ext uri="{28A0092B-C50C-407E-A947-70E740481C1C}">
                <a14:useLocalDpi xmlns:a14="http://schemas.microsoft.com/office/drawing/2010/main" val="0"/>
              </a:ext>
            </a:extLst>
          </a:blip>
          <a:srcRect l="31742" r="34150" b="9808"/>
          <a:stretch/>
        </p:blipFill>
        <p:spPr>
          <a:xfrm>
            <a:off x="3898088" y="1944318"/>
            <a:ext cx="1682750" cy="4064335"/>
          </a:xfrm>
          <a:prstGeom prst="rect">
            <a:avLst/>
          </a:prstGeom>
        </p:spPr>
      </p:pic>
      <p:pic>
        <p:nvPicPr>
          <p:cNvPr id="12" name="Bild 11" descr="Arm_Wunde.png"/>
          <p:cNvPicPr>
            <a:picLocks noChangeAspect="1"/>
          </p:cNvPicPr>
          <p:nvPr/>
        </p:nvPicPr>
        <p:blipFill rotWithShape="1">
          <a:blip r:embed="rId2" cstate="print">
            <a:extLst>
              <a:ext uri="{28A0092B-C50C-407E-A947-70E740481C1C}">
                <a14:useLocalDpi xmlns:a14="http://schemas.microsoft.com/office/drawing/2010/main" val="0"/>
              </a:ext>
            </a:extLst>
          </a:blip>
          <a:srcRect l="31742" r="34150" b="9808"/>
          <a:stretch/>
        </p:blipFill>
        <p:spPr>
          <a:xfrm>
            <a:off x="6168008" y="2276873"/>
            <a:ext cx="1682750" cy="4064335"/>
          </a:xfrm>
          <a:prstGeom prst="rect">
            <a:avLst/>
          </a:prstGeom>
        </p:spPr>
      </p:pic>
      <p:sp>
        <p:nvSpPr>
          <p:cNvPr id="2" name="Titel 1"/>
          <p:cNvSpPr>
            <a:spLocks noGrp="1"/>
          </p:cNvSpPr>
          <p:nvPr>
            <p:ph type="title"/>
          </p:nvPr>
        </p:nvSpPr>
        <p:spPr>
          <a:xfrm>
            <a:off x="407368" y="625779"/>
            <a:ext cx="7704856" cy="809625"/>
          </a:xfrm>
        </p:spPr>
        <p:txBody>
          <a:bodyPr/>
          <a:lstStyle/>
          <a:p>
            <a:r>
              <a:rPr lang="de-DE" sz="3600" dirty="0"/>
              <a:t>Mittlere Blutung › Wundschnellverband</a:t>
            </a:r>
          </a:p>
        </p:txBody>
      </p:sp>
      <p:pic>
        <p:nvPicPr>
          <p:cNvPr id="3" name="Bild 2" descr="Pflaster_Verband.png"/>
          <p:cNvPicPr>
            <a:picLocks noChangeAspect="1"/>
          </p:cNvPicPr>
          <p:nvPr/>
        </p:nvPicPr>
        <p:blipFill rotWithShape="1">
          <a:blip r:embed="rId3" cstate="print">
            <a:extLst>
              <a:ext uri="{28A0092B-C50C-407E-A947-70E740481C1C}">
                <a14:useLocalDpi xmlns:a14="http://schemas.microsoft.com/office/drawing/2010/main" val="0"/>
              </a:ext>
            </a:extLst>
          </a:blip>
          <a:srcRect l="40577" t="48179" r="8426" b="-948"/>
          <a:stretch/>
        </p:blipFill>
        <p:spPr>
          <a:xfrm>
            <a:off x="6023992" y="4149080"/>
            <a:ext cx="2382180" cy="1973854"/>
          </a:xfrm>
          <a:prstGeom prst="rect">
            <a:avLst/>
          </a:prstGeom>
        </p:spPr>
      </p:pic>
      <p:pic>
        <p:nvPicPr>
          <p:cNvPr id="7"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7421263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Bild 6" descr="Druckverband.png"/>
          <p:cNvPicPr>
            <a:picLocks noChangeAspect="1"/>
          </p:cNvPicPr>
          <p:nvPr/>
        </p:nvPicPr>
        <p:blipFill rotWithShape="1">
          <a:blip r:embed="rId2" cstate="print">
            <a:extLst>
              <a:ext uri="{28A0092B-C50C-407E-A947-70E740481C1C}">
                <a14:useLocalDpi xmlns:a14="http://schemas.microsoft.com/office/drawing/2010/main" val="0"/>
              </a:ext>
            </a:extLst>
          </a:blip>
          <a:srcRect l="18099" r="7071" b="2722"/>
          <a:stretch/>
        </p:blipFill>
        <p:spPr>
          <a:xfrm>
            <a:off x="6189166" y="2204864"/>
            <a:ext cx="3651250" cy="3990950"/>
          </a:xfrm>
          <a:prstGeom prst="rect">
            <a:avLst/>
          </a:prstGeom>
        </p:spPr>
      </p:pic>
      <p:pic>
        <p:nvPicPr>
          <p:cNvPr id="10" name="Bild 9" descr="Arm_Wunde.png"/>
          <p:cNvPicPr>
            <a:picLocks noChangeAspect="1"/>
          </p:cNvPicPr>
          <p:nvPr/>
        </p:nvPicPr>
        <p:blipFill rotWithShape="1">
          <a:blip r:embed="rId3" cstate="print">
            <a:extLst>
              <a:ext uri="{28A0092B-C50C-407E-A947-70E740481C1C}">
                <a14:useLocalDpi xmlns:a14="http://schemas.microsoft.com/office/drawing/2010/main" val="0"/>
              </a:ext>
            </a:extLst>
          </a:blip>
          <a:srcRect l="72115" b="9808"/>
          <a:stretch/>
        </p:blipFill>
        <p:spPr>
          <a:xfrm>
            <a:off x="3719736" y="1916833"/>
            <a:ext cx="1375730" cy="4064335"/>
          </a:xfrm>
          <a:prstGeom prst="rect">
            <a:avLst/>
          </a:prstGeom>
        </p:spPr>
      </p:pic>
      <p:sp>
        <p:nvSpPr>
          <p:cNvPr id="2" name="Titel 1"/>
          <p:cNvSpPr>
            <a:spLocks noGrp="1"/>
          </p:cNvSpPr>
          <p:nvPr>
            <p:ph type="title"/>
          </p:nvPr>
        </p:nvSpPr>
        <p:spPr>
          <a:xfrm>
            <a:off x="339149" y="325069"/>
            <a:ext cx="8136904" cy="809625"/>
          </a:xfrm>
        </p:spPr>
        <p:txBody>
          <a:bodyPr/>
          <a:lstStyle/>
          <a:p>
            <a:r>
              <a:rPr lang="de-DE" sz="3600" dirty="0"/>
              <a:t>Starke Blutung › Druckverband</a:t>
            </a:r>
          </a:p>
        </p:txBody>
      </p:sp>
      <p:pic>
        <p:nvPicPr>
          <p:cNvPr id="6"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8637694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platzhalter 2"/>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6096397" y="-532639"/>
            <a:ext cx="6095206" cy="6104774"/>
          </a:xfrm>
        </p:spPr>
      </p:pic>
      <p:sp>
        <p:nvSpPr>
          <p:cNvPr id="23" name="Vertikaler Textplatzhalter 22">
            <a:extLst>
              <a:ext uri="{FF2B5EF4-FFF2-40B4-BE49-F238E27FC236}">
                <a16:creationId xmlns:a16="http://schemas.microsoft.com/office/drawing/2014/main" id="{9EAC2184-A8F5-419B-9CF8-95FA8661CA1C}"/>
              </a:ext>
            </a:extLst>
          </p:cNvPr>
          <p:cNvSpPr>
            <a:spLocks noGrp="1"/>
          </p:cNvSpPr>
          <p:nvPr>
            <p:ph type="body" orient="vert" idx="11"/>
          </p:nvPr>
        </p:nvSpPr>
        <p:spPr>
          <a:xfrm>
            <a:off x="6096397" y="3853543"/>
            <a:ext cx="6095206" cy="3004457"/>
          </a:xfrm>
        </p:spPr>
        <p:txBody>
          <a:bodyPr/>
          <a:lstStyle/>
          <a:p>
            <a:r>
              <a:rPr lang="de-DE" dirty="0" smtClean="0"/>
              <a:t>Jede Wunde muss versorgt werden!</a:t>
            </a:r>
            <a:endParaRPr lang="de-DE" dirty="0"/>
          </a:p>
        </p:txBody>
      </p:sp>
      <p:sp>
        <p:nvSpPr>
          <p:cNvPr id="2" name="Foliennummernplatzhalter 1">
            <a:extLst>
              <a:ext uri="{FF2B5EF4-FFF2-40B4-BE49-F238E27FC236}">
                <a16:creationId xmlns:a16="http://schemas.microsoft.com/office/drawing/2014/main" id="{F118C3B4-B0C3-4BD6-958A-F7014A219625}"/>
              </a:ext>
            </a:extLst>
          </p:cNvPr>
          <p:cNvSpPr>
            <a:spLocks noGrp="1"/>
          </p:cNvSpPr>
          <p:nvPr>
            <p:ph type="sldNum" sz="quarter" idx="10"/>
          </p:nvPr>
        </p:nvSpPr>
        <p:spPr/>
        <p:txBody>
          <a:bodyPr/>
          <a:lstStyle/>
          <a:p>
            <a:pPr defTabSz="914355">
              <a:defRPr/>
            </a:pPr>
            <a:fld id="{B1DFA706-D6BF-4054-BFB5-EC6378B45988}" type="slidenum">
              <a:rPr lang="de-DE">
                <a:solidFill>
                  <a:prstClr val="white"/>
                </a:solidFill>
                <a:latin typeface="Maven Pro"/>
              </a:rPr>
              <a:pPr defTabSz="914355">
                <a:defRPr/>
              </a:pPr>
              <a:t>32</a:t>
            </a:fld>
            <a:endParaRPr lang="de-DE" dirty="0">
              <a:solidFill>
                <a:prstClr val="white"/>
              </a:solidFill>
              <a:latin typeface="Maven Pro"/>
            </a:endParaRPr>
          </a:p>
        </p:txBody>
      </p:sp>
      <p:sp>
        <p:nvSpPr>
          <p:cNvPr id="7" name="Vertikaler Textplatzhalter 6">
            <a:extLst>
              <a:ext uri="{FF2B5EF4-FFF2-40B4-BE49-F238E27FC236}">
                <a16:creationId xmlns:a16="http://schemas.microsoft.com/office/drawing/2014/main" id="{3BF04746-1A9C-415E-9508-83AD6FD789FD}"/>
              </a:ext>
            </a:extLst>
          </p:cNvPr>
          <p:cNvSpPr>
            <a:spLocks noGrp="1"/>
          </p:cNvSpPr>
          <p:nvPr>
            <p:ph type="body" orient="vert" idx="1"/>
          </p:nvPr>
        </p:nvSpPr>
        <p:spPr/>
        <p:txBody>
          <a:bodyPr/>
          <a:lstStyle/>
          <a:p>
            <a:r>
              <a:rPr lang="de-DE" dirty="0" smtClean="0"/>
              <a:t>Was macht Wunden gefährlich?</a:t>
            </a:r>
          </a:p>
          <a:p>
            <a:endParaRPr lang="de-DE" dirty="0" smtClean="0"/>
          </a:p>
          <a:p>
            <a:pPr marL="228600" lvl="1" indent="-228600">
              <a:buFont typeface="Arial" panose="020B0604020202020204" pitchFamily="34" charset="0"/>
              <a:buChar char="•"/>
            </a:pPr>
            <a:r>
              <a:rPr lang="de-DE" dirty="0" smtClean="0"/>
              <a:t>Sie können sich entzünden </a:t>
            </a:r>
            <a:r>
              <a:rPr lang="de-DE" dirty="0" smtClean="0">
                <a:sym typeface="Wingdings" panose="05000000000000000000" pitchFamily="2" charset="2"/>
              </a:rPr>
              <a:t> </a:t>
            </a:r>
            <a:r>
              <a:rPr lang="de-DE" b="1" dirty="0">
                <a:sym typeface="Wingdings" panose="05000000000000000000" pitchFamily="2" charset="2"/>
              </a:rPr>
              <a:t>I</a:t>
            </a:r>
            <a:r>
              <a:rPr lang="de-DE" b="1" dirty="0" smtClean="0">
                <a:sym typeface="Wingdings" panose="05000000000000000000" pitchFamily="2" charset="2"/>
              </a:rPr>
              <a:t>nfektionsgefahr</a:t>
            </a:r>
            <a:endParaRPr lang="de-DE" b="1" dirty="0" smtClean="0"/>
          </a:p>
          <a:p>
            <a:pPr marL="228600" lvl="1" indent="-228600">
              <a:buFont typeface="Arial" panose="020B0604020202020204" pitchFamily="34" charset="0"/>
              <a:buChar char="•"/>
            </a:pPr>
            <a:r>
              <a:rPr lang="de-DE" dirty="0" smtClean="0"/>
              <a:t>Sie bluten </a:t>
            </a:r>
            <a:r>
              <a:rPr lang="de-DE" dirty="0" smtClean="0">
                <a:sym typeface="Wingdings" panose="05000000000000000000" pitchFamily="2" charset="2"/>
              </a:rPr>
              <a:t> </a:t>
            </a:r>
            <a:r>
              <a:rPr lang="de-DE" b="1" dirty="0" smtClean="0">
                <a:sym typeface="Wingdings" panose="05000000000000000000" pitchFamily="2" charset="2"/>
              </a:rPr>
              <a:t>Blutverlust und Schockgefahr</a:t>
            </a:r>
            <a:endParaRPr lang="de-DE" b="1" dirty="0" smtClean="0"/>
          </a:p>
          <a:p>
            <a:pPr marL="228600" lvl="1" indent="-228600">
              <a:buFont typeface="Arial" panose="020B0604020202020204" pitchFamily="34" charset="0"/>
              <a:buChar char="•"/>
            </a:pPr>
            <a:r>
              <a:rPr lang="de-DE" dirty="0" smtClean="0"/>
              <a:t>Sie schmerzen </a:t>
            </a:r>
            <a:r>
              <a:rPr lang="de-DE" dirty="0" smtClean="0">
                <a:sym typeface="Wingdings" panose="05000000000000000000" pitchFamily="2" charset="2"/>
              </a:rPr>
              <a:t> </a:t>
            </a:r>
            <a:r>
              <a:rPr lang="de-DE" b="1" dirty="0" smtClean="0">
                <a:sym typeface="Wingdings" panose="05000000000000000000" pitchFamily="2" charset="2"/>
              </a:rPr>
              <a:t>Schlechter Allgemeinzustand und Schockgefahr</a:t>
            </a:r>
            <a:endParaRPr lang="de-DE" b="1" dirty="0" smtClean="0"/>
          </a:p>
          <a:p>
            <a:pPr marL="228600" lvl="1" indent="-228600">
              <a:buFont typeface="Arial" panose="020B0604020202020204" pitchFamily="34" charset="0"/>
              <a:buChar char="•"/>
            </a:pPr>
            <a:endParaRPr lang="de-DE" dirty="0" smtClean="0"/>
          </a:p>
          <a:p>
            <a:pPr marL="228600" lvl="1" indent="-228600">
              <a:buFont typeface="Arial" panose="020B0604020202020204" pitchFamily="34" charset="0"/>
              <a:buChar char="•"/>
            </a:pPr>
            <a:endParaRPr lang="de-DE" dirty="0" smtClean="0"/>
          </a:p>
        </p:txBody>
      </p:sp>
      <p:sp>
        <p:nvSpPr>
          <p:cNvPr id="6" name="Titel 5">
            <a:extLst>
              <a:ext uri="{FF2B5EF4-FFF2-40B4-BE49-F238E27FC236}">
                <a16:creationId xmlns:a16="http://schemas.microsoft.com/office/drawing/2014/main" id="{4E021914-8E36-44D3-A8B2-A49CB316ACE1}"/>
              </a:ext>
            </a:extLst>
          </p:cNvPr>
          <p:cNvSpPr>
            <a:spLocks noGrp="1"/>
          </p:cNvSpPr>
          <p:nvPr>
            <p:ph type="title"/>
          </p:nvPr>
        </p:nvSpPr>
        <p:spPr/>
        <p:txBody>
          <a:bodyPr/>
          <a:lstStyle/>
          <a:p>
            <a:r>
              <a:rPr lang="de-DE" dirty="0" smtClean="0"/>
              <a:t>Allgemeine Wundversorgung</a:t>
            </a:r>
            <a:endParaRPr lang="de-DE" dirty="0"/>
          </a:p>
        </p:txBody>
      </p:sp>
    </p:spTree>
    <p:extLst>
      <p:ext uri="{BB962C8B-B14F-4D97-AF65-F5344CB8AC3E}">
        <p14:creationId xmlns:p14="http://schemas.microsoft.com/office/powerpoint/2010/main" val="280259295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platzhalter 2"/>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6096397" y="-532639"/>
            <a:ext cx="6095206" cy="6104774"/>
          </a:xfrm>
        </p:spPr>
      </p:pic>
      <p:sp>
        <p:nvSpPr>
          <p:cNvPr id="23" name="Vertikaler Textplatzhalter 22">
            <a:extLst>
              <a:ext uri="{FF2B5EF4-FFF2-40B4-BE49-F238E27FC236}">
                <a16:creationId xmlns:a16="http://schemas.microsoft.com/office/drawing/2014/main" id="{9EAC2184-A8F5-419B-9CF8-95FA8661CA1C}"/>
              </a:ext>
            </a:extLst>
          </p:cNvPr>
          <p:cNvSpPr>
            <a:spLocks noGrp="1"/>
          </p:cNvSpPr>
          <p:nvPr>
            <p:ph type="body" orient="vert" idx="11"/>
          </p:nvPr>
        </p:nvSpPr>
        <p:spPr>
          <a:xfrm>
            <a:off x="6096397" y="3853543"/>
            <a:ext cx="6095206" cy="3004457"/>
          </a:xfrm>
        </p:spPr>
        <p:txBody>
          <a:bodyPr/>
          <a:lstStyle/>
          <a:p>
            <a:r>
              <a:rPr lang="de-DE" dirty="0" smtClean="0"/>
              <a:t>Jede Wunde muss versorgt werden!</a:t>
            </a:r>
            <a:endParaRPr lang="de-DE" dirty="0"/>
          </a:p>
        </p:txBody>
      </p:sp>
      <p:sp>
        <p:nvSpPr>
          <p:cNvPr id="2" name="Foliennummernplatzhalter 1">
            <a:extLst>
              <a:ext uri="{FF2B5EF4-FFF2-40B4-BE49-F238E27FC236}">
                <a16:creationId xmlns:a16="http://schemas.microsoft.com/office/drawing/2014/main" id="{F118C3B4-B0C3-4BD6-958A-F7014A219625}"/>
              </a:ext>
            </a:extLst>
          </p:cNvPr>
          <p:cNvSpPr>
            <a:spLocks noGrp="1"/>
          </p:cNvSpPr>
          <p:nvPr>
            <p:ph type="sldNum" sz="quarter" idx="10"/>
          </p:nvPr>
        </p:nvSpPr>
        <p:spPr/>
        <p:txBody>
          <a:bodyPr/>
          <a:lstStyle/>
          <a:p>
            <a:pPr defTabSz="914355">
              <a:defRPr/>
            </a:pPr>
            <a:fld id="{B1DFA706-D6BF-4054-BFB5-EC6378B45988}" type="slidenum">
              <a:rPr lang="de-DE">
                <a:solidFill>
                  <a:prstClr val="white"/>
                </a:solidFill>
                <a:latin typeface="Maven Pro"/>
              </a:rPr>
              <a:pPr defTabSz="914355">
                <a:defRPr/>
              </a:pPr>
              <a:t>33</a:t>
            </a:fld>
            <a:endParaRPr lang="de-DE" dirty="0">
              <a:solidFill>
                <a:prstClr val="white"/>
              </a:solidFill>
              <a:latin typeface="Maven Pro"/>
            </a:endParaRPr>
          </a:p>
        </p:txBody>
      </p:sp>
      <p:sp>
        <p:nvSpPr>
          <p:cNvPr id="7" name="Vertikaler Textplatzhalter 6">
            <a:extLst>
              <a:ext uri="{FF2B5EF4-FFF2-40B4-BE49-F238E27FC236}">
                <a16:creationId xmlns:a16="http://schemas.microsoft.com/office/drawing/2014/main" id="{3BF04746-1A9C-415E-9508-83AD6FD789FD}"/>
              </a:ext>
            </a:extLst>
          </p:cNvPr>
          <p:cNvSpPr>
            <a:spLocks noGrp="1"/>
          </p:cNvSpPr>
          <p:nvPr>
            <p:ph type="body" orient="vert" idx="1"/>
          </p:nvPr>
        </p:nvSpPr>
        <p:spPr/>
        <p:txBody>
          <a:bodyPr/>
          <a:lstStyle/>
          <a:p>
            <a:r>
              <a:rPr lang="de-DE" dirty="0" smtClean="0"/>
              <a:t>Was benutzen wir zur Wundversorgung?</a:t>
            </a:r>
          </a:p>
          <a:p>
            <a:r>
              <a:rPr lang="de-DE" sz="1750" dirty="0">
                <a:solidFill>
                  <a:schemeClr val="accent1"/>
                </a:solidFill>
                <a:latin typeface="+mn-lt"/>
              </a:rPr>
              <a:t>Sofern Sie haben, ziehen Sie zur Wundversorgung Handschuhe an (in jedem Verbandkasten enthalten)</a:t>
            </a:r>
            <a:endParaRPr lang="de-DE" sz="1750" dirty="0"/>
          </a:p>
          <a:p>
            <a:pPr marL="228600" lvl="1" indent="-228600">
              <a:buFont typeface="Arial" panose="020B0604020202020204" pitchFamily="34" charset="0"/>
              <a:buChar char="•"/>
            </a:pPr>
            <a:r>
              <a:rPr lang="de-DE" dirty="0" smtClean="0"/>
              <a:t>Keimfreie/</a:t>
            </a:r>
            <a:r>
              <a:rPr lang="de-DE" dirty="0" err="1" smtClean="0"/>
              <a:t>keimarme</a:t>
            </a:r>
            <a:r>
              <a:rPr lang="de-DE" dirty="0" smtClean="0"/>
              <a:t> Wundauflagen: Kompressen, Verbandpäckchen oder Verbandtücher können direkt auf die Wunde gelegt werden</a:t>
            </a:r>
          </a:p>
          <a:p>
            <a:pPr marL="228600" lvl="1" indent="-228600">
              <a:buFont typeface="Arial" panose="020B0604020202020204" pitchFamily="34" charset="0"/>
              <a:buChar char="•"/>
            </a:pPr>
            <a:r>
              <a:rPr lang="de-DE" dirty="0" smtClean="0"/>
              <a:t>Für wenig blutende Wunden Wundschnellverband (Pflaster)</a:t>
            </a:r>
          </a:p>
          <a:p>
            <a:pPr marL="228600" lvl="1" indent="-228600">
              <a:buFont typeface="Arial" panose="020B0604020202020204" pitchFamily="34" charset="0"/>
              <a:buChar char="•"/>
            </a:pPr>
            <a:r>
              <a:rPr lang="de-DE" dirty="0" smtClean="0"/>
              <a:t>Zum Befestigen Rollenpflaster, Mullbinden (Fixierbinden), Dreiecktücher</a:t>
            </a:r>
          </a:p>
          <a:p>
            <a:pPr marL="228600" lvl="1" indent="-228600">
              <a:buFont typeface="Arial" panose="020B0604020202020204" pitchFamily="34" charset="0"/>
              <a:buChar char="•"/>
            </a:pPr>
            <a:endParaRPr lang="de-DE" dirty="0" smtClean="0"/>
          </a:p>
          <a:p>
            <a:pPr marL="228600" lvl="1" indent="-228600">
              <a:buFont typeface="Arial" panose="020B0604020202020204" pitchFamily="34" charset="0"/>
              <a:buChar char="•"/>
            </a:pPr>
            <a:endParaRPr lang="de-DE" dirty="0" smtClean="0"/>
          </a:p>
        </p:txBody>
      </p:sp>
      <p:sp>
        <p:nvSpPr>
          <p:cNvPr id="6" name="Titel 5">
            <a:extLst>
              <a:ext uri="{FF2B5EF4-FFF2-40B4-BE49-F238E27FC236}">
                <a16:creationId xmlns:a16="http://schemas.microsoft.com/office/drawing/2014/main" id="{4E021914-8E36-44D3-A8B2-A49CB316ACE1}"/>
              </a:ext>
            </a:extLst>
          </p:cNvPr>
          <p:cNvSpPr>
            <a:spLocks noGrp="1"/>
          </p:cNvSpPr>
          <p:nvPr>
            <p:ph type="title"/>
          </p:nvPr>
        </p:nvSpPr>
        <p:spPr/>
        <p:txBody>
          <a:bodyPr/>
          <a:lstStyle/>
          <a:p>
            <a:r>
              <a:rPr lang="de-DE" dirty="0" smtClean="0"/>
              <a:t>Allgemeine Wundversorgung</a:t>
            </a:r>
            <a:endParaRPr lang="de-DE" dirty="0"/>
          </a:p>
        </p:txBody>
      </p:sp>
    </p:spTree>
    <p:extLst>
      <p:ext uri="{BB962C8B-B14F-4D97-AF65-F5344CB8AC3E}">
        <p14:creationId xmlns:p14="http://schemas.microsoft.com/office/powerpoint/2010/main" val="127863881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847529" y="404187"/>
            <a:ext cx="8459237" cy="548433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4" name="object 4"/>
          <p:cNvSpPr txBox="1"/>
          <p:nvPr/>
        </p:nvSpPr>
        <p:spPr>
          <a:xfrm>
            <a:off x="4511824" y="6212839"/>
            <a:ext cx="4536504" cy="307777"/>
          </a:xfrm>
          <a:prstGeom prst="rect">
            <a:avLst/>
          </a:prstGeom>
        </p:spPr>
        <p:txBody>
          <a:bodyPr vert="horz" wrap="square" lIns="0" tIns="0" rIns="0" bIns="0" rtlCol="0">
            <a:spAutoFit/>
          </a:bodyPr>
          <a:lstStyle/>
          <a:p>
            <a:pPr marL="11130" defTabSz="400666"/>
            <a:r>
              <a:rPr lang="de-DE" sz="2000" dirty="0">
                <a:solidFill>
                  <a:srgbClr val="FFFFFF"/>
                </a:solidFill>
                <a:latin typeface="+mj-lt"/>
                <a:cs typeface="Arial Unicode MS"/>
              </a:rPr>
              <a:t>Was mache ich in diesen Fällen?</a:t>
            </a:r>
            <a:endParaRPr sz="2000" dirty="0">
              <a:solidFill>
                <a:srgbClr val="FFFFFF"/>
              </a:solidFill>
              <a:latin typeface="+mj-lt"/>
              <a:cs typeface="Arial Unicode MS"/>
            </a:endParaRPr>
          </a:p>
        </p:txBody>
      </p:sp>
      <p:sp>
        <p:nvSpPr>
          <p:cNvPr id="8" name="Foliennummernplatzhalter 7"/>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34</a:t>
            </a:fld>
            <a:endParaRPr lang="de-DE" sz="1600">
              <a:solidFill>
                <a:prstClr val="black">
                  <a:tint val="75000"/>
                </a:prstClr>
              </a:solidFill>
            </a:endParaRPr>
          </a:p>
        </p:txBody>
      </p:sp>
      <p:pic>
        <p:nvPicPr>
          <p:cNvPr id="6"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5840279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1" y="0"/>
            <a:ext cx="9142805" cy="548433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4367808" y="5790495"/>
            <a:ext cx="4464228" cy="307777"/>
          </a:xfrm>
          <a:prstGeom prst="rect">
            <a:avLst/>
          </a:prstGeom>
        </p:spPr>
        <p:txBody>
          <a:bodyPr vert="horz" wrap="square" lIns="0" tIns="0" rIns="0" bIns="0" rtlCol="0">
            <a:spAutoFit/>
          </a:bodyPr>
          <a:lstStyle/>
          <a:p>
            <a:pPr marL="11130" defTabSz="400666"/>
            <a:r>
              <a:rPr lang="de-DE" sz="2000" dirty="0">
                <a:solidFill>
                  <a:srgbClr val="FFFFFF"/>
                </a:solidFill>
                <a:latin typeface="+mj-lt"/>
                <a:cs typeface="Arial Unicode MS"/>
              </a:rPr>
              <a:t>Was muss ich hier als erstes tun?</a:t>
            </a:r>
            <a:endParaRPr sz="2000" dirty="0">
              <a:solidFill>
                <a:srgbClr val="FFFFFF"/>
              </a:solidFill>
              <a:latin typeface="+mj-lt"/>
              <a:cs typeface="Arial Unicode MS"/>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35</a:t>
            </a:fld>
            <a:endParaRPr lang="de-DE" sz="1600">
              <a:solidFill>
                <a:prstClr val="black">
                  <a:tint val="75000"/>
                </a:prstClr>
              </a:solidFill>
            </a:endParaRPr>
          </a:p>
        </p:txBody>
      </p:sp>
      <p:pic>
        <p:nvPicPr>
          <p:cNvPr id="6"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422137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3935760" y="455243"/>
            <a:ext cx="5129124" cy="6095401"/>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12" name="object 12"/>
          <p:cNvSpPr txBox="1"/>
          <p:nvPr/>
        </p:nvSpPr>
        <p:spPr>
          <a:xfrm>
            <a:off x="551384" y="455243"/>
            <a:ext cx="2967999" cy="553998"/>
          </a:xfrm>
          <a:prstGeom prst="rect">
            <a:avLst/>
          </a:prstGeom>
        </p:spPr>
        <p:txBody>
          <a:bodyPr vert="horz" wrap="square" lIns="0" tIns="0" rIns="0" bIns="0" rtlCol="0">
            <a:spAutoFit/>
          </a:bodyPr>
          <a:lstStyle/>
          <a:p>
            <a:pPr marL="11130" defTabSz="400666"/>
            <a:r>
              <a:rPr sz="3600" spc="-4" dirty="0" err="1">
                <a:solidFill>
                  <a:srgbClr val="FFFFFF"/>
                </a:solidFill>
                <a:latin typeface="+mj-lt"/>
                <a:cs typeface="Arial Unicode MS"/>
              </a:rPr>
              <a:t>Hochhalte</a:t>
            </a:r>
            <a:r>
              <a:rPr sz="3600" dirty="0" err="1">
                <a:solidFill>
                  <a:srgbClr val="FFFFFF"/>
                </a:solidFill>
                <a:latin typeface="+mj-lt"/>
                <a:cs typeface="Arial Unicode MS"/>
              </a:rPr>
              <a:t>n</a:t>
            </a:r>
            <a:r>
              <a:rPr sz="3600" dirty="0">
                <a:solidFill>
                  <a:srgbClr val="808285"/>
                </a:solidFill>
                <a:latin typeface="+mj-lt"/>
                <a:cs typeface="Arial Unicode MS"/>
              </a:rPr>
              <a:t> </a:t>
            </a:r>
            <a:endParaRPr sz="3600" dirty="0">
              <a:solidFill>
                <a:prstClr val="black"/>
              </a:solidFill>
              <a:latin typeface="+mj-lt"/>
              <a:cs typeface="Arial Unicode MS"/>
            </a:endParaRPr>
          </a:p>
        </p:txBody>
      </p:sp>
      <p:sp>
        <p:nvSpPr>
          <p:cNvPr id="6" name="Foliennummernplatzhalter 5"/>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36</a:t>
            </a:fld>
            <a:endParaRPr lang="de-DE" sz="1600">
              <a:solidFill>
                <a:prstClr val="black">
                  <a:tint val="75000"/>
                </a:prstClr>
              </a:solidFill>
            </a:endParaRPr>
          </a:p>
        </p:txBody>
      </p:sp>
      <p:pic>
        <p:nvPicPr>
          <p:cNvPr id="7"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319763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p:nvPr/>
        </p:nvSpPr>
        <p:spPr>
          <a:xfrm>
            <a:off x="6168008" y="2391985"/>
            <a:ext cx="3823696" cy="3061455"/>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6" name="object 6"/>
          <p:cNvSpPr/>
          <p:nvPr/>
        </p:nvSpPr>
        <p:spPr>
          <a:xfrm>
            <a:off x="7112851" y="2772240"/>
            <a:ext cx="458286" cy="763536"/>
          </a:xfrm>
          <a:custGeom>
            <a:avLst/>
            <a:gdLst/>
            <a:ahLst/>
            <a:cxnLst/>
            <a:rect l="l" t="t" r="r" b="b"/>
            <a:pathLst>
              <a:path w="535940" h="842010">
                <a:moveTo>
                  <a:pt x="0" y="841679"/>
                </a:moveTo>
                <a:lnTo>
                  <a:pt x="535482" y="0"/>
                </a:lnTo>
              </a:path>
            </a:pathLst>
          </a:custGeom>
          <a:ln w="76200">
            <a:solidFill>
              <a:srgbClr val="ED1C24"/>
            </a:solidFill>
          </a:ln>
        </p:spPr>
        <p:txBody>
          <a:bodyPr wrap="square" lIns="0" tIns="0" rIns="0" bIns="0" rtlCol="0"/>
          <a:lstStyle/>
          <a:p>
            <a:pPr defTabSz="400666"/>
            <a:endParaRPr>
              <a:solidFill>
                <a:prstClr val="black"/>
              </a:solidFill>
            </a:endParaRPr>
          </a:p>
        </p:txBody>
      </p:sp>
      <p:sp>
        <p:nvSpPr>
          <p:cNvPr id="7" name="object 7"/>
          <p:cNvSpPr/>
          <p:nvPr/>
        </p:nvSpPr>
        <p:spPr>
          <a:xfrm>
            <a:off x="7443100" y="2648131"/>
            <a:ext cx="202535" cy="264301"/>
          </a:xfrm>
          <a:custGeom>
            <a:avLst/>
            <a:gdLst/>
            <a:ahLst/>
            <a:cxnLst/>
            <a:rect l="l" t="t" r="r" b="b"/>
            <a:pathLst>
              <a:path w="236854" h="291464">
                <a:moveTo>
                  <a:pt x="236347" y="0"/>
                </a:moveTo>
                <a:lnTo>
                  <a:pt x="0" y="181610"/>
                </a:lnTo>
                <a:lnTo>
                  <a:pt x="171996" y="291033"/>
                </a:lnTo>
                <a:lnTo>
                  <a:pt x="236347" y="0"/>
                </a:lnTo>
                <a:close/>
              </a:path>
            </a:pathLst>
          </a:custGeom>
          <a:solidFill>
            <a:srgbClr val="ED1C24"/>
          </a:solidFill>
        </p:spPr>
        <p:txBody>
          <a:bodyPr wrap="square" lIns="0" tIns="0" rIns="0" bIns="0" rtlCol="0"/>
          <a:lstStyle/>
          <a:p>
            <a:pPr defTabSz="400666"/>
            <a:endParaRPr>
              <a:solidFill>
                <a:prstClr val="black"/>
              </a:solidFill>
            </a:endParaRPr>
          </a:p>
        </p:txBody>
      </p:sp>
      <p:sp>
        <p:nvSpPr>
          <p:cNvPr id="9" name="object 9"/>
          <p:cNvSpPr/>
          <p:nvPr/>
        </p:nvSpPr>
        <p:spPr>
          <a:xfrm>
            <a:off x="2003324" y="2391986"/>
            <a:ext cx="3888003" cy="3061455"/>
          </a:xfrm>
          <a:prstGeom prst="rect">
            <a:avLst/>
          </a:prstGeom>
          <a:blipFill>
            <a:blip r:embed="rId4"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10" name="object 10"/>
          <p:cNvSpPr/>
          <p:nvPr/>
        </p:nvSpPr>
        <p:spPr>
          <a:xfrm>
            <a:off x="4498547" y="2036680"/>
            <a:ext cx="458286" cy="763536"/>
          </a:xfrm>
          <a:custGeom>
            <a:avLst/>
            <a:gdLst/>
            <a:ahLst/>
            <a:cxnLst/>
            <a:rect l="l" t="t" r="r" b="b"/>
            <a:pathLst>
              <a:path w="535940" h="842010">
                <a:moveTo>
                  <a:pt x="535482" y="0"/>
                </a:moveTo>
                <a:lnTo>
                  <a:pt x="0" y="841679"/>
                </a:lnTo>
              </a:path>
            </a:pathLst>
          </a:custGeom>
          <a:ln w="76200">
            <a:solidFill>
              <a:srgbClr val="ED1C24"/>
            </a:solidFill>
          </a:ln>
        </p:spPr>
        <p:txBody>
          <a:bodyPr wrap="square" lIns="0" tIns="0" rIns="0" bIns="0" rtlCol="0"/>
          <a:lstStyle/>
          <a:p>
            <a:pPr defTabSz="400666"/>
            <a:endParaRPr>
              <a:solidFill>
                <a:prstClr val="black"/>
              </a:solidFill>
            </a:endParaRPr>
          </a:p>
        </p:txBody>
      </p:sp>
      <p:sp>
        <p:nvSpPr>
          <p:cNvPr id="11" name="object 11"/>
          <p:cNvSpPr/>
          <p:nvPr/>
        </p:nvSpPr>
        <p:spPr>
          <a:xfrm>
            <a:off x="4424096" y="2660122"/>
            <a:ext cx="202535" cy="264301"/>
          </a:xfrm>
          <a:custGeom>
            <a:avLst/>
            <a:gdLst/>
            <a:ahLst/>
            <a:cxnLst/>
            <a:rect l="l" t="t" r="r" b="b"/>
            <a:pathLst>
              <a:path w="236854" h="291464">
                <a:moveTo>
                  <a:pt x="64350" y="0"/>
                </a:moveTo>
                <a:lnTo>
                  <a:pt x="0" y="291033"/>
                </a:lnTo>
                <a:lnTo>
                  <a:pt x="236347" y="109423"/>
                </a:lnTo>
                <a:lnTo>
                  <a:pt x="64350" y="0"/>
                </a:lnTo>
                <a:close/>
              </a:path>
            </a:pathLst>
          </a:custGeom>
          <a:solidFill>
            <a:srgbClr val="ED1C24"/>
          </a:solidFill>
        </p:spPr>
        <p:txBody>
          <a:bodyPr wrap="square" lIns="0" tIns="0" rIns="0" bIns="0" rtlCol="0"/>
          <a:lstStyle/>
          <a:p>
            <a:pPr defTabSz="400666"/>
            <a:endParaRPr>
              <a:solidFill>
                <a:prstClr val="black"/>
              </a:solidFill>
            </a:endParaRPr>
          </a:p>
        </p:txBody>
      </p:sp>
      <p:sp>
        <p:nvSpPr>
          <p:cNvPr id="12" name="object 12"/>
          <p:cNvSpPr txBox="1"/>
          <p:nvPr/>
        </p:nvSpPr>
        <p:spPr>
          <a:xfrm>
            <a:off x="479376" y="476672"/>
            <a:ext cx="4324116" cy="553998"/>
          </a:xfrm>
          <a:prstGeom prst="rect">
            <a:avLst/>
          </a:prstGeom>
        </p:spPr>
        <p:txBody>
          <a:bodyPr vert="horz" wrap="square" lIns="0" tIns="0" rIns="0" bIns="0" rtlCol="0">
            <a:spAutoFit/>
          </a:bodyPr>
          <a:lstStyle/>
          <a:p>
            <a:pPr marL="11130" defTabSz="400666"/>
            <a:r>
              <a:rPr lang="de-DE" sz="3600" spc="-4" dirty="0">
                <a:solidFill>
                  <a:srgbClr val="FFFFFF"/>
                </a:solidFill>
                <a:latin typeface="+mj-lt"/>
                <a:cs typeface="Arial Unicode MS"/>
              </a:rPr>
              <a:t>Abdruckstellen</a:t>
            </a:r>
            <a:r>
              <a:rPr sz="1400" dirty="0">
                <a:solidFill>
                  <a:srgbClr val="808285"/>
                </a:solidFill>
                <a:latin typeface="+mj-lt"/>
                <a:cs typeface="Arial Unicode MS"/>
              </a:rPr>
              <a:t> </a:t>
            </a:r>
            <a:endParaRPr sz="1400" dirty="0">
              <a:solidFill>
                <a:prstClr val="black"/>
              </a:solidFill>
              <a:latin typeface="+mj-lt"/>
              <a:cs typeface="Arial Unicode MS"/>
            </a:endParaRPr>
          </a:p>
        </p:txBody>
      </p:sp>
      <p:sp>
        <p:nvSpPr>
          <p:cNvPr id="13" name="Textfeld 12"/>
          <p:cNvSpPr txBox="1"/>
          <p:nvPr/>
        </p:nvSpPr>
        <p:spPr>
          <a:xfrm>
            <a:off x="2567608" y="1681845"/>
            <a:ext cx="3057180" cy="400110"/>
          </a:xfrm>
          <a:prstGeom prst="rect">
            <a:avLst/>
          </a:prstGeom>
          <a:noFill/>
        </p:spPr>
        <p:txBody>
          <a:bodyPr wrap="square" rtlCol="0">
            <a:spAutoFit/>
          </a:bodyPr>
          <a:lstStyle/>
          <a:p>
            <a:pPr defTabSz="914319"/>
            <a:r>
              <a:rPr lang="de-DE" sz="2000" dirty="0">
                <a:solidFill>
                  <a:srgbClr val="FFFFFF"/>
                </a:solidFill>
              </a:rPr>
              <a:t>Abdrücken am Oberarm</a:t>
            </a:r>
          </a:p>
        </p:txBody>
      </p:sp>
      <p:sp>
        <p:nvSpPr>
          <p:cNvPr id="14" name="Textfeld 13"/>
          <p:cNvSpPr txBox="1"/>
          <p:nvPr/>
        </p:nvSpPr>
        <p:spPr>
          <a:xfrm>
            <a:off x="6675700" y="1686794"/>
            <a:ext cx="2808312" cy="400110"/>
          </a:xfrm>
          <a:prstGeom prst="rect">
            <a:avLst/>
          </a:prstGeom>
          <a:noFill/>
        </p:spPr>
        <p:txBody>
          <a:bodyPr wrap="square" rtlCol="0">
            <a:spAutoFit/>
          </a:bodyPr>
          <a:lstStyle/>
          <a:p>
            <a:pPr defTabSz="914319"/>
            <a:r>
              <a:rPr lang="de-DE" sz="2000" dirty="0">
                <a:solidFill>
                  <a:srgbClr val="FFFFFF"/>
                </a:solidFill>
              </a:rPr>
              <a:t>Abdrücken am Bein</a:t>
            </a:r>
          </a:p>
        </p:txBody>
      </p:sp>
      <p:sp>
        <p:nvSpPr>
          <p:cNvPr id="15" name="Foliennummernplatzhalter 14"/>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37</a:t>
            </a:fld>
            <a:endParaRPr lang="de-DE" sz="1600">
              <a:solidFill>
                <a:prstClr val="black">
                  <a:tint val="75000"/>
                </a:prstClr>
              </a:solidFill>
            </a:endParaRPr>
          </a:p>
        </p:txBody>
      </p:sp>
      <p:pic>
        <p:nvPicPr>
          <p:cNvPr id="16" name="Picture 8" descr="knoche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3771466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2318349" y="836712"/>
            <a:ext cx="3859938" cy="5107200"/>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4" name="object 4"/>
          <p:cNvSpPr/>
          <p:nvPr/>
        </p:nvSpPr>
        <p:spPr>
          <a:xfrm>
            <a:off x="6960096" y="1194702"/>
            <a:ext cx="3439968" cy="1842620"/>
          </a:xfrm>
          <a:prstGeom prst="rect">
            <a:avLst/>
          </a:prstGeom>
          <a:blipFill>
            <a:blip r:embed="rId4"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5" name="object 5"/>
          <p:cNvSpPr/>
          <p:nvPr/>
        </p:nvSpPr>
        <p:spPr>
          <a:xfrm>
            <a:off x="6744073" y="3413469"/>
            <a:ext cx="3251021" cy="2349339"/>
          </a:xfrm>
          <a:prstGeom prst="rect">
            <a:avLst/>
          </a:prstGeom>
          <a:blipFill>
            <a:blip r:embed="rId5"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6" name="object 6"/>
          <p:cNvSpPr txBox="1"/>
          <p:nvPr/>
        </p:nvSpPr>
        <p:spPr>
          <a:xfrm>
            <a:off x="4007769" y="306678"/>
            <a:ext cx="4893385" cy="307777"/>
          </a:xfrm>
          <a:prstGeom prst="rect">
            <a:avLst/>
          </a:prstGeom>
        </p:spPr>
        <p:txBody>
          <a:bodyPr vert="horz" wrap="square" lIns="0" tIns="0" rIns="0" bIns="0" rtlCol="0">
            <a:spAutoFit/>
          </a:bodyPr>
          <a:lstStyle/>
          <a:p>
            <a:pPr marL="11130" defTabSz="400666"/>
            <a:r>
              <a:rPr sz="2000" spc="-4" dirty="0" err="1">
                <a:solidFill>
                  <a:srgbClr val="FFFFFF"/>
                </a:solidFill>
                <a:cs typeface="Arial Unicode MS"/>
              </a:rPr>
              <a:t>Druckverban</a:t>
            </a:r>
            <a:r>
              <a:rPr sz="2000" dirty="0" err="1">
                <a:solidFill>
                  <a:srgbClr val="FFFFFF"/>
                </a:solidFill>
                <a:cs typeface="Arial Unicode MS"/>
              </a:rPr>
              <a:t>d</a:t>
            </a:r>
            <a:r>
              <a:rPr lang="de-DE" sz="2000" dirty="0">
                <a:solidFill>
                  <a:srgbClr val="FFFFFF"/>
                </a:solidFill>
                <a:cs typeface="Arial Unicode MS"/>
              </a:rPr>
              <a:t>:</a:t>
            </a:r>
            <a:r>
              <a:rPr sz="2000" dirty="0">
                <a:solidFill>
                  <a:srgbClr val="FFFFFF"/>
                </a:solidFill>
                <a:cs typeface="Arial Unicode MS"/>
              </a:rPr>
              <a:t> Funktionsprinzip</a:t>
            </a:r>
          </a:p>
        </p:txBody>
      </p:sp>
      <p:sp>
        <p:nvSpPr>
          <p:cNvPr id="10" name="Foliennummernplatzhalter 9"/>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38</a:t>
            </a:fld>
            <a:endParaRPr lang="de-DE" sz="1600">
              <a:solidFill>
                <a:prstClr val="black">
                  <a:tint val="75000"/>
                </a:prstClr>
              </a:solidFill>
            </a:endParaRPr>
          </a:p>
        </p:txBody>
      </p:sp>
      <p:pic>
        <p:nvPicPr>
          <p:cNvPr id="8" name="Picture 8" descr="knoche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4324406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5196" y="260649"/>
            <a:ext cx="9142805" cy="5478569"/>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4583832" y="5977581"/>
            <a:ext cx="3744416" cy="307777"/>
          </a:xfrm>
          <a:prstGeom prst="rect">
            <a:avLst/>
          </a:prstGeom>
        </p:spPr>
        <p:txBody>
          <a:bodyPr vert="horz" wrap="square" lIns="0" tIns="0" rIns="0" bIns="0" rtlCol="0">
            <a:spAutoFit/>
          </a:bodyPr>
          <a:lstStyle/>
          <a:p>
            <a:pPr marL="11130" defTabSz="400666"/>
            <a:r>
              <a:rPr lang="de-DE" sz="2000" dirty="0">
                <a:solidFill>
                  <a:srgbClr val="FFFFFF"/>
                </a:solidFill>
                <a:latin typeface="+mj-lt"/>
                <a:cs typeface="Arial Unicode MS"/>
              </a:rPr>
              <a:t>Mann, ist der vielleicht blass!</a:t>
            </a:r>
            <a:endParaRPr sz="2000" dirty="0">
              <a:solidFill>
                <a:srgbClr val="FFFFFF"/>
              </a:solidFill>
              <a:latin typeface="+mj-lt"/>
              <a:cs typeface="Arial Unicode MS"/>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39</a:t>
            </a:fld>
            <a:endParaRPr lang="de-DE" sz="1600">
              <a:solidFill>
                <a:prstClr val="black">
                  <a:tint val="75000"/>
                </a:prstClr>
              </a:solidFill>
            </a:endParaRPr>
          </a:p>
        </p:txBody>
      </p:sp>
      <p:pic>
        <p:nvPicPr>
          <p:cNvPr id="6"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593155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1" y="260649"/>
            <a:ext cx="9142805" cy="5478569"/>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5205437" y="5973271"/>
            <a:ext cx="1779931" cy="307777"/>
          </a:xfrm>
          <a:prstGeom prst="rect">
            <a:avLst/>
          </a:prstGeom>
        </p:spPr>
        <p:txBody>
          <a:bodyPr vert="horz" wrap="square" lIns="0" tIns="0" rIns="0" bIns="0" rtlCol="0">
            <a:spAutoFit/>
          </a:bodyPr>
          <a:lstStyle/>
          <a:p>
            <a:pPr marL="11130" defTabSz="400666"/>
            <a:r>
              <a:rPr sz="2000" dirty="0" err="1">
                <a:solidFill>
                  <a:srgbClr val="FFFFFF"/>
                </a:solidFill>
                <a:latin typeface="+mj-lt"/>
                <a:cs typeface="Arial"/>
              </a:rPr>
              <a:t>Schocklage</a:t>
            </a:r>
            <a:endParaRPr sz="2000" dirty="0">
              <a:solidFill>
                <a:srgbClr val="FFFFFF"/>
              </a:solidFill>
              <a:latin typeface="+mj-lt"/>
              <a:cs typeface="Arial"/>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40</a:t>
            </a:fld>
            <a:endParaRPr lang="de-DE" sz="1600">
              <a:solidFill>
                <a:prstClr val="black">
                  <a:tint val="75000"/>
                </a:prstClr>
              </a:solidFill>
            </a:endParaRPr>
          </a:p>
        </p:txBody>
      </p:sp>
      <p:pic>
        <p:nvPicPr>
          <p:cNvPr id="6"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0888112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Untertitel 5"/>
          <p:cNvSpPr>
            <a:spLocks noGrp="1"/>
          </p:cNvSpPr>
          <p:nvPr>
            <p:ph type="body" orient="vert" idx="1"/>
          </p:nvPr>
        </p:nvSpPr>
        <p:spPr/>
        <p:txBody>
          <a:bodyPr/>
          <a:lstStyle/>
          <a:p>
            <a:r>
              <a:rPr lang="de-DE" sz="1200" dirty="0"/>
              <a:t>Schocklagerung</a:t>
            </a:r>
          </a:p>
        </p:txBody>
      </p:sp>
      <p:sp>
        <p:nvSpPr>
          <p:cNvPr id="2" name="Titel 1"/>
          <p:cNvSpPr>
            <a:spLocks noGrp="1"/>
          </p:cNvSpPr>
          <p:nvPr>
            <p:ph type="title"/>
          </p:nvPr>
        </p:nvSpPr>
        <p:spPr/>
        <p:txBody>
          <a:bodyPr/>
          <a:lstStyle/>
          <a:p>
            <a:r>
              <a:rPr lang="de-DE" dirty="0" smtClean="0"/>
              <a:t>Starker Blutverlust? – Lagerung</a:t>
            </a:r>
            <a:endParaRPr lang="de-DE" dirty="0"/>
          </a:p>
        </p:txBody>
      </p:sp>
      <p:sp>
        <p:nvSpPr>
          <p:cNvPr id="5" name="Rechteck 4"/>
          <p:cNvSpPr/>
          <p:nvPr/>
        </p:nvSpPr>
        <p:spPr>
          <a:xfrm>
            <a:off x="1524000" y="1445615"/>
            <a:ext cx="9144000" cy="4247741"/>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lIns="91432" tIns="45716" rIns="91432" bIns="45716" rtlCol="0" anchor="ctr"/>
          <a:lstStyle/>
          <a:p>
            <a:pPr algn="ctr" defTabSz="914319"/>
            <a:endParaRPr lang="de-DE">
              <a:solidFill>
                <a:prstClr val="white"/>
              </a:solidFill>
            </a:endParaRPr>
          </a:p>
        </p:txBody>
      </p:sp>
      <p:pic>
        <p:nvPicPr>
          <p:cNvPr id="3" name="Bild 2" descr="Lagerung_2.ep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5600" y="1866551"/>
            <a:ext cx="7651750" cy="2994574"/>
          </a:xfrm>
          <a:prstGeom prst="rect">
            <a:avLst/>
          </a:prstGeom>
        </p:spPr>
      </p:pic>
      <p:pic>
        <p:nvPicPr>
          <p:cNvPr id="7" name="Picture 8" descr="knoch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652355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2504689" y="1484785"/>
            <a:ext cx="3303280" cy="4485321"/>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4" name="object 4"/>
          <p:cNvSpPr/>
          <p:nvPr/>
        </p:nvSpPr>
        <p:spPr>
          <a:xfrm>
            <a:off x="6312025" y="1484784"/>
            <a:ext cx="3168352" cy="4485320"/>
          </a:xfrm>
          <a:prstGeom prst="rect">
            <a:avLst/>
          </a:prstGeom>
          <a:blipFill>
            <a:blip r:embed="rId4"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5" name="object 5"/>
          <p:cNvSpPr txBox="1"/>
          <p:nvPr/>
        </p:nvSpPr>
        <p:spPr>
          <a:xfrm>
            <a:off x="551383" y="343925"/>
            <a:ext cx="8928993" cy="553998"/>
          </a:xfrm>
          <a:prstGeom prst="rect">
            <a:avLst/>
          </a:prstGeom>
        </p:spPr>
        <p:txBody>
          <a:bodyPr vert="horz" wrap="square" lIns="0" tIns="0" rIns="0" bIns="0" rtlCol="0">
            <a:spAutoFit/>
          </a:bodyPr>
          <a:lstStyle/>
          <a:p>
            <a:pPr marL="11130" defTabSz="400666"/>
            <a:r>
              <a:rPr sz="3600" dirty="0" err="1">
                <a:solidFill>
                  <a:srgbClr val="FFFFFF"/>
                </a:solidFill>
                <a:latin typeface="+mj-lt"/>
                <a:cs typeface="Arial Unicode MS"/>
              </a:rPr>
              <a:t>Fremdkörper</a:t>
            </a:r>
            <a:r>
              <a:rPr sz="3600" spc="-9" dirty="0">
                <a:solidFill>
                  <a:srgbClr val="FFFFFF"/>
                </a:solidFill>
                <a:latin typeface="+mj-lt"/>
                <a:cs typeface="Arial Unicode MS"/>
              </a:rPr>
              <a:t> </a:t>
            </a:r>
            <a:r>
              <a:rPr sz="3600" spc="-4" dirty="0">
                <a:solidFill>
                  <a:srgbClr val="FFFFFF"/>
                </a:solidFill>
                <a:latin typeface="+mj-lt"/>
                <a:cs typeface="Arial Unicode MS"/>
              </a:rPr>
              <a:t>i</a:t>
            </a:r>
            <a:r>
              <a:rPr sz="3600" dirty="0">
                <a:solidFill>
                  <a:srgbClr val="FFFFFF"/>
                </a:solidFill>
                <a:latin typeface="+mj-lt"/>
                <a:cs typeface="Arial Unicode MS"/>
              </a:rPr>
              <a:t>m</a:t>
            </a:r>
            <a:r>
              <a:rPr sz="3600" spc="-79" dirty="0">
                <a:solidFill>
                  <a:srgbClr val="FFFFFF"/>
                </a:solidFill>
                <a:latin typeface="+mj-lt"/>
                <a:cs typeface="Arial Unicode MS"/>
              </a:rPr>
              <a:t> </a:t>
            </a:r>
            <a:r>
              <a:rPr sz="3600" dirty="0">
                <a:solidFill>
                  <a:srgbClr val="FFFFFF"/>
                </a:solidFill>
                <a:latin typeface="+mj-lt"/>
                <a:cs typeface="Arial Unicode MS"/>
              </a:rPr>
              <a:t>Auge</a:t>
            </a:r>
            <a:r>
              <a:rPr sz="3600" spc="-4" dirty="0">
                <a:solidFill>
                  <a:srgbClr val="FFFFFF"/>
                </a:solidFill>
                <a:latin typeface="+mj-lt"/>
                <a:cs typeface="Arial Unicode MS"/>
              </a:rPr>
              <a:t> entfernen</a:t>
            </a:r>
            <a:endParaRPr sz="3600" dirty="0">
              <a:solidFill>
                <a:srgbClr val="FFFFFF"/>
              </a:solidFill>
              <a:latin typeface="+mj-lt"/>
              <a:cs typeface="Arial Unicode MS"/>
            </a:endParaRPr>
          </a:p>
        </p:txBody>
      </p:sp>
      <p:sp>
        <p:nvSpPr>
          <p:cNvPr id="9" name="Foliennummernplatzhalter 8"/>
          <p:cNvSpPr>
            <a:spLocks noGrp="1"/>
          </p:cNvSpPr>
          <p:nvPr>
            <p:ph type="sldNum" sz="quarter" idx="4294967295"/>
          </p:nvPr>
        </p:nvSpPr>
        <p:spPr>
          <a:xfrm>
            <a:off x="8565674" y="6550378"/>
            <a:ext cx="2103437" cy="342900"/>
          </a:xfrm>
        </p:spPr>
        <p:txBody>
          <a:bodyPr/>
          <a:lstStyle/>
          <a:p>
            <a:pPr defTabSz="400701"/>
            <a:fld id="{B6F15528-21DE-4FAA-801E-634DDDAF4B2B}" type="slidenum">
              <a:rPr lang="de-DE" sz="1600">
                <a:solidFill>
                  <a:prstClr val="black">
                    <a:tint val="75000"/>
                  </a:prstClr>
                </a:solidFill>
              </a:rPr>
              <a:pPr defTabSz="400701"/>
              <a:t>42</a:t>
            </a:fld>
            <a:endParaRPr lang="de-DE" sz="1600" dirty="0">
              <a:solidFill>
                <a:prstClr val="black">
                  <a:tint val="75000"/>
                </a:prstClr>
              </a:solidFill>
            </a:endParaRPr>
          </a:p>
        </p:txBody>
      </p:sp>
      <p:pic>
        <p:nvPicPr>
          <p:cNvPr id="7" name="Picture 8" descr="knoche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6204372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4" y="404664"/>
            <a:ext cx="9143997" cy="507391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4007768" y="5589241"/>
            <a:ext cx="4896544" cy="615553"/>
          </a:xfrm>
          <a:prstGeom prst="rect">
            <a:avLst/>
          </a:prstGeom>
        </p:spPr>
        <p:txBody>
          <a:bodyPr vert="horz" wrap="square" lIns="0" tIns="0" rIns="0" bIns="0" rtlCol="0">
            <a:spAutoFit/>
          </a:bodyPr>
          <a:lstStyle/>
          <a:p>
            <a:pPr marL="11130" defTabSz="400666"/>
            <a:r>
              <a:rPr lang="de-DE" sz="2000" dirty="0">
                <a:solidFill>
                  <a:srgbClr val="FFFFFF"/>
                </a:solidFill>
                <a:cs typeface="Arial Unicode MS"/>
              </a:rPr>
              <a:t>Die Augendusche hilft: 		            mindestens 10 min das Auge spülen</a:t>
            </a:r>
            <a:endParaRPr sz="2000" dirty="0">
              <a:solidFill>
                <a:srgbClr val="FFFFFF"/>
              </a:solidFill>
              <a:cs typeface="Arial Unicode MS"/>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43</a:t>
            </a:fld>
            <a:endParaRPr lang="de-DE" sz="1600">
              <a:solidFill>
                <a:prstClr val="black">
                  <a:tint val="75000"/>
                </a:prstClr>
              </a:solidFill>
            </a:endParaRPr>
          </a:p>
        </p:txBody>
      </p:sp>
      <p:pic>
        <p:nvPicPr>
          <p:cNvPr id="6"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5230041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6068226" y="1772816"/>
            <a:ext cx="99783" cy="5085184"/>
          </a:xfrm>
          <a:custGeom>
            <a:avLst/>
            <a:gdLst/>
            <a:ahLst/>
            <a:cxnLst/>
            <a:rect l="l" t="t" r="r" b="b"/>
            <a:pathLst>
              <a:path h="6936105">
                <a:moveTo>
                  <a:pt x="0" y="0"/>
                </a:moveTo>
                <a:lnTo>
                  <a:pt x="0" y="6936010"/>
                </a:lnTo>
              </a:path>
            </a:pathLst>
          </a:custGeom>
          <a:ln w="38100">
            <a:solidFill>
              <a:srgbClr val="FFFFFF"/>
            </a:solidFill>
          </a:ln>
        </p:spPr>
        <p:txBody>
          <a:bodyPr wrap="square" lIns="0" tIns="0" rIns="0" bIns="0" rtlCol="0"/>
          <a:lstStyle/>
          <a:p>
            <a:pPr defTabSz="400666"/>
            <a:endParaRPr>
              <a:solidFill>
                <a:prstClr val="black"/>
              </a:solidFill>
            </a:endParaRPr>
          </a:p>
        </p:txBody>
      </p:sp>
      <p:sp>
        <p:nvSpPr>
          <p:cNvPr id="4" name="object 4"/>
          <p:cNvSpPr/>
          <p:nvPr/>
        </p:nvSpPr>
        <p:spPr>
          <a:xfrm>
            <a:off x="1917690" y="2786718"/>
            <a:ext cx="188961" cy="605185"/>
          </a:xfrm>
          <a:custGeom>
            <a:avLst/>
            <a:gdLst/>
            <a:ahLst/>
            <a:cxnLst/>
            <a:rect l="l" t="t" r="r" b="b"/>
            <a:pathLst>
              <a:path w="220980" h="667385">
                <a:moveTo>
                  <a:pt x="220657" y="293063"/>
                </a:moveTo>
                <a:lnTo>
                  <a:pt x="181142" y="230370"/>
                </a:lnTo>
                <a:lnTo>
                  <a:pt x="145719" y="174561"/>
                </a:lnTo>
                <a:lnTo>
                  <a:pt x="114321" y="125917"/>
                </a:lnTo>
                <a:lnTo>
                  <a:pt x="86880" y="84720"/>
                </a:lnTo>
                <a:lnTo>
                  <a:pt x="63331" y="51249"/>
                </a:lnTo>
                <a:lnTo>
                  <a:pt x="27637" y="8608"/>
                </a:lnTo>
                <a:lnTo>
                  <a:pt x="15359" y="0"/>
                </a:lnTo>
                <a:lnTo>
                  <a:pt x="6705" y="240"/>
                </a:lnTo>
                <a:lnTo>
                  <a:pt x="1607" y="9609"/>
                </a:lnTo>
                <a:lnTo>
                  <a:pt x="0" y="28388"/>
                </a:lnTo>
                <a:lnTo>
                  <a:pt x="1815" y="56858"/>
                </a:lnTo>
                <a:lnTo>
                  <a:pt x="6987" y="95298"/>
                </a:lnTo>
                <a:lnTo>
                  <a:pt x="15448" y="143989"/>
                </a:lnTo>
                <a:lnTo>
                  <a:pt x="27132" y="203213"/>
                </a:lnTo>
                <a:lnTo>
                  <a:pt x="41972" y="273249"/>
                </a:lnTo>
                <a:lnTo>
                  <a:pt x="59901" y="354378"/>
                </a:lnTo>
                <a:lnTo>
                  <a:pt x="80852" y="446881"/>
                </a:lnTo>
                <a:lnTo>
                  <a:pt x="104759" y="551038"/>
                </a:lnTo>
                <a:lnTo>
                  <a:pt x="131553" y="667129"/>
                </a:lnTo>
              </a:path>
            </a:pathLst>
          </a:custGeom>
          <a:ln w="33020">
            <a:solidFill>
              <a:srgbClr val="231F20"/>
            </a:solidFill>
          </a:ln>
        </p:spPr>
        <p:txBody>
          <a:bodyPr wrap="square" lIns="0" tIns="0" rIns="0" bIns="0" rtlCol="0"/>
          <a:lstStyle/>
          <a:p>
            <a:pPr defTabSz="400666"/>
            <a:endParaRPr>
              <a:solidFill>
                <a:prstClr val="black"/>
              </a:solidFill>
            </a:endParaRPr>
          </a:p>
        </p:txBody>
      </p:sp>
      <p:sp>
        <p:nvSpPr>
          <p:cNvPr id="5" name="object 5"/>
          <p:cNvSpPr/>
          <p:nvPr/>
        </p:nvSpPr>
        <p:spPr>
          <a:xfrm>
            <a:off x="1964444" y="3323136"/>
            <a:ext cx="107513" cy="169866"/>
          </a:xfrm>
          <a:custGeom>
            <a:avLst/>
            <a:gdLst/>
            <a:ahLst/>
            <a:cxnLst/>
            <a:rect l="l" t="t" r="r" b="b"/>
            <a:pathLst>
              <a:path w="125729" h="187325">
                <a:moveTo>
                  <a:pt x="125526" y="0"/>
                </a:moveTo>
                <a:lnTo>
                  <a:pt x="0" y="28994"/>
                </a:lnTo>
                <a:lnTo>
                  <a:pt x="102603" y="186969"/>
                </a:lnTo>
                <a:lnTo>
                  <a:pt x="125526" y="0"/>
                </a:lnTo>
                <a:close/>
              </a:path>
            </a:pathLst>
          </a:custGeom>
          <a:solidFill>
            <a:srgbClr val="231F20"/>
          </a:solidFill>
        </p:spPr>
        <p:txBody>
          <a:bodyPr wrap="square" lIns="0" tIns="0" rIns="0" bIns="0" rtlCol="0"/>
          <a:lstStyle/>
          <a:p>
            <a:pPr defTabSz="400666"/>
            <a:endParaRPr>
              <a:solidFill>
                <a:prstClr val="black"/>
              </a:solidFill>
            </a:endParaRPr>
          </a:p>
        </p:txBody>
      </p:sp>
      <p:sp>
        <p:nvSpPr>
          <p:cNvPr id="10" name="object 10"/>
          <p:cNvSpPr/>
          <p:nvPr/>
        </p:nvSpPr>
        <p:spPr>
          <a:xfrm>
            <a:off x="4331863" y="1527802"/>
            <a:ext cx="1361808" cy="1006530"/>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11" name="object 11"/>
          <p:cNvSpPr/>
          <p:nvPr/>
        </p:nvSpPr>
        <p:spPr>
          <a:xfrm>
            <a:off x="2095585" y="2252216"/>
            <a:ext cx="1764878" cy="3777370"/>
          </a:xfrm>
          <a:prstGeom prst="rect">
            <a:avLst/>
          </a:prstGeom>
          <a:blipFill>
            <a:blip r:embed="rId4"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12" name="object 12"/>
          <p:cNvSpPr/>
          <p:nvPr/>
        </p:nvSpPr>
        <p:spPr>
          <a:xfrm>
            <a:off x="4163285" y="3586196"/>
            <a:ext cx="1643628" cy="2130529"/>
          </a:xfrm>
          <a:prstGeom prst="rect">
            <a:avLst/>
          </a:prstGeom>
          <a:blipFill>
            <a:blip r:embed="rId5"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15" name="object 15"/>
          <p:cNvSpPr/>
          <p:nvPr/>
        </p:nvSpPr>
        <p:spPr>
          <a:xfrm>
            <a:off x="7725603" y="844431"/>
            <a:ext cx="617926" cy="426106"/>
          </a:xfrm>
          <a:custGeom>
            <a:avLst/>
            <a:gdLst/>
            <a:ahLst/>
            <a:cxnLst/>
            <a:rect l="l" t="t" r="r" b="b"/>
            <a:pathLst>
              <a:path w="722629" h="469900">
                <a:moveTo>
                  <a:pt x="722071" y="50051"/>
                </a:moveTo>
                <a:lnTo>
                  <a:pt x="638788" y="36219"/>
                </a:lnTo>
                <a:lnTo>
                  <a:pt x="563721" y="24164"/>
                </a:lnTo>
                <a:lnTo>
                  <a:pt x="496328" y="14199"/>
                </a:lnTo>
                <a:lnTo>
                  <a:pt x="436067" y="6640"/>
                </a:lnTo>
                <a:lnTo>
                  <a:pt x="382397" y="1802"/>
                </a:lnTo>
                <a:lnTo>
                  <a:pt x="334777" y="0"/>
                </a:lnTo>
                <a:lnTo>
                  <a:pt x="292664" y="1547"/>
                </a:lnTo>
                <a:lnTo>
                  <a:pt x="222796" y="15951"/>
                </a:lnTo>
                <a:lnTo>
                  <a:pt x="168460" y="47533"/>
                </a:lnTo>
                <a:lnTo>
                  <a:pt x="125324" y="98812"/>
                </a:lnTo>
                <a:lnTo>
                  <a:pt x="106602" y="132624"/>
                </a:lnTo>
                <a:lnTo>
                  <a:pt x="89056" y="172304"/>
                </a:lnTo>
                <a:lnTo>
                  <a:pt x="72143" y="218168"/>
                </a:lnTo>
                <a:lnTo>
                  <a:pt x="55323" y="270529"/>
                </a:lnTo>
                <a:lnTo>
                  <a:pt x="38053" y="329703"/>
                </a:lnTo>
                <a:lnTo>
                  <a:pt x="19793" y="396005"/>
                </a:lnTo>
                <a:lnTo>
                  <a:pt x="0" y="469748"/>
                </a:lnTo>
              </a:path>
            </a:pathLst>
          </a:custGeom>
          <a:ln w="99060">
            <a:solidFill>
              <a:srgbClr val="ED1C24"/>
            </a:solidFill>
          </a:ln>
        </p:spPr>
        <p:txBody>
          <a:bodyPr wrap="square" lIns="0" tIns="0" rIns="0" bIns="0" rtlCol="0"/>
          <a:lstStyle/>
          <a:p>
            <a:pPr defTabSz="400666"/>
            <a:endParaRPr>
              <a:solidFill>
                <a:prstClr val="black"/>
              </a:solidFill>
            </a:endParaRPr>
          </a:p>
        </p:txBody>
      </p:sp>
      <p:sp>
        <p:nvSpPr>
          <p:cNvPr id="16" name="object 16"/>
          <p:cNvSpPr/>
          <p:nvPr/>
        </p:nvSpPr>
        <p:spPr>
          <a:xfrm>
            <a:off x="7649989" y="1105108"/>
            <a:ext cx="219369" cy="350098"/>
          </a:xfrm>
          <a:custGeom>
            <a:avLst/>
            <a:gdLst/>
            <a:ahLst/>
            <a:cxnLst/>
            <a:rect l="l" t="t" r="r" b="b"/>
            <a:pathLst>
              <a:path w="256540" h="386080">
                <a:moveTo>
                  <a:pt x="0" y="0"/>
                </a:moveTo>
                <a:lnTo>
                  <a:pt x="33947" y="386003"/>
                </a:lnTo>
                <a:lnTo>
                  <a:pt x="256006" y="68465"/>
                </a:lnTo>
                <a:lnTo>
                  <a:pt x="0" y="0"/>
                </a:lnTo>
                <a:close/>
              </a:path>
            </a:pathLst>
          </a:custGeom>
          <a:solidFill>
            <a:srgbClr val="ED1C24"/>
          </a:solidFill>
        </p:spPr>
        <p:txBody>
          <a:bodyPr wrap="square" lIns="0" tIns="0" rIns="0" bIns="0" rtlCol="0"/>
          <a:lstStyle/>
          <a:p>
            <a:pPr defTabSz="400666"/>
            <a:endParaRPr>
              <a:solidFill>
                <a:prstClr val="black"/>
              </a:solidFill>
            </a:endParaRPr>
          </a:p>
        </p:txBody>
      </p:sp>
      <p:sp>
        <p:nvSpPr>
          <p:cNvPr id="17" name="object 17"/>
          <p:cNvSpPr/>
          <p:nvPr/>
        </p:nvSpPr>
        <p:spPr>
          <a:xfrm>
            <a:off x="8211054" y="2175942"/>
            <a:ext cx="617926" cy="426106"/>
          </a:xfrm>
          <a:custGeom>
            <a:avLst/>
            <a:gdLst/>
            <a:ahLst/>
            <a:cxnLst/>
            <a:rect l="l" t="t" r="r" b="b"/>
            <a:pathLst>
              <a:path w="722629" h="469900">
                <a:moveTo>
                  <a:pt x="0" y="50051"/>
                </a:moveTo>
                <a:lnTo>
                  <a:pt x="83282" y="36219"/>
                </a:lnTo>
                <a:lnTo>
                  <a:pt x="158349" y="24164"/>
                </a:lnTo>
                <a:lnTo>
                  <a:pt x="225742" y="14199"/>
                </a:lnTo>
                <a:lnTo>
                  <a:pt x="286003" y="6640"/>
                </a:lnTo>
                <a:lnTo>
                  <a:pt x="339673" y="1802"/>
                </a:lnTo>
                <a:lnTo>
                  <a:pt x="387293" y="0"/>
                </a:lnTo>
                <a:lnTo>
                  <a:pt x="429406" y="1547"/>
                </a:lnTo>
                <a:lnTo>
                  <a:pt x="499274" y="15951"/>
                </a:lnTo>
                <a:lnTo>
                  <a:pt x="553610" y="47533"/>
                </a:lnTo>
                <a:lnTo>
                  <a:pt x="596746" y="98812"/>
                </a:lnTo>
                <a:lnTo>
                  <a:pt x="615468" y="132624"/>
                </a:lnTo>
                <a:lnTo>
                  <a:pt x="633014" y="172304"/>
                </a:lnTo>
                <a:lnTo>
                  <a:pt x="649927" y="218168"/>
                </a:lnTo>
                <a:lnTo>
                  <a:pt x="666747" y="270529"/>
                </a:lnTo>
                <a:lnTo>
                  <a:pt x="684017" y="329703"/>
                </a:lnTo>
                <a:lnTo>
                  <a:pt x="702278" y="396005"/>
                </a:lnTo>
                <a:lnTo>
                  <a:pt x="722071" y="469748"/>
                </a:lnTo>
              </a:path>
            </a:pathLst>
          </a:custGeom>
          <a:ln w="99060">
            <a:solidFill>
              <a:srgbClr val="ED1C24"/>
            </a:solidFill>
          </a:ln>
        </p:spPr>
        <p:txBody>
          <a:bodyPr wrap="square" lIns="0" tIns="0" rIns="0" bIns="0" rtlCol="0"/>
          <a:lstStyle/>
          <a:p>
            <a:pPr defTabSz="400666"/>
            <a:endParaRPr>
              <a:solidFill>
                <a:prstClr val="black"/>
              </a:solidFill>
            </a:endParaRPr>
          </a:p>
        </p:txBody>
      </p:sp>
      <p:sp>
        <p:nvSpPr>
          <p:cNvPr id="18" name="object 18"/>
          <p:cNvSpPr/>
          <p:nvPr/>
        </p:nvSpPr>
        <p:spPr>
          <a:xfrm>
            <a:off x="8685202" y="2436619"/>
            <a:ext cx="219369" cy="350098"/>
          </a:xfrm>
          <a:custGeom>
            <a:avLst/>
            <a:gdLst/>
            <a:ahLst/>
            <a:cxnLst/>
            <a:rect l="l" t="t" r="r" b="b"/>
            <a:pathLst>
              <a:path w="256540" h="386080">
                <a:moveTo>
                  <a:pt x="256006" y="0"/>
                </a:moveTo>
                <a:lnTo>
                  <a:pt x="0" y="68465"/>
                </a:lnTo>
                <a:lnTo>
                  <a:pt x="222059" y="386003"/>
                </a:lnTo>
                <a:lnTo>
                  <a:pt x="256006" y="0"/>
                </a:lnTo>
                <a:close/>
              </a:path>
            </a:pathLst>
          </a:custGeom>
          <a:solidFill>
            <a:srgbClr val="ED1C24"/>
          </a:solidFill>
        </p:spPr>
        <p:txBody>
          <a:bodyPr wrap="square" lIns="0" tIns="0" rIns="0" bIns="0" rtlCol="0"/>
          <a:lstStyle/>
          <a:p>
            <a:pPr defTabSz="400666"/>
            <a:endParaRPr>
              <a:solidFill>
                <a:prstClr val="black"/>
              </a:solidFill>
            </a:endParaRPr>
          </a:p>
        </p:txBody>
      </p:sp>
      <p:sp>
        <p:nvSpPr>
          <p:cNvPr id="19" name="object 19"/>
          <p:cNvSpPr/>
          <p:nvPr/>
        </p:nvSpPr>
        <p:spPr>
          <a:xfrm>
            <a:off x="8804894" y="3413449"/>
            <a:ext cx="1622775" cy="2476020"/>
          </a:xfrm>
          <a:prstGeom prst="rect">
            <a:avLst/>
          </a:prstGeom>
          <a:blipFill>
            <a:blip r:embed="rId6"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20" name="object 20"/>
          <p:cNvSpPr/>
          <p:nvPr/>
        </p:nvSpPr>
        <p:spPr>
          <a:xfrm>
            <a:off x="6456374" y="3224434"/>
            <a:ext cx="1658084" cy="2763929"/>
          </a:xfrm>
          <a:prstGeom prst="rect">
            <a:avLst/>
          </a:prstGeom>
          <a:blipFill>
            <a:blip r:embed="rId7"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21" name="object 21"/>
          <p:cNvSpPr/>
          <p:nvPr/>
        </p:nvSpPr>
        <p:spPr>
          <a:xfrm>
            <a:off x="8113980" y="2174303"/>
            <a:ext cx="1361811" cy="1006530"/>
          </a:xfrm>
          <a:prstGeom prst="rect">
            <a:avLst/>
          </a:prstGeom>
          <a:blipFill>
            <a:blip r:embed="rId8"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22" name="object 22"/>
          <p:cNvSpPr txBox="1"/>
          <p:nvPr/>
        </p:nvSpPr>
        <p:spPr>
          <a:xfrm>
            <a:off x="407368" y="338747"/>
            <a:ext cx="5913735" cy="553998"/>
          </a:xfrm>
          <a:prstGeom prst="rect">
            <a:avLst/>
          </a:prstGeom>
        </p:spPr>
        <p:txBody>
          <a:bodyPr vert="horz" wrap="square" lIns="0" tIns="0" rIns="0" bIns="0" rtlCol="0">
            <a:spAutoFit/>
          </a:bodyPr>
          <a:lstStyle/>
          <a:p>
            <a:pPr marL="11130" defTabSz="400666"/>
            <a:r>
              <a:rPr sz="3600" dirty="0" err="1">
                <a:solidFill>
                  <a:srgbClr val="FFFFFF"/>
                </a:solidFill>
                <a:latin typeface="+mj-lt"/>
                <a:cs typeface="Arial Unicode MS"/>
              </a:rPr>
              <a:t>Amputatversorgung</a:t>
            </a:r>
            <a:endParaRPr sz="3600" dirty="0">
              <a:solidFill>
                <a:prstClr val="black"/>
              </a:solidFill>
              <a:latin typeface="+mj-lt"/>
              <a:cs typeface="Arial Unicode MS"/>
            </a:endParaRPr>
          </a:p>
        </p:txBody>
      </p:sp>
      <p:sp>
        <p:nvSpPr>
          <p:cNvPr id="26" name="Foliennummernplatzhalter 25"/>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44</a:t>
            </a:fld>
            <a:endParaRPr lang="de-DE" sz="1600">
              <a:solidFill>
                <a:prstClr val="black">
                  <a:tint val="75000"/>
                </a:prstClr>
              </a:solidFill>
            </a:endParaRPr>
          </a:p>
        </p:txBody>
      </p:sp>
      <p:sp>
        <p:nvSpPr>
          <p:cNvPr id="29" name="object 6"/>
          <p:cNvSpPr/>
          <p:nvPr/>
        </p:nvSpPr>
        <p:spPr>
          <a:xfrm>
            <a:off x="3815206" y="2808235"/>
            <a:ext cx="188961" cy="605185"/>
          </a:xfrm>
          <a:custGeom>
            <a:avLst/>
            <a:gdLst/>
            <a:ahLst/>
            <a:cxnLst/>
            <a:rect l="l" t="t" r="r" b="b"/>
            <a:pathLst>
              <a:path w="220980" h="667385">
                <a:moveTo>
                  <a:pt x="0" y="293063"/>
                </a:moveTo>
                <a:lnTo>
                  <a:pt x="39514" y="230370"/>
                </a:lnTo>
                <a:lnTo>
                  <a:pt x="74937" y="174561"/>
                </a:lnTo>
                <a:lnTo>
                  <a:pt x="106335" y="125917"/>
                </a:lnTo>
                <a:lnTo>
                  <a:pt x="133776" y="84720"/>
                </a:lnTo>
                <a:lnTo>
                  <a:pt x="157326" y="51249"/>
                </a:lnTo>
                <a:lnTo>
                  <a:pt x="193019" y="8608"/>
                </a:lnTo>
                <a:lnTo>
                  <a:pt x="205297" y="0"/>
                </a:lnTo>
                <a:lnTo>
                  <a:pt x="213952" y="240"/>
                </a:lnTo>
                <a:lnTo>
                  <a:pt x="219049" y="9609"/>
                </a:lnTo>
                <a:lnTo>
                  <a:pt x="220657" y="28388"/>
                </a:lnTo>
                <a:lnTo>
                  <a:pt x="218841" y="56858"/>
                </a:lnTo>
                <a:lnTo>
                  <a:pt x="213669" y="95298"/>
                </a:lnTo>
                <a:lnTo>
                  <a:pt x="205208" y="143989"/>
                </a:lnTo>
                <a:lnTo>
                  <a:pt x="193524" y="203213"/>
                </a:lnTo>
                <a:lnTo>
                  <a:pt x="178684" y="273249"/>
                </a:lnTo>
                <a:lnTo>
                  <a:pt x="160755" y="354378"/>
                </a:lnTo>
                <a:lnTo>
                  <a:pt x="139804" y="446881"/>
                </a:lnTo>
                <a:lnTo>
                  <a:pt x="115898" y="551038"/>
                </a:lnTo>
                <a:lnTo>
                  <a:pt x="89103" y="667129"/>
                </a:lnTo>
              </a:path>
            </a:pathLst>
          </a:custGeom>
          <a:ln w="33020">
            <a:solidFill>
              <a:srgbClr val="231F20"/>
            </a:solidFill>
          </a:ln>
        </p:spPr>
        <p:txBody>
          <a:bodyPr wrap="square" lIns="0" tIns="0" rIns="0" bIns="0" rtlCol="0"/>
          <a:lstStyle/>
          <a:p>
            <a:pPr defTabSz="400666"/>
            <a:endParaRPr>
              <a:solidFill>
                <a:prstClr val="black"/>
              </a:solidFill>
            </a:endParaRPr>
          </a:p>
        </p:txBody>
      </p:sp>
      <p:sp>
        <p:nvSpPr>
          <p:cNvPr id="30" name="object 7"/>
          <p:cNvSpPr/>
          <p:nvPr/>
        </p:nvSpPr>
        <p:spPr>
          <a:xfrm>
            <a:off x="3849796" y="3344653"/>
            <a:ext cx="107513" cy="169866"/>
          </a:xfrm>
          <a:custGeom>
            <a:avLst/>
            <a:gdLst/>
            <a:ahLst/>
            <a:cxnLst/>
            <a:rect l="l" t="t" r="r" b="b"/>
            <a:pathLst>
              <a:path w="125730" h="187325">
                <a:moveTo>
                  <a:pt x="0" y="0"/>
                </a:moveTo>
                <a:lnTo>
                  <a:pt x="22923" y="186969"/>
                </a:lnTo>
                <a:lnTo>
                  <a:pt x="125526" y="28994"/>
                </a:lnTo>
                <a:lnTo>
                  <a:pt x="0" y="0"/>
                </a:lnTo>
                <a:close/>
              </a:path>
            </a:pathLst>
          </a:custGeom>
          <a:solidFill>
            <a:srgbClr val="231F20"/>
          </a:solidFill>
        </p:spPr>
        <p:txBody>
          <a:bodyPr wrap="square" lIns="0" tIns="0" rIns="0" bIns="0" rtlCol="0"/>
          <a:lstStyle/>
          <a:p>
            <a:pPr defTabSz="400666"/>
            <a:endParaRPr>
              <a:solidFill>
                <a:prstClr val="black"/>
              </a:solidFill>
            </a:endParaRPr>
          </a:p>
        </p:txBody>
      </p:sp>
      <p:sp>
        <p:nvSpPr>
          <p:cNvPr id="31" name="Textfeld 30"/>
          <p:cNvSpPr txBox="1"/>
          <p:nvPr/>
        </p:nvSpPr>
        <p:spPr>
          <a:xfrm>
            <a:off x="2012169" y="1206678"/>
            <a:ext cx="3447980" cy="736722"/>
          </a:xfrm>
          <a:prstGeom prst="rect">
            <a:avLst/>
          </a:prstGeom>
          <a:noFill/>
        </p:spPr>
        <p:txBody>
          <a:bodyPr wrap="square" lIns="0" tIns="0" rIns="0" bIns="0" rtlCol="0" anchor="t" anchorCtr="0">
            <a:noAutofit/>
          </a:bodyPr>
          <a:lstStyle/>
          <a:p>
            <a:r>
              <a:rPr lang="de-DE" sz="2000" dirty="0"/>
              <a:t>Ein-Beutel-Methode</a:t>
            </a:r>
          </a:p>
        </p:txBody>
      </p:sp>
      <p:sp>
        <p:nvSpPr>
          <p:cNvPr id="32" name="Rechteck 31"/>
          <p:cNvSpPr/>
          <p:nvPr/>
        </p:nvSpPr>
        <p:spPr>
          <a:xfrm>
            <a:off x="6840326" y="1205445"/>
            <a:ext cx="2741456" cy="400110"/>
          </a:xfrm>
          <a:prstGeom prst="rect">
            <a:avLst/>
          </a:prstGeom>
        </p:spPr>
        <p:txBody>
          <a:bodyPr wrap="none">
            <a:spAutoFit/>
          </a:bodyPr>
          <a:lstStyle/>
          <a:p>
            <a:r>
              <a:rPr lang="de-DE" sz="2000" dirty="0"/>
              <a:t>Zwei-Beutel-Methode</a:t>
            </a:r>
          </a:p>
        </p:txBody>
      </p:sp>
      <p:cxnSp>
        <p:nvCxnSpPr>
          <p:cNvPr id="38" name="Gerade Verbindung mit Pfeil 37"/>
          <p:cNvCxnSpPr/>
          <p:nvPr/>
        </p:nvCxnSpPr>
        <p:spPr>
          <a:xfrm flipH="1">
            <a:off x="3533982" y="2083252"/>
            <a:ext cx="717816" cy="440004"/>
          </a:xfrm>
          <a:prstGeom prst="straightConnector1">
            <a:avLst/>
          </a:prstGeom>
          <a:ln w="38100">
            <a:solidFill>
              <a:schemeClr val="bg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39" name="Grafik 38"/>
          <p:cNvPicPr>
            <a:picLocks noChangeAspect="1"/>
          </p:cNvPicPr>
          <p:nvPr/>
        </p:nvPicPr>
        <p:blipFill>
          <a:blip r:embed="rId9"/>
          <a:stretch>
            <a:fillRect/>
          </a:stretch>
        </p:blipFill>
        <p:spPr>
          <a:xfrm>
            <a:off x="7349610" y="3036994"/>
            <a:ext cx="847417" cy="573074"/>
          </a:xfrm>
          <a:prstGeom prst="rect">
            <a:avLst/>
          </a:prstGeom>
        </p:spPr>
      </p:pic>
      <p:pic>
        <p:nvPicPr>
          <p:cNvPr id="24" name="Picture 8" descr="knochen"/>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8458843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2797" y="332656"/>
            <a:ext cx="9142805" cy="548433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4634362" y="5992943"/>
            <a:ext cx="2919673" cy="307777"/>
          </a:xfrm>
          <a:prstGeom prst="rect">
            <a:avLst/>
          </a:prstGeom>
        </p:spPr>
        <p:txBody>
          <a:bodyPr vert="horz" wrap="square" lIns="0" tIns="0" rIns="0" bIns="0" rtlCol="0">
            <a:spAutoFit/>
          </a:bodyPr>
          <a:lstStyle/>
          <a:p>
            <a:pPr marL="11130" defTabSz="400666"/>
            <a:r>
              <a:rPr lang="de-DE" sz="2000" spc="-92" dirty="0">
                <a:solidFill>
                  <a:srgbClr val="FFFFFF"/>
                </a:solidFill>
                <a:latin typeface="+mj-lt"/>
                <a:cs typeface="Arial Unicode MS"/>
              </a:rPr>
              <a:t>Was hilft der Köchin?</a:t>
            </a:r>
            <a:endParaRPr sz="2000" dirty="0">
              <a:solidFill>
                <a:srgbClr val="FFFFFF"/>
              </a:solidFill>
              <a:latin typeface="+mj-lt"/>
              <a:cs typeface="Arial Unicode MS"/>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45</a:t>
            </a:fld>
            <a:endParaRPr lang="de-DE" sz="1600">
              <a:solidFill>
                <a:prstClr val="black">
                  <a:tint val="75000"/>
                </a:prstClr>
              </a:solidFill>
            </a:endParaRPr>
          </a:p>
        </p:txBody>
      </p:sp>
      <p:pic>
        <p:nvPicPr>
          <p:cNvPr id="6"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6666508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1" name="Bild 1" descr="Foliensatz+Kind_2012_Seite_43.png"/>
          <p:cNvPicPr>
            <a:picLocks noChangeAspect="1"/>
          </p:cNvPicPr>
          <p:nvPr/>
        </p:nvPicPr>
        <p:blipFill rotWithShape="1">
          <a:blip r:embed="rId2" cstate="print">
            <a:extLst>
              <a:ext uri="{28A0092B-C50C-407E-A947-70E740481C1C}">
                <a14:useLocalDpi xmlns:a14="http://schemas.microsoft.com/office/drawing/2010/main" val="0"/>
              </a:ext>
            </a:extLst>
          </a:blip>
          <a:srcRect l="8264" t="5900" r="5113" b="31100"/>
          <a:stretch/>
        </p:blipFill>
        <p:spPr bwMode="auto">
          <a:xfrm>
            <a:off x="2135560" y="1412776"/>
            <a:ext cx="7920880"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feld 6"/>
          <p:cNvSpPr txBox="1"/>
          <p:nvPr/>
        </p:nvSpPr>
        <p:spPr>
          <a:xfrm>
            <a:off x="623392" y="404665"/>
            <a:ext cx="7488832" cy="730029"/>
          </a:xfrm>
          <a:prstGeom prst="rect">
            <a:avLst/>
          </a:prstGeom>
          <a:noFill/>
        </p:spPr>
        <p:txBody>
          <a:bodyPr wrap="square" lIns="0" tIns="0" rIns="0" bIns="0" rtlCol="0" anchor="t" anchorCtr="0">
            <a:noAutofit/>
          </a:bodyPr>
          <a:lstStyle/>
          <a:p>
            <a:pPr algn="l"/>
            <a:r>
              <a:rPr lang="de-DE" sz="3600" dirty="0">
                <a:solidFill>
                  <a:srgbClr val="FFFFFF"/>
                </a:solidFill>
              </a:rPr>
              <a:t>Verbrennungen und Verbrühungen </a:t>
            </a:r>
          </a:p>
        </p:txBody>
      </p:sp>
      <p:pic>
        <p:nvPicPr>
          <p:cNvPr id="5" name="Picture 8" descr="knoch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4382664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1" y="332656"/>
            <a:ext cx="9142805" cy="5484338"/>
          </a:xfrm>
          <a:prstGeom prst="rect">
            <a:avLst/>
          </a:prstGeom>
          <a:blipFill>
            <a:blip r:embed="rId3" cstate="print"/>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4642082" y="6022279"/>
            <a:ext cx="2906640" cy="307777"/>
          </a:xfrm>
          <a:prstGeom prst="rect">
            <a:avLst/>
          </a:prstGeom>
        </p:spPr>
        <p:txBody>
          <a:bodyPr vert="horz" wrap="square" lIns="0" tIns="0" rIns="0" bIns="0" rtlCol="0">
            <a:spAutoFit/>
          </a:bodyPr>
          <a:lstStyle/>
          <a:p>
            <a:pPr marL="11130" defTabSz="400666"/>
            <a:r>
              <a:rPr lang="de-DE" sz="2000" spc="-4" dirty="0">
                <a:solidFill>
                  <a:srgbClr val="FFFFFF"/>
                </a:solidFill>
                <a:latin typeface="+mj-lt"/>
                <a:cs typeface="Arial Unicode MS"/>
              </a:rPr>
              <a:t>Wie können wir helfen?</a:t>
            </a:r>
            <a:endParaRPr sz="2000" dirty="0">
              <a:solidFill>
                <a:srgbClr val="FFFFFF"/>
              </a:solidFill>
              <a:latin typeface="+mj-lt"/>
              <a:cs typeface="Arial Unicode MS"/>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47</a:t>
            </a:fld>
            <a:endParaRPr lang="de-DE" sz="1600">
              <a:solidFill>
                <a:prstClr val="black">
                  <a:tint val="75000"/>
                </a:prstClr>
              </a:solidFill>
            </a:endParaRPr>
          </a:p>
        </p:txBody>
      </p:sp>
      <p:pic>
        <p:nvPicPr>
          <p:cNvPr id="6"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5834132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uppieren 6"/>
          <p:cNvGrpSpPr/>
          <p:nvPr/>
        </p:nvGrpSpPr>
        <p:grpSpPr>
          <a:xfrm>
            <a:off x="2063552" y="908720"/>
            <a:ext cx="7920880" cy="5040560"/>
            <a:chOff x="323528" y="764704"/>
            <a:chExt cx="7920880" cy="5040560"/>
          </a:xfrm>
        </p:grpSpPr>
        <p:pic>
          <p:nvPicPr>
            <p:cNvPr id="51201" name="Bild 1" descr="Foliensatz+Kind_2012_Seite_48.png"/>
            <p:cNvPicPr>
              <a:picLocks noChangeAspect="1"/>
            </p:cNvPicPr>
            <p:nvPr/>
          </p:nvPicPr>
          <p:blipFill rotWithShape="1">
            <a:blip r:embed="rId2" cstate="print">
              <a:extLst>
                <a:ext uri="{28A0092B-C50C-407E-A947-70E740481C1C}">
                  <a14:useLocalDpi xmlns:a14="http://schemas.microsoft.com/office/drawing/2010/main" val="0"/>
                </a:ext>
              </a:extLst>
            </a:blip>
            <a:srcRect l="46063" t="17451" r="5113" b="34250"/>
            <a:stretch/>
          </p:blipFill>
          <p:spPr bwMode="auto">
            <a:xfrm>
              <a:off x="3779912" y="1556792"/>
              <a:ext cx="4464496" cy="3312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Bild 1" descr="Foliensatz+Kind_2012_Seite_48.png"/>
            <p:cNvPicPr>
              <a:picLocks noChangeAspect="1"/>
            </p:cNvPicPr>
            <p:nvPr/>
          </p:nvPicPr>
          <p:blipFill rotWithShape="1">
            <a:blip r:embed="rId2" cstate="print">
              <a:extLst>
                <a:ext uri="{28A0092B-C50C-407E-A947-70E740481C1C}">
                  <a14:useLocalDpi xmlns:a14="http://schemas.microsoft.com/office/drawing/2010/main" val="0"/>
                </a:ext>
              </a:extLst>
            </a:blip>
            <a:srcRect l="8171" t="5777" r="50879" b="20723"/>
            <a:stretch/>
          </p:blipFill>
          <p:spPr bwMode="auto">
            <a:xfrm>
              <a:off x="323528" y="764704"/>
              <a:ext cx="3744416" cy="5040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Textfeld 8"/>
          <p:cNvSpPr txBox="1"/>
          <p:nvPr/>
        </p:nvSpPr>
        <p:spPr>
          <a:xfrm>
            <a:off x="407368" y="188640"/>
            <a:ext cx="6120680" cy="1512168"/>
          </a:xfrm>
          <a:prstGeom prst="rect">
            <a:avLst/>
          </a:prstGeom>
          <a:noFill/>
        </p:spPr>
        <p:txBody>
          <a:bodyPr wrap="square" lIns="0" tIns="0" rIns="0" bIns="0" rtlCol="0" anchor="t" anchorCtr="0">
            <a:noAutofit/>
          </a:bodyPr>
          <a:lstStyle/>
          <a:p>
            <a:pPr algn="l"/>
            <a:r>
              <a:rPr lang="de-DE" sz="3600" dirty="0">
                <a:solidFill>
                  <a:srgbClr val="FFFFFF"/>
                </a:solidFill>
              </a:rPr>
              <a:t>Quetschungen </a:t>
            </a:r>
          </a:p>
        </p:txBody>
      </p:sp>
      <p:pic>
        <p:nvPicPr>
          <p:cNvPr id="10" name="Picture 8" descr="knoch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7535859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5" name="Bild 1" descr="Foliensatz+Kind_2012_Seite_49.png"/>
          <p:cNvPicPr>
            <a:picLocks noChangeAspect="1"/>
          </p:cNvPicPr>
          <p:nvPr/>
        </p:nvPicPr>
        <p:blipFill rotWithShape="1">
          <a:blip r:embed="rId2" cstate="print">
            <a:extLst>
              <a:ext uri="{28A0092B-C50C-407E-A947-70E740481C1C}">
                <a14:useLocalDpi xmlns:a14="http://schemas.microsoft.com/office/drawing/2010/main" val="0"/>
              </a:ext>
            </a:extLst>
          </a:blip>
          <a:srcRect l="8319" t="5250" r="5057" b="20201"/>
          <a:stretch/>
        </p:blipFill>
        <p:spPr bwMode="auto">
          <a:xfrm>
            <a:off x="2495600" y="1125654"/>
            <a:ext cx="7416824" cy="47872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feld 6"/>
          <p:cNvSpPr txBox="1"/>
          <p:nvPr/>
        </p:nvSpPr>
        <p:spPr>
          <a:xfrm>
            <a:off x="551384" y="294179"/>
            <a:ext cx="5832648" cy="864096"/>
          </a:xfrm>
          <a:prstGeom prst="rect">
            <a:avLst/>
          </a:prstGeom>
          <a:noFill/>
        </p:spPr>
        <p:txBody>
          <a:bodyPr wrap="square" lIns="0" tIns="0" rIns="0" bIns="0" rtlCol="0" anchor="t" anchorCtr="0">
            <a:noAutofit/>
          </a:bodyPr>
          <a:lstStyle/>
          <a:p>
            <a:pPr algn="l"/>
            <a:r>
              <a:rPr lang="de-DE" sz="3600" dirty="0">
                <a:solidFill>
                  <a:srgbClr val="FFFFFF"/>
                </a:solidFill>
              </a:rPr>
              <a:t>Sturzverletzung</a:t>
            </a:r>
          </a:p>
        </p:txBody>
      </p:sp>
      <p:pic>
        <p:nvPicPr>
          <p:cNvPr id="5" name="Picture 8" descr="knoch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6076882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0" y="0"/>
            <a:ext cx="9142794" cy="5587456"/>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p:nvPr/>
        </p:nvSpPr>
        <p:spPr>
          <a:xfrm>
            <a:off x="6095401" y="1"/>
            <a:ext cx="45719" cy="5587456"/>
          </a:xfrm>
          <a:custGeom>
            <a:avLst/>
            <a:gdLst/>
            <a:ahLst/>
            <a:cxnLst/>
            <a:rect l="l" t="t" r="r" b="b"/>
            <a:pathLst>
              <a:path h="6529070">
                <a:moveTo>
                  <a:pt x="0" y="0"/>
                </a:moveTo>
                <a:lnTo>
                  <a:pt x="0" y="6528979"/>
                </a:lnTo>
              </a:path>
            </a:pathLst>
          </a:custGeom>
          <a:ln w="41643">
            <a:solidFill>
              <a:srgbClr val="FFFFFF"/>
            </a:solidFill>
          </a:ln>
        </p:spPr>
        <p:txBody>
          <a:bodyPr wrap="square" lIns="0" tIns="0" rIns="0" bIns="0" rtlCol="0"/>
          <a:lstStyle/>
          <a:p>
            <a:pPr defTabSz="400666"/>
            <a:endParaRPr>
              <a:solidFill>
                <a:prstClr val="black"/>
              </a:solidFill>
            </a:endParaRPr>
          </a:p>
        </p:txBody>
      </p:sp>
      <p:sp>
        <p:nvSpPr>
          <p:cNvPr id="4" name="object 4"/>
          <p:cNvSpPr txBox="1"/>
          <p:nvPr/>
        </p:nvSpPr>
        <p:spPr>
          <a:xfrm>
            <a:off x="2495600" y="5743501"/>
            <a:ext cx="8352928" cy="307777"/>
          </a:xfrm>
          <a:prstGeom prst="rect">
            <a:avLst/>
          </a:prstGeom>
        </p:spPr>
        <p:txBody>
          <a:bodyPr vert="horz" wrap="square" lIns="0" tIns="0" rIns="0" bIns="0" rtlCol="0">
            <a:spAutoFit/>
          </a:bodyPr>
          <a:lstStyle/>
          <a:p>
            <a:pPr marL="11130" defTabSz="400666"/>
            <a:r>
              <a:rPr sz="2000" dirty="0" err="1">
                <a:solidFill>
                  <a:srgbClr val="FFFFFF"/>
                </a:solidFill>
                <a:latin typeface="+mj-lt"/>
                <a:cs typeface="Arial Unicode MS"/>
              </a:rPr>
              <a:t>Sportunfall</a:t>
            </a:r>
            <a:r>
              <a:rPr lang="de-DE" sz="2000" dirty="0">
                <a:solidFill>
                  <a:srgbClr val="FFFFFF"/>
                </a:solidFill>
                <a:latin typeface="+mj-lt"/>
                <a:cs typeface="Arial Unicode MS"/>
              </a:rPr>
              <a:t>:</a:t>
            </a:r>
            <a:r>
              <a:rPr sz="2000" dirty="0">
                <a:solidFill>
                  <a:srgbClr val="FFFFFF"/>
                </a:solidFill>
                <a:latin typeface="+mj-lt"/>
                <a:cs typeface="Arial Unicode MS"/>
              </a:rPr>
              <a:t> </a:t>
            </a:r>
            <a:r>
              <a:rPr sz="2000" spc="-92" dirty="0">
                <a:solidFill>
                  <a:srgbClr val="FFFFFF"/>
                </a:solidFill>
                <a:latin typeface="+mj-lt"/>
                <a:cs typeface="Arial Unicode MS"/>
              </a:rPr>
              <a:t>V</a:t>
            </a:r>
            <a:r>
              <a:rPr sz="2000" spc="-4" dirty="0">
                <a:solidFill>
                  <a:srgbClr val="FFFFFF"/>
                </a:solidFill>
                <a:latin typeface="+mj-lt"/>
                <a:cs typeface="Arial Unicode MS"/>
              </a:rPr>
              <a:t>erletzunge</a:t>
            </a:r>
            <a:r>
              <a:rPr sz="2000" dirty="0">
                <a:solidFill>
                  <a:srgbClr val="FFFFFF"/>
                </a:solidFill>
                <a:latin typeface="+mj-lt"/>
                <a:cs typeface="Arial Unicode MS"/>
              </a:rPr>
              <a:t>n </a:t>
            </a:r>
            <a:r>
              <a:rPr sz="2000" spc="-4" dirty="0">
                <a:solidFill>
                  <a:srgbClr val="FFFFFF"/>
                </a:solidFill>
                <a:latin typeface="+mj-lt"/>
                <a:cs typeface="Arial Unicode MS"/>
              </a:rPr>
              <a:t>de</a:t>
            </a:r>
            <a:r>
              <a:rPr sz="2000" dirty="0">
                <a:solidFill>
                  <a:srgbClr val="FFFFFF"/>
                </a:solidFill>
                <a:latin typeface="+mj-lt"/>
                <a:cs typeface="Arial Unicode MS"/>
              </a:rPr>
              <a:t>s </a:t>
            </a:r>
            <a:r>
              <a:rPr sz="2000" spc="-9" dirty="0">
                <a:solidFill>
                  <a:srgbClr val="FFFFFF"/>
                </a:solidFill>
                <a:latin typeface="+mj-lt"/>
                <a:cs typeface="Arial Unicode MS"/>
              </a:rPr>
              <a:t>Stütz-</a:t>
            </a:r>
            <a:r>
              <a:rPr sz="2000" dirty="0">
                <a:solidFill>
                  <a:srgbClr val="FFFFFF"/>
                </a:solidFill>
                <a:latin typeface="+mj-lt"/>
                <a:cs typeface="Arial Unicode MS"/>
              </a:rPr>
              <a:t> </a:t>
            </a:r>
            <a:r>
              <a:rPr sz="2000" spc="-4" dirty="0">
                <a:solidFill>
                  <a:srgbClr val="FFFFFF"/>
                </a:solidFill>
                <a:latin typeface="+mj-lt"/>
                <a:cs typeface="Arial Unicode MS"/>
              </a:rPr>
              <a:t>un</a:t>
            </a:r>
            <a:r>
              <a:rPr sz="2000" dirty="0">
                <a:solidFill>
                  <a:srgbClr val="FFFFFF"/>
                </a:solidFill>
                <a:latin typeface="+mj-lt"/>
                <a:cs typeface="Arial Unicode MS"/>
              </a:rPr>
              <a:t>d Bewegungsapparates</a:t>
            </a:r>
          </a:p>
        </p:txBody>
      </p:sp>
      <p:sp>
        <p:nvSpPr>
          <p:cNvPr id="8" name="Foliennummernplatzhalter 7"/>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50</a:t>
            </a:fld>
            <a:endParaRPr lang="de-DE" sz="1600">
              <a:solidFill>
                <a:prstClr val="black">
                  <a:tint val="75000"/>
                </a:prstClr>
              </a:solidFill>
            </a:endParaRPr>
          </a:p>
        </p:txBody>
      </p:sp>
      <p:pic>
        <p:nvPicPr>
          <p:cNvPr id="7"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7746833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49" name="Bild 1" descr="Foliensatz+Kind_2012_Seite_50.png"/>
          <p:cNvPicPr>
            <a:picLocks noChangeAspect="1"/>
          </p:cNvPicPr>
          <p:nvPr/>
        </p:nvPicPr>
        <p:blipFill rotWithShape="1">
          <a:blip r:embed="rId2" cstate="print">
            <a:extLst>
              <a:ext uri="{28A0092B-C50C-407E-A947-70E740481C1C}">
                <a14:useLocalDpi xmlns:a14="http://schemas.microsoft.com/office/drawing/2010/main" val="0"/>
              </a:ext>
            </a:extLst>
          </a:blip>
          <a:srcRect l="8264" t="6130" r="5112" b="20371"/>
          <a:stretch/>
        </p:blipFill>
        <p:spPr bwMode="auto">
          <a:xfrm>
            <a:off x="2243572" y="980728"/>
            <a:ext cx="7848872" cy="499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object 4"/>
          <p:cNvSpPr txBox="1"/>
          <p:nvPr/>
        </p:nvSpPr>
        <p:spPr>
          <a:xfrm>
            <a:off x="551384" y="437951"/>
            <a:ext cx="8352928" cy="307777"/>
          </a:xfrm>
          <a:prstGeom prst="rect">
            <a:avLst/>
          </a:prstGeom>
        </p:spPr>
        <p:txBody>
          <a:bodyPr vert="horz" wrap="square" lIns="0" tIns="0" rIns="0" bIns="0" rtlCol="0">
            <a:spAutoFit/>
          </a:bodyPr>
          <a:lstStyle/>
          <a:p>
            <a:pPr marL="11130" defTabSz="400666"/>
            <a:r>
              <a:rPr sz="2000" dirty="0" err="1">
                <a:solidFill>
                  <a:srgbClr val="FFFFFF"/>
                </a:solidFill>
                <a:latin typeface="+mj-lt"/>
                <a:cs typeface="Arial Unicode MS"/>
              </a:rPr>
              <a:t>Sportunfall</a:t>
            </a:r>
            <a:r>
              <a:rPr lang="de-DE" sz="2000" dirty="0">
                <a:solidFill>
                  <a:srgbClr val="FFFFFF"/>
                </a:solidFill>
                <a:latin typeface="+mj-lt"/>
                <a:cs typeface="Arial Unicode MS"/>
              </a:rPr>
              <a:t>:</a:t>
            </a:r>
            <a:r>
              <a:rPr sz="2000" dirty="0">
                <a:solidFill>
                  <a:srgbClr val="FFFFFF"/>
                </a:solidFill>
                <a:latin typeface="+mj-lt"/>
                <a:cs typeface="Arial Unicode MS"/>
              </a:rPr>
              <a:t> </a:t>
            </a:r>
            <a:r>
              <a:rPr sz="2000" spc="-92" dirty="0">
                <a:solidFill>
                  <a:srgbClr val="FFFFFF"/>
                </a:solidFill>
                <a:latin typeface="+mj-lt"/>
                <a:cs typeface="Arial Unicode MS"/>
              </a:rPr>
              <a:t>V</a:t>
            </a:r>
            <a:r>
              <a:rPr sz="2000" spc="-4" dirty="0">
                <a:solidFill>
                  <a:srgbClr val="FFFFFF"/>
                </a:solidFill>
                <a:latin typeface="+mj-lt"/>
                <a:cs typeface="Arial Unicode MS"/>
              </a:rPr>
              <a:t>erletzunge</a:t>
            </a:r>
            <a:r>
              <a:rPr sz="2000" dirty="0">
                <a:solidFill>
                  <a:srgbClr val="FFFFFF"/>
                </a:solidFill>
                <a:latin typeface="+mj-lt"/>
                <a:cs typeface="Arial Unicode MS"/>
              </a:rPr>
              <a:t>n </a:t>
            </a:r>
            <a:r>
              <a:rPr sz="2000" spc="-4" dirty="0">
                <a:solidFill>
                  <a:srgbClr val="FFFFFF"/>
                </a:solidFill>
                <a:latin typeface="+mj-lt"/>
                <a:cs typeface="Arial Unicode MS"/>
              </a:rPr>
              <a:t>de</a:t>
            </a:r>
            <a:r>
              <a:rPr sz="2000" dirty="0">
                <a:solidFill>
                  <a:srgbClr val="FFFFFF"/>
                </a:solidFill>
                <a:latin typeface="+mj-lt"/>
                <a:cs typeface="Arial Unicode MS"/>
              </a:rPr>
              <a:t>s </a:t>
            </a:r>
            <a:r>
              <a:rPr sz="2000" spc="-9" dirty="0">
                <a:solidFill>
                  <a:srgbClr val="FFFFFF"/>
                </a:solidFill>
                <a:latin typeface="+mj-lt"/>
                <a:cs typeface="Arial Unicode MS"/>
              </a:rPr>
              <a:t>Stütz-</a:t>
            </a:r>
            <a:r>
              <a:rPr sz="2000" dirty="0">
                <a:solidFill>
                  <a:srgbClr val="FFFFFF"/>
                </a:solidFill>
                <a:latin typeface="+mj-lt"/>
                <a:cs typeface="Arial Unicode MS"/>
              </a:rPr>
              <a:t> </a:t>
            </a:r>
            <a:r>
              <a:rPr sz="2000" spc="-4" dirty="0">
                <a:solidFill>
                  <a:srgbClr val="FFFFFF"/>
                </a:solidFill>
                <a:latin typeface="+mj-lt"/>
                <a:cs typeface="Arial Unicode MS"/>
              </a:rPr>
              <a:t>un</a:t>
            </a:r>
            <a:r>
              <a:rPr sz="2000" dirty="0">
                <a:solidFill>
                  <a:srgbClr val="FFFFFF"/>
                </a:solidFill>
                <a:latin typeface="+mj-lt"/>
                <a:cs typeface="Arial Unicode MS"/>
              </a:rPr>
              <a:t>d Bewegungsapparates</a:t>
            </a:r>
          </a:p>
        </p:txBody>
      </p:sp>
      <p:pic>
        <p:nvPicPr>
          <p:cNvPr id="5" name="Picture 8" descr="knoch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906523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1C7B82F-F4B7-41CD-91E7-616FD1CBD79A}"/>
              </a:ext>
            </a:extLst>
          </p:cNvPr>
          <p:cNvSpPr>
            <a:spLocks noGrp="1"/>
          </p:cNvSpPr>
          <p:nvPr>
            <p:ph type="sldNum" sz="quarter" idx="10"/>
          </p:nvPr>
        </p:nvSpPr>
        <p:spPr/>
        <p:txBody>
          <a:bodyPr/>
          <a:lstStyle/>
          <a:p>
            <a:pPr defTabSz="914355"/>
            <a:fld id="{B1DFA706-D6BF-4054-BFB5-EC6378B45988}" type="slidenum">
              <a:rPr lang="de-DE">
                <a:solidFill>
                  <a:prstClr val="white"/>
                </a:solidFill>
                <a:latin typeface="Maven Pro"/>
              </a:rPr>
              <a:pPr defTabSz="914355"/>
              <a:t>52</a:t>
            </a:fld>
            <a:endParaRPr lang="de-DE" dirty="0">
              <a:solidFill>
                <a:prstClr val="white"/>
              </a:solidFill>
              <a:latin typeface="Maven Pro"/>
            </a:endParaRPr>
          </a:p>
        </p:txBody>
      </p:sp>
      <p:sp>
        <p:nvSpPr>
          <p:cNvPr id="6" name="Titel 5">
            <a:extLst>
              <a:ext uri="{FF2B5EF4-FFF2-40B4-BE49-F238E27FC236}">
                <a16:creationId xmlns:a16="http://schemas.microsoft.com/office/drawing/2014/main" id="{33CA0530-5974-4C34-9F67-48FB4DD44314}"/>
              </a:ext>
            </a:extLst>
          </p:cNvPr>
          <p:cNvSpPr>
            <a:spLocks noGrp="1"/>
          </p:cNvSpPr>
          <p:nvPr>
            <p:ph type="title"/>
          </p:nvPr>
        </p:nvSpPr>
        <p:spPr/>
        <p:txBody>
          <a:bodyPr/>
          <a:lstStyle/>
          <a:p>
            <a:r>
              <a:rPr lang="de-DE" dirty="0" smtClean="0"/>
              <a:t>Sepsis („Blutvergiftung“)</a:t>
            </a:r>
            <a:endParaRPr lang="de-DE" dirty="0"/>
          </a:p>
        </p:txBody>
      </p:sp>
    </p:spTree>
    <p:extLst>
      <p:ext uri="{BB962C8B-B14F-4D97-AF65-F5344CB8AC3E}">
        <p14:creationId xmlns:p14="http://schemas.microsoft.com/office/powerpoint/2010/main" val="175719175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1C7B82F-F4B7-41CD-91E7-616FD1CBD79A}"/>
              </a:ext>
            </a:extLst>
          </p:cNvPr>
          <p:cNvSpPr>
            <a:spLocks noGrp="1"/>
          </p:cNvSpPr>
          <p:nvPr>
            <p:ph type="sldNum" sz="quarter" idx="10"/>
          </p:nvPr>
        </p:nvSpPr>
        <p:spPr/>
        <p:txBody>
          <a:bodyPr/>
          <a:lstStyle/>
          <a:p>
            <a:pPr defTabSz="914355"/>
            <a:fld id="{B1DFA706-D6BF-4054-BFB5-EC6378B45988}" type="slidenum">
              <a:rPr lang="de-DE">
                <a:solidFill>
                  <a:prstClr val="white"/>
                </a:solidFill>
                <a:latin typeface="Maven Pro"/>
              </a:rPr>
              <a:pPr defTabSz="914355"/>
              <a:t>53</a:t>
            </a:fld>
            <a:endParaRPr lang="de-DE" dirty="0">
              <a:solidFill>
                <a:prstClr val="white"/>
              </a:solidFill>
              <a:latin typeface="Maven Pro"/>
            </a:endParaRPr>
          </a:p>
        </p:txBody>
      </p:sp>
      <p:sp>
        <p:nvSpPr>
          <p:cNvPr id="2" name="Vertikaler Textplatzhalter 1"/>
          <p:cNvSpPr>
            <a:spLocks noGrp="1"/>
          </p:cNvSpPr>
          <p:nvPr>
            <p:ph type="body" orient="vert" idx="1"/>
          </p:nvPr>
        </p:nvSpPr>
        <p:spPr/>
        <p:txBody>
          <a:bodyPr/>
          <a:lstStyle/>
          <a:p>
            <a:r>
              <a:rPr lang="de-DE" dirty="0" smtClean="0"/>
              <a:t>Was ist eine Sepsis?</a:t>
            </a:r>
          </a:p>
          <a:p>
            <a:r>
              <a:rPr lang="de-DE" dirty="0" smtClean="0"/>
              <a:t>https</a:t>
            </a:r>
            <a:r>
              <a:rPr lang="de-DE" dirty="0"/>
              <a:t>://</a:t>
            </a:r>
            <a:r>
              <a:rPr lang="de-DE" dirty="0" smtClean="0"/>
              <a:t>youtu.be/pkr7RbLVeK0</a:t>
            </a:r>
          </a:p>
          <a:p>
            <a:r>
              <a:rPr lang="de-DE" dirty="0" smtClean="0"/>
              <a:t>Gesundheitsportal Bund</a:t>
            </a:r>
            <a:endParaRPr lang="de-DE" dirty="0"/>
          </a:p>
        </p:txBody>
      </p:sp>
      <p:sp>
        <p:nvSpPr>
          <p:cNvPr id="6" name="Titel 5">
            <a:extLst>
              <a:ext uri="{FF2B5EF4-FFF2-40B4-BE49-F238E27FC236}">
                <a16:creationId xmlns:a16="http://schemas.microsoft.com/office/drawing/2014/main" id="{33CA0530-5974-4C34-9F67-48FB4DD44314}"/>
              </a:ext>
            </a:extLst>
          </p:cNvPr>
          <p:cNvSpPr>
            <a:spLocks noGrp="1"/>
          </p:cNvSpPr>
          <p:nvPr>
            <p:ph type="title"/>
          </p:nvPr>
        </p:nvSpPr>
        <p:spPr/>
        <p:txBody>
          <a:bodyPr/>
          <a:lstStyle/>
          <a:p>
            <a:r>
              <a:rPr lang="de-DE" dirty="0" smtClean="0"/>
              <a:t>Sepsis</a:t>
            </a:r>
            <a:endParaRPr lang="de-DE" dirty="0"/>
          </a:p>
        </p:txBody>
      </p:sp>
      <p:pic>
        <p:nvPicPr>
          <p:cNvPr id="7" name="200728_wasisteinesepsis_finalmitmusik">
            <a:hlinkClick r:id="" action="ppaction://media"/>
          </p:cNvPr>
          <p:cNvPicPr>
            <a:picLocks noGrp="1" noChangeAspect="1"/>
          </p:cNvPicPr>
          <p:nvPr>
            <p:ph idx="11"/>
            <a:videoFile r:link="rId2"/>
            <p:extLst>
              <p:ext uri="{DAA4B4D4-6D71-4841-9C94-3DE7FCFB9230}">
                <p14:media xmlns:p14="http://schemas.microsoft.com/office/powerpoint/2010/main" r:embed="rId1"/>
              </p:ext>
            </p:extLst>
          </p:nvPr>
        </p:nvPicPr>
        <p:blipFill>
          <a:blip r:embed="rId4"/>
          <a:stretch>
            <a:fillRect/>
          </a:stretch>
        </p:blipFill>
        <p:spPr>
          <a:xfrm>
            <a:off x="508000" y="2433638"/>
            <a:ext cx="4930775" cy="2773362"/>
          </a:xfrm>
        </p:spPr>
      </p:pic>
      <p:sp>
        <p:nvSpPr>
          <p:cNvPr id="5" name="Vertikaler Textplatzhalter 4"/>
          <p:cNvSpPr>
            <a:spLocks noGrp="1"/>
          </p:cNvSpPr>
          <p:nvPr>
            <p:ph type="body" orient="vert" idx="12"/>
          </p:nvPr>
        </p:nvSpPr>
        <p:spPr/>
        <p:txBody>
          <a:bodyPr/>
          <a:lstStyle/>
          <a:p>
            <a:endParaRPr lang="de-DE"/>
          </a:p>
        </p:txBody>
      </p:sp>
    </p:spTree>
    <p:extLst>
      <p:ext uri="{BB962C8B-B14F-4D97-AF65-F5344CB8AC3E}">
        <p14:creationId xmlns:p14="http://schemas.microsoft.com/office/powerpoint/2010/main" val="257392238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1C7B82F-F4B7-41CD-91E7-616FD1CBD79A}"/>
              </a:ext>
            </a:extLst>
          </p:cNvPr>
          <p:cNvSpPr>
            <a:spLocks noGrp="1"/>
          </p:cNvSpPr>
          <p:nvPr>
            <p:ph type="sldNum" sz="quarter" idx="10"/>
          </p:nvPr>
        </p:nvSpPr>
        <p:spPr/>
        <p:txBody>
          <a:bodyPr/>
          <a:lstStyle/>
          <a:p>
            <a:pPr defTabSz="914355"/>
            <a:fld id="{B1DFA706-D6BF-4054-BFB5-EC6378B45988}" type="slidenum">
              <a:rPr lang="de-DE">
                <a:solidFill>
                  <a:prstClr val="white"/>
                </a:solidFill>
                <a:latin typeface="Maven Pro"/>
              </a:rPr>
              <a:pPr defTabSz="914355"/>
              <a:t>54</a:t>
            </a:fld>
            <a:endParaRPr lang="de-DE" dirty="0">
              <a:solidFill>
                <a:prstClr val="white"/>
              </a:solidFill>
              <a:latin typeface="Maven Pro"/>
            </a:endParaRPr>
          </a:p>
        </p:txBody>
      </p:sp>
      <p:sp>
        <p:nvSpPr>
          <p:cNvPr id="2" name="Vertikaler Textplatzhalter 1"/>
          <p:cNvSpPr>
            <a:spLocks noGrp="1"/>
          </p:cNvSpPr>
          <p:nvPr>
            <p:ph type="body" orient="vert" idx="1"/>
          </p:nvPr>
        </p:nvSpPr>
        <p:spPr/>
        <p:txBody>
          <a:bodyPr/>
          <a:lstStyle/>
          <a:p>
            <a:r>
              <a:rPr lang="de-DE" dirty="0" smtClean="0"/>
              <a:t>Film der Techniker-Krankenkasse</a:t>
            </a:r>
          </a:p>
          <a:p>
            <a:r>
              <a:rPr lang="de-DE" dirty="0" smtClean="0"/>
              <a:t>Dr. Johannes Wimmer</a:t>
            </a:r>
          </a:p>
          <a:p>
            <a:r>
              <a:rPr lang="de-DE" dirty="0" smtClean="0"/>
              <a:t>© Techniker-Krankenkasse</a:t>
            </a:r>
            <a:r>
              <a:rPr lang="de-DE" smtClean="0"/>
              <a:t>, Hamburg</a:t>
            </a:r>
            <a:endParaRPr lang="de-DE" dirty="0"/>
          </a:p>
        </p:txBody>
      </p:sp>
      <p:sp>
        <p:nvSpPr>
          <p:cNvPr id="6" name="Titel 5">
            <a:extLst>
              <a:ext uri="{FF2B5EF4-FFF2-40B4-BE49-F238E27FC236}">
                <a16:creationId xmlns:a16="http://schemas.microsoft.com/office/drawing/2014/main" id="{33CA0530-5974-4C34-9F67-48FB4DD44314}"/>
              </a:ext>
            </a:extLst>
          </p:cNvPr>
          <p:cNvSpPr>
            <a:spLocks noGrp="1"/>
          </p:cNvSpPr>
          <p:nvPr>
            <p:ph type="title"/>
          </p:nvPr>
        </p:nvSpPr>
        <p:spPr/>
        <p:txBody>
          <a:bodyPr/>
          <a:lstStyle/>
          <a:p>
            <a:r>
              <a:rPr lang="de-DE" dirty="0" smtClean="0"/>
              <a:t>Sepsis</a:t>
            </a:r>
            <a:endParaRPr lang="de-DE" dirty="0"/>
          </a:p>
        </p:txBody>
      </p:sp>
      <p:sp>
        <p:nvSpPr>
          <p:cNvPr id="5" name="Vertikaler Textplatzhalter 4"/>
          <p:cNvSpPr>
            <a:spLocks noGrp="1"/>
          </p:cNvSpPr>
          <p:nvPr>
            <p:ph type="body" orient="vert" idx="12"/>
          </p:nvPr>
        </p:nvSpPr>
        <p:spPr/>
        <p:txBody>
          <a:bodyPr/>
          <a:lstStyle/>
          <a:p>
            <a:endParaRPr lang="de-DE"/>
          </a:p>
        </p:txBody>
      </p:sp>
      <p:pic>
        <p:nvPicPr>
          <p:cNvPr id="8" name="TK_Wimmer_Sepsis">
            <a:hlinkClick r:id="" action="ppaction://media"/>
          </p:cNvPr>
          <p:cNvPicPr>
            <a:picLocks noGrp="1" noChangeAspect="1"/>
          </p:cNvPicPr>
          <p:nvPr>
            <p:ph idx="11"/>
            <a:videoFile r:link="rId2"/>
            <p:extLst>
              <p:ext uri="{DAA4B4D4-6D71-4841-9C94-3DE7FCFB9230}">
                <p14:media xmlns:p14="http://schemas.microsoft.com/office/powerpoint/2010/main" r:embed="rId1"/>
              </p:ext>
            </p:extLst>
          </p:nvPr>
        </p:nvPicPr>
        <p:blipFill>
          <a:blip r:embed="rId4"/>
          <a:stretch>
            <a:fillRect/>
          </a:stretch>
        </p:blipFill>
        <p:spPr>
          <a:xfrm>
            <a:off x="508000" y="2433638"/>
            <a:ext cx="4930775" cy="2773362"/>
          </a:xfrm>
        </p:spPr>
      </p:pic>
    </p:spTree>
    <p:extLst>
      <p:ext uri="{BB962C8B-B14F-4D97-AF65-F5344CB8AC3E}">
        <p14:creationId xmlns:p14="http://schemas.microsoft.com/office/powerpoint/2010/main" val="36474886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p:cTn id="7" fill="hold" display="0">
                  <p:stCondLst>
                    <p:cond delay="indefinite"/>
                  </p:stCondLst>
                </p:cTn>
                <p:tgtEl>
                  <p:spTgt spid="8"/>
                </p:tgtEl>
              </p:cMediaNode>
            </p:vide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platzhalter 2"/>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6096398" y="1477853"/>
            <a:ext cx="6095206" cy="3605209"/>
          </a:xfrm>
        </p:spPr>
      </p:pic>
      <p:sp>
        <p:nvSpPr>
          <p:cNvPr id="23" name="Vertikaler Textplatzhalter 22">
            <a:extLst>
              <a:ext uri="{FF2B5EF4-FFF2-40B4-BE49-F238E27FC236}">
                <a16:creationId xmlns:a16="http://schemas.microsoft.com/office/drawing/2014/main" id="{9EAC2184-A8F5-419B-9CF8-95FA8661CA1C}"/>
              </a:ext>
            </a:extLst>
          </p:cNvPr>
          <p:cNvSpPr>
            <a:spLocks noGrp="1"/>
          </p:cNvSpPr>
          <p:nvPr>
            <p:ph type="body" orient="vert" idx="11"/>
          </p:nvPr>
        </p:nvSpPr>
        <p:spPr>
          <a:xfrm>
            <a:off x="6096397" y="3853543"/>
            <a:ext cx="6095206" cy="3004457"/>
          </a:xfrm>
        </p:spPr>
        <p:txBody>
          <a:bodyPr/>
          <a:lstStyle/>
          <a:p>
            <a:r>
              <a:rPr lang="de-DE" dirty="0" smtClean="0"/>
              <a:t>Sepsis ist ein Notfall</a:t>
            </a:r>
            <a:endParaRPr lang="de-DE" dirty="0"/>
          </a:p>
        </p:txBody>
      </p:sp>
      <p:sp>
        <p:nvSpPr>
          <p:cNvPr id="2" name="Foliennummernplatzhalter 1">
            <a:extLst>
              <a:ext uri="{FF2B5EF4-FFF2-40B4-BE49-F238E27FC236}">
                <a16:creationId xmlns:a16="http://schemas.microsoft.com/office/drawing/2014/main" id="{F118C3B4-B0C3-4BD6-958A-F7014A219625}"/>
              </a:ext>
            </a:extLst>
          </p:cNvPr>
          <p:cNvSpPr>
            <a:spLocks noGrp="1"/>
          </p:cNvSpPr>
          <p:nvPr>
            <p:ph type="sldNum" sz="quarter" idx="10"/>
          </p:nvPr>
        </p:nvSpPr>
        <p:spPr/>
        <p:txBody>
          <a:bodyPr/>
          <a:lstStyle/>
          <a:p>
            <a:pPr defTabSz="914355">
              <a:defRPr/>
            </a:pPr>
            <a:fld id="{B1DFA706-D6BF-4054-BFB5-EC6378B45988}" type="slidenum">
              <a:rPr lang="de-DE">
                <a:solidFill>
                  <a:prstClr val="white"/>
                </a:solidFill>
                <a:latin typeface="Maven Pro"/>
              </a:rPr>
              <a:pPr defTabSz="914355">
                <a:defRPr/>
              </a:pPr>
              <a:t>55</a:t>
            </a:fld>
            <a:endParaRPr lang="de-DE" dirty="0">
              <a:solidFill>
                <a:prstClr val="white"/>
              </a:solidFill>
              <a:latin typeface="Maven Pro"/>
            </a:endParaRPr>
          </a:p>
        </p:txBody>
      </p:sp>
      <p:sp>
        <p:nvSpPr>
          <p:cNvPr id="7" name="Vertikaler Textplatzhalter 6">
            <a:extLst>
              <a:ext uri="{FF2B5EF4-FFF2-40B4-BE49-F238E27FC236}">
                <a16:creationId xmlns:a16="http://schemas.microsoft.com/office/drawing/2014/main" id="{3BF04746-1A9C-415E-9508-83AD6FD789FD}"/>
              </a:ext>
            </a:extLst>
          </p:cNvPr>
          <p:cNvSpPr>
            <a:spLocks noGrp="1"/>
          </p:cNvSpPr>
          <p:nvPr>
            <p:ph type="body" orient="vert" idx="1"/>
          </p:nvPr>
        </p:nvSpPr>
        <p:spPr/>
        <p:txBody>
          <a:bodyPr/>
          <a:lstStyle/>
          <a:p>
            <a:r>
              <a:rPr lang="de-DE" dirty="0" smtClean="0"/>
              <a:t>Was ist das? </a:t>
            </a:r>
          </a:p>
          <a:p>
            <a:pPr marL="228600" lvl="1" indent="-228600">
              <a:buFont typeface="Arial" panose="020B0604020202020204" pitchFamily="34" charset="0"/>
              <a:buChar char="•"/>
            </a:pPr>
            <a:r>
              <a:rPr lang="de-DE" dirty="0"/>
              <a:t>Eine Sepsis entsteht als Folge einer akuten Infektion. Infektionszeichen können sehr unterschiedlich sein</a:t>
            </a:r>
            <a:r>
              <a:rPr lang="de-DE" dirty="0" smtClean="0"/>
              <a:t>.</a:t>
            </a:r>
          </a:p>
          <a:p>
            <a:pPr marL="228600" lvl="1" indent="-228600">
              <a:buFont typeface="Arial" panose="020B0604020202020204" pitchFamily="34" charset="0"/>
              <a:buChar char="•"/>
            </a:pPr>
            <a:r>
              <a:rPr lang="de-DE" dirty="0" smtClean="0"/>
              <a:t> </a:t>
            </a:r>
            <a:r>
              <a:rPr lang="de-DE" dirty="0"/>
              <a:t>Fieber ist das häufigste Zeichen für eine Infektion und für eine Sepsis. </a:t>
            </a:r>
            <a:endParaRPr lang="de-DE" dirty="0" smtClean="0"/>
          </a:p>
          <a:p>
            <a:pPr marL="228600" lvl="1" indent="-228600">
              <a:buFont typeface="Arial" panose="020B0604020202020204" pitchFamily="34" charset="0"/>
              <a:buChar char="•"/>
            </a:pPr>
            <a:r>
              <a:rPr lang="de-DE" dirty="0" smtClean="0"/>
              <a:t>Manche </a:t>
            </a:r>
            <a:r>
              <a:rPr lang="de-DE" dirty="0"/>
              <a:t>Menschen entwickeln jedoch kein </a:t>
            </a:r>
            <a:r>
              <a:rPr lang="de-DE" dirty="0" smtClean="0"/>
              <a:t>Fieber. Man kann also nicht darauf vertrauen, dass keine Sepsis vorliegt, wenn der Betroffene nicht fiebert.</a:t>
            </a:r>
          </a:p>
        </p:txBody>
      </p:sp>
      <p:sp>
        <p:nvSpPr>
          <p:cNvPr id="6" name="Titel 5">
            <a:extLst>
              <a:ext uri="{FF2B5EF4-FFF2-40B4-BE49-F238E27FC236}">
                <a16:creationId xmlns:a16="http://schemas.microsoft.com/office/drawing/2014/main" id="{4E021914-8E36-44D3-A8B2-A49CB316ACE1}"/>
              </a:ext>
            </a:extLst>
          </p:cNvPr>
          <p:cNvSpPr>
            <a:spLocks noGrp="1"/>
          </p:cNvSpPr>
          <p:nvPr>
            <p:ph type="title"/>
          </p:nvPr>
        </p:nvSpPr>
        <p:spPr/>
        <p:txBody>
          <a:bodyPr/>
          <a:lstStyle/>
          <a:p>
            <a:r>
              <a:rPr lang="de-DE" dirty="0" smtClean="0"/>
              <a:t>Sepsis</a:t>
            </a:r>
            <a:endParaRPr lang="de-DE" dirty="0"/>
          </a:p>
        </p:txBody>
      </p:sp>
    </p:spTree>
    <p:extLst>
      <p:ext uri="{BB962C8B-B14F-4D97-AF65-F5344CB8AC3E}">
        <p14:creationId xmlns:p14="http://schemas.microsoft.com/office/powerpoint/2010/main" val="47771805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nummernplatzhalter 1">
            <a:extLst>
              <a:ext uri="{FF2B5EF4-FFF2-40B4-BE49-F238E27FC236}">
                <a16:creationId xmlns:a16="http://schemas.microsoft.com/office/drawing/2014/main" id="{F118C3B4-B0C3-4BD6-958A-F7014A219625}"/>
              </a:ext>
            </a:extLst>
          </p:cNvPr>
          <p:cNvSpPr>
            <a:spLocks noGrp="1"/>
          </p:cNvSpPr>
          <p:nvPr>
            <p:ph type="sldNum" sz="quarter" idx="10"/>
          </p:nvPr>
        </p:nvSpPr>
        <p:spPr/>
        <p:txBody>
          <a:bodyPr/>
          <a:lstStyle/>
          <a:p>
            <a:pPr defTabSz="914310">
              <a:defRPr/>
            </a:pPr>
            <a:fld id="{B1DFA706-D6BF-4054-BFB5-EC6378B45988}" type="slidenum">
              <a:rPr lang="de-DE">
                <a:solidFill>
                  <a:prstClr val="white"/>
                </a:solidFill>
                <a:latin typeface="Maven Pro"/>
              </a:rPr>
              <a:pPr defTabSz="914310">
                <a:defRPr/>
              </a:pPr>
              <a:t>56</a:t>
            </a:fld>
            <a:endParaRPr lang="de-DE" dirty="0">
              <a:solidFill>
                <a:prstClr val="white"/>
              </a:solidFill>
              <a:latin typeface="Maven Pro"/>
            </a:endParaRPr>
          </a:p>
        </p:txBody>
      </p:sp>
      <p:sp>
        <p:nvSpPr>
          <p:cNvPr id="7" name="Vertikaler Textplatzhalter 6">
            <a:extLst>
              <a:ext uri="{FF2B5EF4-FFF2-40B4-BE49-F238E27FC236}">
                <a16:creationId xmlns:a16="http://schemas.microsoft.com/office/drawing/2014/main" id="{3BF04746-1A9C-415E-9508-83AD6FD789FD}"/>
              </a:ext>
            </a:extLst>
          </p:cNvPr>
          <p:cNvSpPr>
            <a:spLocks noGrp="1"/>
          </p:cNvSpPr>
          <p:nvPr>
            <p:ph type="body" orient="vert" idx="1"/>
          </p:nvPr>
        </p:nvSpPr>
        <p:spPr/>
        <p:txBody>
          <a:bodyPr/>
          <a:lstStyle/>
          <a:p>
            <a:endParaRPr lang="de-DE" dirty="0" smtClean="0"/>
          </a:p>
          <a:p>
            <a:r>
              <a:rPr lang="de-DE" b="1" dirty="0"/>
              <a:t>S</a:t>
            </a:r>
            <a:r>
              <a:rPr lang="de-DE" dirty="0">
                <a:solidFill>
                  <a:schemeClr val="accent1"/>
                </a:solidFill>
              </a:rPr>
              <a:t>chüttelfrost, Fieber oder starkes Frösteln</a:t>
            </a:r>
          </a:p>
          <a:p>
            <a:r>
              <a:rPr lang="de-DE" b="1" dirty="0"/>
              <a:t>E</a:t>
            </a:r>
            <a:r>
              <a:rPr lang="de-DE" dirty="0">
                <a:solidFill>
                  <a:schemeClr val="accent1"/>
                </a:solidFill>
              </a:rPr>
              <a:t>xtremes, nie gekanntes Krankheitsgefühl</a:t>
            </a:r>
          </a:p>
          <a:p>
            <a:r>
              <a:rPr lang="de-DE" b="1" dirty="0"/>
              <a:t>P</a:t>
            </a:r>
            <a:r>
              <a:rPr lang="de-DE" dirty="0">
                <a:solidFill>
                  <a:schemeClr val="accent1"/>
                </a:solidFill>
              </a:rPr>
              <a:t>eriphere Minderdurchblutung, verfärbte Haut </a:t>
            </a:r>
          </a:p>
          <a:p>
            <a:r>
              <a:rPr lang="de-DE" b="1" dirty="0"/>
              <a:t>S</a:t>
            </a:r>
            <a:r>
              <a:rPr lang="de-DE" dirty="0">
                <a:solidFill>
                  <a:schemeClr val="accent1"/>
                </a:solidFill>
              </a:rPr>
              <a:t>chläfrigkeit, Verwirrtheit</a:t>
            </a:r>
          </a:p>
          <a:p>
            <a:r>
              <a:rPr lang="de-DE" b="1" dirty="0"/>
              <a:t>I</a:t>
            </a:r>
            <a:r>
              <a:rPr lang="de-DE" dirty="0">
                <a:solidFill>
                  <a:schemeClr val="accent1"/>
                </a:solidFill>
              </a:rPr>
              <a:t>ch habe mich gefühlt, als würde ich sterben</a:t>
            </a:r>
          </a:p>
          <a:p>
            <a:r>
              <a:rPr lang="de-DE" b="1" dirty="0"/>
              <a:t>S</a:t>
            </a:r>
            <a:r>
              <a:rPr lang="de-DE" dirty="0">
                <a:solidFill>
                  <a:schemeClr val="accent1"/>
                </a:solidFill>
              </a:rPr>
              <a:t>chnelle, schwere Atmung, Luftnot</a:t>
            </a:r>
          </a:p>
          <a:p>
            <a:endParaRPr lang="de-DE" dirty="0"/>
          </a:p>
        </p:txBody>
      </p:sp>
      <p:sp>
        <p:nvSpPr>
          <p:cNvPr id="6" name="Titel 5">
            <a:extLst>
              <a:ext uri="{FF2B5EF4-FFF2-40B4-BE49-F238E27FC236}">
                <a16:creationId xmlns:a16="http://schemas.microsoft.com/office/drawing/2014/main" id="{4E021914-8E36-44D3-A8B2-A49CB316ACE1}"/>
              </a:ext>
            </a:extLst>
          </p:cNvPr>
          <p:cNvSpPr>
            <a:spLocks noGrp="1"/>
          </p:cNvSpPr>
          <p:nvPr>
            <p:ph type="title"/>
          </p:nvPr>
        </p:nvSpPr>
        <p:spPr/>
        <p:txBody>
          <a:bodyPr/>
          <a:lstStyle/>
          <a:p>
            <a:r>
              <a:rPr lang="de-DE" dirty="0" smtClean="0"/>
              <a:t>Sepsis </a:t>
            </a:r>
            <a:r>
              <a:rPr lang="de-DE" dirty="0"/>
              <a:t>ist ein Notfall! </a:t>
            </a:r>
            <a:br>
              <a:rPr lang="de-DE" dirty="0"/>
            </a:br>
            <a:endParaRPr lang="de-DE" dirty="0"/>
          </a:p>
        </p:txBody>
      </p:sp>
      <p:pic>
        <p:nvPicPr>
          <p:cNvPr id="10" name="Grafik 9"/>
          <p:cNvPicPr>
            <a:picLocks noChangeAspect="1"/>
          </p:cNvPicPr>
          <p:nvPr/>
        </p:nvPicPr>
        <p:blipFill>
          <a:blip r:embed="rId2"/>
          <a:stretch>
            <a:fillRect/>
          </a:stretch>
        </p:blipFill>
        <p:spPr>
          <a:xfrm>
            <a:off x="6095803" y="1228076"/>
            <a:ext cx="6095206" cy="4598131"/>
          </a:xfrm>
          <a:prstGeom prst="rect">
            <a:avLst/>
          </a:prstGeom>
        </p:spPr>
      </p:pic>
      <p:sp>
        <p:nvSpPr>
          <p:cNvPr id="23" name="Vertikaler Textplatzhalter 22">
            <a:extLst>
              <a:ext uri="{FF2B5EF4-FFF2-40B4-BE49-F238E27FC236}">
                <a16:creationId xmlns:a16="http://schemas.microsoft.com/office/drawing/2014/main" id="{9EAC2184-A8F5-419B-9CF8-95FA8661CA1C}"/>
              </a:ext>
            </a:extLst>
          </p:cNvPr>
          <p:cNvSpPr>
            <a:spLocks noGrp="1"/>
          </p:cNvSpPr>
          <p:nvPr>
            <p:ph type="body" orient="vert" idx="11"/>
          </p:nvPr>
        </p:nvSpPr>
        <p:spPr>
          <a:xfrm>
            <a:off x="6096397" y="3853516"/>
            <a:ext cx="6094809" cy="3004262"/>
          </a:xfrm>
        </p:spPr>
        <p:txBody>
          <a:bodyPr/>
          <a:lstStyle/>
          <a:p>
            <a:r>
              <a:rPr lang="de-DE" dirty="0" smtClean="0"/>
              <a:t>Sepsis: Der berühmte rote Streifen auf der Haut</a:t>
            </a:r>
            <a:endParaRPr lang="de-DE" dirty="0"/>
          </a:p>
        </p:txBody>
      </p:sp>
      <p:sp>
        <p:nvSpPr>
          <p:cNvPr id="11" name="Rechteck 10"/>
          <p:cNvSpPr/>
          <p:nvPr/>
        </p:nvSpPr>
        <p:spPr>
          <a:xfrm>
            <a:off x="6095405" y="1081865"/>
            <a:ext cx="6095603" cy="169277"/>
          </a:xfrm>
          <a:prstGeom prst="rect">
            <a:avLst/>
          </a:prstGeom>
        </p:spPr>
        <p:txBody>
          <a:bodyPr>
            <a:spAutoFit/>
          </a:bodyPr>
          <a:lstStyle/>
          <a:p>
            <a:pPr defTabSz="914355"/>
            <a:r>
              <a:rPr lang="de-DE" sz="500" dirty="0">
                <a:solidFill>
                  <a:srgbClr val="000548"/>
                </a:solidFill>
                <a:latin typeface="Maven Pro"/>
              </a:rPr>
              <a:t>https://www.medpertise.de/blutvergiftung-sepsis/roter-strich/</a:t>
            </a:r>
          </a:p>
        </p:txBody>
      </p:sp>
    </p:spTree>
    <p:extLst>
      <p:ext uri="{BB962C8B-B14F-4D97-AF65-F5344CB8AC3E}">
        <p14:creationId xmlns:p14="http://schemas.microsoft.com/office/powerpoint/2010/main" val="4526360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platzhalter 2"/>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2125831" y="29496"/>
            <a:ext cx="10065773" cy="6710516"/>
          </a:xfrm>
        </p:spPr>
      </p:pic>
      <p:sp>
        <p:nvSpPr>
          <p:cNvPr id="2" name="Foliennummernplatzhalter 1">
            <a:extLst>
              <a:ext uri="{FF2B5EF4-FFF2-40B4-BE49-F238E27FC236}">
                <a16:creationId xmlns:a16="http://schemas.microsoft.com/office/drawing/2014/main" id="{60F08BAB-FA08-429C-9607-86B5BBC34F96}"/>
              </a:ext>
            </a:extLst>
          </p:cNvPr>
          <p:cNvSpPr>
            <a:spLocks noGrp="1"/>
          </p:cNvSpPr>
          <p:nvPr>
            <p:ph type="sldNum" sz="quarter" idx="10"/>
          </p:nvPr>
        </p:nvSpPr>
        <p:spPr/>
        <p:txBody>
          <a:bodyPr/>
          <a:lstStyle/>
          <a:p>
            <a:pPr defTabSz="914355"/>
            <a:fld id="{B1DFA706-D6BF-4054-BFB5-EC6378B45988}" type="slidenum">
              <a:rPr lang="de-DE">
                <a:solidFill>
                  <a:prstClr val="white"/>
                </a:solidFill>
                <a:latin typeface="Maven Pro"/>
              </a:rPr>
              <a:pPr defTabSz="914355"/>
              <a:t>57</a:t>
            </a:fld>
            <a:endParaRPr lang="de-DE" dirty="0">
              <a:solidFill>
                <a:prstClr val="white"/>
              </a:solidFill>
              <a:latin typeface="Maven Pro"/>
            </a:endParaRPr>
          </a:p>
        </p:txBody>
      </p:sp>
      <p:sp>
        <p:nvSpPr>
          <p:cNvPr id="13" name="Textplatzhalter 12"/>
          <p:cNvSpPr>
            <a:spLocks noGrp="1"/>
          </p:cNvSpPr>
          <p:nvPr>
            <p:ph type="body" sz="quarter" idx="15"/>
          </p:nvPr>
        </p:nvSpPr>
        <p:spPr/>
        <p:txBody>
          <a:bodyPr/>
          <a:lstStyle/>
          <a:p>
            <a:endParaRPr lang="de-DE"/>
          </a:p>
        </p:txBody>
      </p:sp>
      <p:sp>
        <p:nvSpPr>
          <p:cNvPr id="4" name="Titel 3">
            <a:extLst>
              <a:ext uri="{FF2B5EF4-FFF2-40B4-BE49-F238E27FC236}">
                <a16:creationId xmlns:a16="http://schemas.microsoft.com/office/drawing/2014/main" id="{0321EC28-496C-4E38-A32A-6F5B41D5055C}"/>
              </a:ext>
            </a:extLst>
          </p:cNvPr>
          <p:cNvSpPr>
            <a:spLocks noGrp="1"/>
          </p:cNvSpPr>
          <p:nvPr>
            <p:ph type="ctrTitle"/>
          </p:nvPr>
        </p:nvSpPr>
        <p:spPr/>
        <p:txBody>
          <a:bodyPr/>
          <a:lstStyle/>
          <a:p>
            <a:r>
              <a:rPr lang="de-DE" dirty="0" smtClean="0">
                <a:solidFill>
                  <a:schemeClr val="accent1"/>
                </a:solidFill>
              </a:rPr>
              <a:t/>
            </a:r>
            <a:br>
              <a:rPr lang="de-DE" dirty="0" smtClean="0">
                <a:solidFill>
                  <a:schemeClr val="accent1"/>
                </a:solidFill>
              </a:rPr>
            </a:br>
            <a:r>
              <a:rPr lang="de-DE" dirty="0" smtClean="0">
                <a:solidFill>
                  <a:schemeClr val="accent1"/>
                </a:solidFill>
              </a:rPr>
              <a:t>Sepsis: Hautveränderung</a:t>
            </a:r>
            <a:endParaRPr lang="de-DE" dirty="0">
              <a:solidFill>
                <a:schemeClr val="accent1"/>
              </a:solidFill>
            </a:endParaRPr>
          </a:p>
        </p:txBody>
      </p:sp>
      <p:sp>
        <p:nvSpPr>
          <p:cNvPr id="5" name="Textfeld 4"/>
          <p:cNvSpPr txBox="1"/>
          <p:nvPr/>
        </p:nvSpPr>
        <p:spPr>
          <a:xfrm>
            <a:off x="2242152" y="6420581"/>
            <a:ext cx="8613058" cy="108000"/>
          </a:xfrm>
          <a:prstGeom prst="rect">
            <a:avLst/>
          </a:prstGeom>
          <a:noFill/>
        </p:spPr>
        <p:txBody>
          <a:bodyPr wrap="square" lIns="0" tIns="0" rIns="0" bIns="0" rtlCol="0" anchor="t" anchorCtr="0">
            <a:noAutofit/>
          </a:bodyPr>
          <a:lstStyle/>
          <a:p>
            <a:pPr defTabSz="914355"/>
            <a:r>
              <a:rPr lang="de-DE" sz="500" dirty="0">
                <a:solidFill>
                  <a:srgbClr val="000548"/>
                </a:solidFill>
                <a:latin typeface="Maven Pro"/>
              </a:rPr>
              <a:t>Quelle: https://cdn.ausmed.com/ausmed-blog-images/2016/07/sepsis_septic_leg.jpg</a:t>
            </a:r>
          </a:p>
        </p:txBody>
      </p:sp>
    </p:spTree>
    <p:extLst>
      <p:ext uri="{BB962C8B-B14F-4D97-AF65-F5344CB8AC3E}">
        <p14:creationId xmlns:p14="http://schemas.microsoft.com/office/powerpoint/2010/main" val="153631670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nummernplatzhalter 1">
            <a:extLst>
              <a:ext uri="{FF2B5EF4-FFF2-40B4-BE49-F238E27FC236}">
                <a16:creationId xmlns:a16="http://schemas.microsoft.com/office/drawing/2014/main" id="{894E5064-DFB7-42A1-87AF-3962BDCC005A}"/>
              </a:ext>
            </a:extLst>
          </p:cNvPr>
          <p:cNvSpPr>
            <a:spLocks noGrp="1"/>
          </p:cNvSpPr>
          <p:nvPr>
            <p:ph type="sldNum" sz="quarter" idx="10"/>
          </p:nvPr>
        </p:nvSpPr>
        <p:spPr/>
        <p:txBody>
          <a:bodyPr/>
          <a:lstStyle/>
          <a:p>
            <a:pPr defTabSz="914355"/>
            <a:fld id="{B1DFA706-D6BF-4054-BFB5-EC6378B45988}" type="slidenum">
              <a:rPr lang="de-DE">
                <a:solidFill>
                  <a:srgbClr val="EB003C"/>
                </a:solidFill>
                <a:latin typeface="Maven Pro"/>
              </a:rPr>
              <a:pPr defTabSz="914355"/>
              <a:t>58</a:t>
            </a:fld>
            <a:endParaRPr lang="de-DE" dirty="0">
              <a:solidFill>
                <a:srgbClr val="EB003C"/>
              </a:solidFill>
              <a:latin typeface="Maven Pro"/>
            </a:endParaRPr>
          </a:p>
        </p:txBody>
      </p:sp>
      <p:sp>
        <p:nvSpPr>
          <p:cNvPr id="3" name="Titel 2"/>
          <p:cNvSpPr>
            <a:spLocks noGrp="1"/>
          </p:cNvSpPr>
          <p:nvPr>
            <p:ph type="title"/>
          </p:nvPr>
        </p:nvSpPr>
        <p:spPr/>
        <p:txBody>
          <a:bodyPr/>
          <a:lstStyle/>
          <a:p>
            <a:r>
              <a:rPr lang="de-DE" dirty="0" smtClean="0"/>
              <a:t>Informationen zur Sepsis</a:t>
            </a:r>
            <a:endParaRPr lang="de-DE" dirty="0"/>
          </a:p>
        </p:txBody>
      </p:sp>
      <p:graphicFrame>
        <p:nvGraphicFramePr>
          <p:cNvPr id="4" name="Tabelle 3"/>
          <p:cNvGraphicFramePr>
            <a:graphicFrameLocks noGrp="1"/>
          </p:cNvGraphicFramePr>
          <p:nvPr>
            <p:extLst/>
          </p:nvPr>
        </p:nvGraphicFramePr>
        <p:xfrm>
          <a:off x="1051957" y="950976"/>
          <a:ext cx="9656065" cy="5361605"/>
        </p:xfrm>
        <a:graphic>
          <a:graphicData uri="http://schemas.openxmlformats.org/drawingml/2006/table">
            <a:tbl>
              <a:tblPr>
                <a:tableStyleId>{616DA210-FB5B-4158-B5E0-FEB733F419BA}</a:tableStyleId>
              </a:tblPr>
              <a:tblGrid>
                <a:gridCol w="1470390">
                  <a:extLst>
                    <a:ext uri="{9D8B030D-6E8A-4147-A177-3AD203B41FA5}">
                      <a16:colId xmlns:a16="http://schemas.microsoft.com/office/drawing/2014/main" val="1818993461"/>
                    </a:ext>
                  </a:extLst>
                </a:gridCol>
                <a:gridCol w="2924828">
                  <a:extLst>
                    <a:ext uri="{9D8B030D-6E8A-4147-A177-3AD203B41FA5}">
                      <a16:colId xmlns:a16="http://schemas.microsoft.com/office/drawing/2014/main" val="3855418228"/>
                    </a:ext>
                  </a:extLst>
                </a:gridCol>
                <a:gridCol w="2050559">
                  <a:extLst>
                    <a:ext uri="{9D8B030D-6E8A-4147-A177-3AD203B41FA5}">
                      <a16:colId xmlns:a16="http://schemas.microsoft.com/office/drawing/2014/main" val="3217947924"/>
                    </a:ext>
                  </a:extLst>
                </a:gridCol>
                <a:gridCol w="3210288">
                  <a:extLst>
                    <a:ext uri="{9D8B030D-6E8A-4147-A177-3AD203B41FA5}">
                      <a16:colId xmlns:a16="http://schemas.microsoft.com/office/drawing/2014/main" val="2656606528"/>
                    </a:ext>
                  </a:extLst>
                </a:gridCol>
              </a:tblGrid>
              <a:tr h="197190">
                <a:tc>
                  <a:txBody>
                    <a:bodyPr/>
                    <a:lstStyle/>
                    <a:p>
                      <a:pPr>
                        <a:lnSpc>
                          <a:spcPct val="107000"/>
                        </a:lnSpc>
                        <a:spcAft>
                          <a:spcPts val="0"/>
                        </a:spcAft>
                      </a:pPr>
                      <a:r>
                        <a:rPr lang="de-DE" sz="1200" b="1" dirty="0">
                          <a:effectLst/>
                        </a:rPr>
                        <a:t> Zahlen </a:t>
                      </a:r>
                      <a:endParaRPr lang="de-DE" sz="12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4290" marR="34290" marT="0" marB="0"/>
                </a:tc>
                <a:tc>
                  <a:txBody>
                    <a:bodyPr/>
                    <a:lstStyle/>
                    <a:p>
                      <a:pPr>
                        <a:lnSpc>
                          <a:spcPct val="107000"/>
                        </a:lnSpc>
                        <a:spcAft>
                          <a:spcPts val="0"/>
                        </a:spcAft>
                      </a:pPr>
                      <a:r>
                        <a:rPr lang="de-DE" sz="1200" b="1" dirty="0">
                          <a:effectLst/>
                        </a:rPr>
                        <a:t>Symptome </a:t>
                      </a:r>
                      <a:endParaRPr lang="de-DE" sz="12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4290" marR="34290" marT="0" marB="0"/>
                </a:tc>
                <a:tc>
                  <a:txBody>
                    <a:bodyPr/>
                    <a:lstStyle/>
                    <a:p>
                      <a:pPr>
                        <a:lnSpc>
                          <a:spcPct val="107000"/>
                        </a:lnSpc>
                        <a:spcAft>
                          <a:spcPts val="0"/>
                        </a:spcAft>
                      </a:pPr>
                      <a:r>
                        <a:rPr lang="de-DE" sz="1200" b="1" dirty="0">
                          <a:effectLst/>
                        </a:rPr>
                        <a:t>Risikogruppen </a:t>
                      </a:r>
                      <a:endParaRPr lang="de-DE" sz="12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4290" marR="34290" marT="0" marB="0"/>
                </a:tc>
                <a:tc>
                  <a:txBody>
                    <a:bodyPr/>
                    <a:lstStyle/>
                    <a:p>
                      <a:pPr>
                        <a:lnSpc>
                          <a:spcPct val="107000"/>
                        </a:lnSpc>
                        <a:spcAft>
                          <a:spcPts val="0"/>
                        </a:spcAft>
                      </a:pPr>
                      <a:r>
                        <a:rPr lang="de-DE" sz="1200" b="1" dirty="0">
                          <a:effectLst/>
                        </a:rPr>
                        <a:t>Prävention </a:t>
                      </a:r>
                      <a:endParaRPr lang="de-DE" sz="12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4290" marR="34290" marT="0" marB="0"/>
                </a:tc>
                <a:extLst>
                  <a:ext uri="{0D108BD9-81ED-4DB2-BD59-A6C34878D82A}">
                    <a16:rowId xmlns:a16="http://schemas.microsoft.com/office/drawing/2014/main" val="1614513437"/>
                  </a:ext>
                </a:extLst>
              </a:tr>
              <a:tr h="5164415">
                <a:tc>
                  <a:txBody>
                    <a:bodyPr/>
                    <a:lstStyle/>
                    <a:p>
                      <a:pPr>
                        <a:lnSpc>
                          <a:spcPct val="107000"/>
                        </a:lnSpc>
                        <a:spcAft>
                          <a:spcPts val="0"/>
                        </a:spcAft>
                      </a:pPr>
                      <a:endParaRPr lang="de-DE" sz="1200" dirty="0" smtClean="0">
                        <a:effectLst/>
                      </a:endParaRPr>
                    </a:p>
                    <a:p>
                      <a:pPr>
                        <a:lnSpc>
                          <a:spcPct val="107000"/>
                        </a:lnSpc>
                        <a:spcAft>
                          <a:spcPts val="0"/>
                        </a:spcAft>
                      </a:pPr>
                      <a:r>
                        <a:rPr lang="de-DE" sz="1200" dirty="0" smtClean="0">
                          <a:effectLst/>
                        </a:rPr>
                        <a:t>Weltweit</a:t>
                      </a:r>
                      <a:r>
                        <a:rPr lang="de-DE" sz="1200" dirty="0">
                          <a:effectLst/>
                        </a:rPr>
                        <a:t>: </a:t>
                      </a:r>
                    </a:p>
                    <a:p>
                      <a:pPr>
                        <a:lnSpc>
                          <a:spcPct val="107000"/>
                        </a:lnSpc>
                        <a:spcAft>
                          <a:spcPts val="0"/>
                        </a:spcAft>
                      </a:pPr>
                      <a:r>
                        <a:rPr lang="de-DE" sz="1200" dirty="0">
                          <a:effectLst/>
                        </a:rPr>
                        <a:t>11 Mio. Tote/Jahr </a:t>
                      </a:r>
                    </a:p>
                    <a:p>
                      <a:pPr>
                        <a:lnSpc>
                          <a:spcPct val="107000"/>
                        </a:lnSpc>
                        <a:spcAft>
                          <a:spcPts val="0"/>
                        </a:spcAft>
                      </a:pPr>
                      <a:r>
                        <a:rPr lang="de-DE" sz="1200" dirty="0">
                          <a:effectLst/>
                        </a:rPr>
                        <a:t> </a:t>
                      </a:r>
                    </a:p>
                    <a:p>
                      <a:pPr>
                        <a:lnSpc>
                          <a:spcPct val="107000"/>
                        </a:lnSpc>
                        <a:spcAft>
                          <a:spcPts val="0"/>
                        </a:spcAft>
                      </a:pPr>
                      <a:r>
                        <a:rPr lang="de-DE" sz="1200" dirty="0">
                          <a:effectLst/>
                        </a:rPr>
                        <a:t>Deutschland: </a:t>
                      </a:r>
                    </a:p>
                    <a:p>
                      <a:pPr>
                        <a:lnSpc>
                          <a:spcPct val="107000"/>
                        </a:lnSpc>
                        <a:spcAft>
                          <a:spcPts val="0"/>
                        </a:spcAft>
                      </a:pPr>
                      <a:r>
                        <a:rPr lang="de-DE" sz="1200" dirty="0">
                          <a:effectLst/>
                        </a:rPr>
                        <a:t>75.000 Tote/Jahr </a:t>
                      </a:r>
                    </a:p>
                    <a:p>
                      <a:pPr>
                        <a:lnSpc>
                          <a:spcPct val="107000"/>
                        </a:lnSpc>
                        <a:spcAft>
                          <a:spcPts val="0"/>
                        </a:spcAft>
                      </a:pPr>
                      <a:r>
                        <a:rPr lang="de-DE" sz="1200" dirty="0">
                          <a:effectLst/>
                        </a:rPr>
                        <a:t> </a:t>
                      </a:r>
                      <a:endParaRPr lang="de-DE"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4290" marR="34290" marT="0" marB="0"/>
                </a:tc>
                <a:tc>
                  <a:txBody>
                    <a:bodyPr/>
                    <a:lstStyle/>
                    <a:p>
                      <a:pPr>
                        <a:lnSpc>
                          <a:spcPct val="107000"/>
                        </a:lnSpc>
                        <a:spcAft>
                          <a:spcPts val="0"/>
                        </a:spcAft>
                      </a:pPr>
                      <a:r>
                        <a:rPr lang="de-DE" sz="1200" b="1" i="1" dirty="0">
                          <a:effectLst/>
                        </a:rPr>
                        <a:t>Wenn Sie eine Infektion haben oder vermuten* und zudem eines oder mehrere der folgenden Symptome feststellen, könnte es sich um eine Sepsis handeln. </a:t>
                      </a:r>
                    </a:p>
                    <a:p>
                      <a:pPr>
                        <a:lnSpc>
                          <a:spcPct val="107000"/>
                        </a:lnSpc>
                        <a:spcAft>
                          <a:spcPts val="0"/>
                        </a:spcAft>
                      </a:pPr>
                      <a:endParaRPr lang="de-DE" sz="1200" dirty="0" smtClean="0">
                        <a:effectLst/>
                      </a:endParaRPr>
                    </a:p>
                    <a:p>
                      <a:pPr>
                        <a:lnSpc>
                          <a:spcPct val="107000"/>
                        </a:lnSpc>
                        <a:spcAft>
                          <a:spcPts val="0"/>
                        </a:spcAft>
                      </a:pPr>
                      <a:r>
                        <a:rPr lang="de-DE" sz="1200" dirty="0" smtClean="0">
                          <a:effectLst/>
                        </a:rPr>
                        <a:t>Extremes </a:t>
                      </a:r>
                      <a:r>
                        <a:rPr lang="de-DE" sz="1200" dirty="0">
                          <a:effectLst/>
                        </a:rPr>
                        <a:t>Krankheitsgefühl oder Schmerzen </a:t>
                      </a:r>
                    </a:p>
                    <a:p>
                      <a:pPr>
                        <a:lnSpc>
                          <a:spcPct val="107000"/>
                        </a:lnSpc>
                        <a:spcAft>
                          <a:spcPts val="0"/>
                        </a:spcAft>
                      </a:pPr>
                      <a:r>
                        <a:rPr lang="de-DE" sz="1200" dirty="0">
                          <a:effectLst/>
                        </a:rPr>
                        <a:t> </a:t>
                      </a:r>
                    </a:p>
                    <a:p>
                      <a:pPr>
                        <a:lnSpc>
                          <a:spcPct val="107000"/>
                        </a:lnSpc>
                        <a:spcAft>
                          <a:spcPts val="0"/>
                        </a:spcAft>
                      </a:pPr>
                      <a:r>
                        <a:rPr lang="de-DE" sz="1200" dirty="0">
                          <a:effectLst/>
                        </a:rPr>
                        <a:t>Verwirrtheit/ Wesensveränderung</a:t>
                      </a:r>
                    </a:p>
                    <a:p>
                      <a:pPr>
                        <a:lnSpc>
                          <a:spcPct val="107000"/>
                        </a:lnSpc>
                        <a:spcAft>
                          <a:spcPts val="0"/>
                        </a:spcAft>
                      </a:pPr>
                      <a:r>
                        <a:rPr lang="de-DE" sz="1200" dirty="0">
                          <a:effectLst/>
                        </a:rPr>
                        <a:t> </a:t>
                      </a:r>
                    </a:p>
                    <a:p>
                      <a:pPr>
                        <a:lnSpc>
                          <a:spcPct val="107000"/>
                        </a:lnSpc>
                        <a:spcAft>
                          <a:spcPts val="0"/>
                        </a:spcAft>
                      </a:pPr>
                      <a:r>
                        <a:rPr lang="de-DE" sz="1200" dirty="0">
                          <a:effectLst/>
                        </a:rPr>
                        <a:t>Kurzatmigkeit </a:t>
                      </a:r>
                    </a:p>
                    <a:p>
                      <a:pPr>
                        <a:lnSpc>
                          <a:spcPct val="107000"/>
                        </a:lnSpc>
                        <a:spcAft>
                          <a:spcPts val="0"/>
                        </a:spcAft>
                      </a:pPr>
                      <a:r>
                        <a:rPr lang="de-DE" sz="1200" dirty="0">
                          <a:effectLst/>
                        </a:rPr>
                        <a:t>Schneller Puls und/oder erniedrigter Blutdruck</a:t>
                      </a:r>
                    </a:p>
                    <a:p>
                      <a:pPr>
                        <a:lnSpc>
                          <a:spcPct val="107000"/>
                        </a:lnSpc>
                        <a:spcAft>
                          <a:spcPts val="0"/>
                        </a:spcAft>
                      </a:pPr>
                      <a:r>
                        <a:rPr lang="de-DE" sz="1200" dirty="0">
                          <a:effectLst/>
                        </a:rPr>
                        <a:t> </a:t>
                      </a:r>
                    </a:p>
                    <a:p>
                      <a:pPr>
                        <a:lnSpc>
                          <a:spcPct val="107000"/>
                        </a:lnSpc>
                        <a:spcAft>
                          <a:spcPts val="0"/>
                        </a:spcAft>
                      </a:pPr>
                      <a:r>
                        <a:rPr lang="de-DE" sz="1200" dirty="0">
                          <a:effectLst/>
                        </a:rPr>
                        <a:t>Kalte/feuchte oder fleckige Haut </a:t>
                      </a:r>
                    </a:p>
                    <a:p>
                      <a:pPr>
                        <a:lnSpc>
                          <a:spcPct val="107000"/>
                        </a:lnSpc>
                        <a:spcAft>
                          <a:spcPts val="0"/>
                        </a:spcAft>
                      </a:pPr>
                      <a:r>
                        <a:rPr lang="de-DE" sz="1200" dirty="0">
                          <a:effectLst/>
                        </a:rPr>
                        <a:t> </a:t>
                      </a:r>
                    </a:p>
                    <a:p>
                      <a:pPr>
                        <a:lnSpc>
                          <a:spcPct val="107000"/>
                        </a:lnSpc>
                        <a:spcAft>
                          <a:spcPts val="0"/>
                        </a:spcAft>
                      </a:pPr>
                      <a:r>
                        <a:rPr lang="de-DE" sz="1200" dirty="0">
                          <a:effectLst/>
                        </a:rPr>
                        <a:t>* Fehlendes Fieber schließt eine Sepsis nicht aus! </a:t>
                      </a:r>
                      <a:endParaRPr lang="de-DE"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4290" marR="34290" marT="0" marB="0"/>
                </a:tc>
                <a:tc>
                  <a:txBody>
                    <a:bodyPr/>
                    <a:lstStyle/>
                    <a:p>
                      <a:pPr>
                        <a:lnSpc>
                          <a:spcPct val="107000"/>
                        </a:lnSpc>
                        <a:spcAft>
                          <a:spcPts val="0"/>
                        </a:spcAft>
                      </a:pPr>
                      <a:r>
                        <a:rPr lang="de-DE" sz="1200" dirty="0">
                          <a:effectLst/>
                        </a:rPr>
                        <a:t> </a:t>
                      </a:r>
                    </a:p>
                    <a:p>
                      <a:pPr>
                        <a:lnSpc>
                          <a:spcPct val="107000"/>
                        </a:lnSpc>
                        <a:spcAft>
                          <a:spcPts val="0"/>
                        </a:spcAft>
                      </a:pPr>
                      <a:r>
                        <a:rPr lang="de-DE" sz="1200" dirty="0" smtClean="0">
                          <a:effectLst/>
                        </a:rPr>
                        <a:t>• Menschen </a:t>
                      </a:r>
                      <a:r>
                        <a:rPr lang="de-DE" sz="1200" dirty="0">
                          <a:effectLst/>
                        </a:rPr>
                        <a:t>über 60 Jahre </a:t>
                      </a:r>
                    </a:p>
                    <a:p>
                      <a:pPr>
                        <a:lnSpc>
                          <a:spcPct val="107000"/>
                        </a:lnSpc>
                        <a:spcAft>
                          <a:spcPts val="0"/>
                        </a:spcAft>
                      </a:pPr>
                      <a:r>
                        <a:rPr lang="de-DE" sz="1200" dirty="0" smtClean="0">
                          <a:effectLst/>
                        </a:rPr>
                        <a:t>• Neu-</a:t>
                      </a:r>
                      <a:r>
                        <a:rPr lang="de-DE" sz="1200" dirty="0">
                          <a:effectLst/>
                        </a:rPr>
                        <a:t>/</a:t>
                      </a:r>
                      <a:r>
                        <a:rPr lang="de-DE" sz="1200" dirty="0" smtClean="0">
                          <a:effectLst/>
                        </a:rPr>
                        <a:t>Frühgeborene </a:t>
                      </a:r>
                      <a:r>
                        <a:rPr lang="de-DE" sz="1200" dirty="0">
                          <a:effectLst/>
                        </a:rPr>
                        <a:t>und Kinder </a:t>
                      </a:r>
                    </a:p>
                    <a:p>
                      <a:pPr>
                        <a:lnSpc>
                          <a:spcPct val="107000"/>
                        </a:lnSpc>
                        <a:spcAft>
                          <a:spcPts val="0"/>
                        </a:spcAft>
                      </a:pPr>
                      <a:r>
                        <a:rPr lang="de-DE" sz="1200" dirty="0" smtClean="0">
                          <a:effectLst/>
                        </a:rPr>
                        <a:t>• Patienten </a:t>
                      </a:r>
                      <a:r>
                        <a:rPr lang="de-DE" sz="1200" dirty="0">
                          <a:effectLst/>
                        </a:rPr>
                        <a:t>mit Vorerkrankungen wie </a:t>
                      </a:r>
                    </a:p>
                    <a:p>
                      <a:pPr lvl="1">
                        <a:lnSpc>
                          <a:spcPct val="107000"/>
                        </a:lnSpc>
                        <a:spcAft>
                          <a:spcPts val="0"/>
                        </a:spcAft>
                      </a:pPr>
                      <a:r>
                        <a:rPr lang="de-DE" sz="1200" dirty="0">
                          <a:effectLst/>
                        </a:rPr>
                        <a:t>o Lungenerkrankungen </a:t>
                      </a:r>
                    </a:p>
                    <a:p>
                      <a:pPr lvl="1">
                        <a:lnSpc>
                          <a:spcPct val="107000"/>
                        </a:lnSpc>
                        <a:spcAft>
                          <a:spcPts val="0"/>
                        </a:spcAft>
                      </a:pPr>
                      <a:r>
                        <a:rPr lang="de-DE" sz="1200" dirty="0">
                          <a:effectLst/>
                        </a:rPr>
                        <a:t>o Lebererkrankungen </a:t>
                      </a:r>
                    </a:p>
                    <a:p>
                      <a:pPr lvl="1">
                        <a:lnSpc>
                          <a:spcPct val="107000"/>
                        </a:lnSpc>
                        <a:spcAft>
                          <a:spcPts val="0"/>
                        </a:spcAft>
                      </a:pPr>
                      <a:r>
                        <a:rPr lang="de-DE" sz="1200" dirty="0">
                          <a:effectLst/>
                        </a:rPr>
                        <a:t>o Nierenerkrankungen </a:t>
                      </a:r>
                    </a:p>
                    <a:p>
                      <a:pPr lvl="1">
                        <a:lnSpc>
                          <a:spcPct val="107000"/>
                        </a:lnSpc>
                        <a:spcAft>
                          <a:spcPts val="0"/>
                        </a:spcAft>
                      </a:pPr>
                      <a:r>
                        <a:rPr lang="de-DE" sz="1200" dirty="0">
                          <a:effectLst/>
                        </a:rPr>
                        <a:t>o Herz-Kreislauf-Erk. </a:t>
                      </a:r>
                    </a:p>
                    <a:p>
                      <a:pPr lvl="1">
                        <a:lnSpc>
                          <a:spcPct val="107000"/>
                        </a:lnSpc>
                        <a:spcAft>
                          <a:spcPts val="0"/>
                        </a:spcAft>
                      </a:pPr>
                      <a:r>
                        <a:rPr lang="de-DE" sz="1200" dirty="0">
                          <a:effectLst/>
                        </a:rPr>
                        <a:t>o Diabetes </a:t>
                      </a:r>
                    </a:p>
                    <a:p>
                      <a:pPr lvl="1">
                        <a:lnSpc>
                          <a:spcPct val="107000"/>
                        </a:lnSpc>
                        <a:spcAft>
                          <a:spcPts val="0"/>
                        </a:spcAft>
                      </a:pPr>
                      <a:r>
                        <a:rPr lang="de-DE" sz="1200" dirty="0">
                          <a:effectLst/>
                        </a:rPr>
                        <a:t>o Immunschwäche, z</a:t>
                      </a:r>
                      <a:r>
                        <a:rPr lang="de-DE" sz="1200" dirty="0" smtClean="0">
                          <a:effectLst/>
                        </a:rPr>
                        <a:t>. B</a:t>
                      </a:r>
                      <a:r>
                        <a:rPr lang="de-DE" sz="1200" dirty="0">
                          <a:effectLst/>
                        </a:rPr>
                        <a:t>. bei </a:t>
                      </a:r>
                    </a:p>
                    <a:p>
                      <a:pPr lvl="1">
                        <a:lnSpc>
                          <a:spcPct val="107000"/>
                        </a:lnSpc>
                        <a:spcAft>
                          <a:spcPts val="0"/>
                        </a:spcAft>
                      </a:pPr>
                      <a:r>
                        <a:rPr lang="de-DE" sz="1200" dirty="0">
                          <a:effectLst/>
                        </a:rPr>
                        <a:t>- Krebs </a:t>
                      </a:r>
                    </a:p>
                    <a:p>
                      <a:pPr lvl="1">
                        <a:lnSpc>
                          <a:spcPct val="107000"/>
                        </a:lnSpc>
                        <a:spcAft>
                          <a:spcPts val="0"/>
                        </a:spcAft>
                      </a:pPr>
                      <a:r>
                        <a:rPr lang="de-DE" sz="1200" dirty="0">
                          <a:effectLst/>
                        </a:rPr>
                        <a:t>- Milzlosigkeit </a:t>
                      </a:r>
                    </a:p>
                    <a:p>
                      <a:pPr lvl="1">
                        <a:lnSpc>
                          <a:spcPct val="107000"/>
                        </a:lnSpc>
                        <a:spcAft>
                          <a:spcPts val="0"/>
                        </a:spcAft>
                      </a:pPr>
                      <a:r>
                        <a:rPr lang="de-DE" sz="1200" dirty="0">
                          <a:effectLst/>
                        </a:rPr>
                        <a:t>- Einnahme </a:t>
                      </a:r>
                      <a:r>
                        <a:rPr lang="de-DE" sz="1200" dirty="0" smtClean="0">
                          <a:effectLst/>
                        </a:rPr>
                        <a:t>Immun-system-schwächender </a:t>
                      </a:r>
                      <a:r>
                        <a:rPr lang="de-DE" sz="1200" dirty="0">
                          <a:effectLst/>
                        </a:rPr>
                        <a:t>Medikamente </a:t>
                      </a:r>
                    </a:p>
                    <a:p>
                      <a:pPr>
                        <a:lnSpc>
                          <a:spcPct val="107000"/>
                        </a:lnSpc>
                        <a:spcAft>
                          <a:spcPts val="0"/>
                        </a:spcAft>
                      </a:pPr>
                      <a:r>
                        <a:rPr lang="de-DE" sz="1200" dirty="0">
                          <a:effectLst/>
                        </a:rPr>
                        <a:t> </a:t>
                      </a:r>
                      <a:endParaRPr lang="de-DE"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4290" marR="34290" marT="0" marB="0"/>
                </a:tc>
                <a:tc>
                  <a:txBody>
                    <a:bodyPr/>
                    <a:lstStyle/>
                    <a:p>
                      <a:pPr>
                        <a:lnSpc>
                          <a:spcPct val="107000"/>
                        </a:lnSpc>
                        <a:spcAft>
                          <a:spcPts val="0"/>
                        </a:spcAft>
                      </a:pPr>
                      <a:r>
                        <a:rPr lang="de-DE" sz="1200" b="1" i="1" dirty="0">
                          <a:effectLst/>
                        </a:rPr>
                        <a:t>Der beste Weg, sich vor einer Sepsis zu schützen, ist die Verhinderung von Infektionen bzw. deren konsequente Behandlung </a:t>
                      </a:r>
                    </a:p>
                    <a:p>
                      <a:pPr>
                        <a:lnSpc>
                          <a:spcPct val="107000"/>
                        </a:lnSpc>
                        <a:spcAft>
                          <a:spcPts val="0"/>
                        </a:spcAft>
                      </a:pPr>
                      <a:r>
                        <a:rPr lang="de-DE" sz="1200" dirty="0">
                          <a:effectLst/>
                        </a:rPr>
                        <a:t> </a:t>
                      </a:r>
                    </a:p>
                    <a:p>
                      <a:pPr>
                        <a:lnSpc>
                          <a:spcPct val="107000"/>
                        </a:lnSpc>
                        <a:spcAft>
                          <a:spcPts val="0"/>
                        </a:spcAft>
                      </a:pPr>
                      <a:r>
                        <a:rPr lang="de-DE" sz="1200" dirty="0">
                          <a:effectLst/>
                        </a:rPr>
                        <a:t>• Impfungen entspre­chend der Impfem­pfehlungen der Ständigen Impf­kommission am Robert-Koch-Institut (STIKO), z.B. </a:t>
                      </a:r>
                    </a:p>
                    <a:p>
                      <a:pPr>
                        <a:lnSpc>
                          <a:spcPct val="107000"/>
                        </a:lnSpc>
                        <a:spcAft>
                          <a:spcPts val="0"/>
                        </a:spcAft>
                      </a:pPr>
                      <a:r>
                        <a:rPr lang="de-DE" sz="1200" dirty="0">
                          <a:effectLst/>
                        </a:rPr>
                        <a:t>o Influenza </a:t>
                      </a:r>
                    </a:p>
                    <a:p>
                      <a:pPr>
                        <a:lnSpc>
                          <a:spcPct val="107000"/>
                        </a:lnSpc>
                        <a:spcAft>
                          <a:spcPts val="0"/>
                        </a:spcAft>
                      </a:pPr>
                      <a:r>
                        <a:rPr lang="de-DE" sz="1200" dirty="0">
                          <a:effectLst/>
                        </a:rPr>
                        <a:t>o Pneumokokken </a:t>
                      </a:r>
                    </a:p>
                    <a:p>
                      <a:pPr>
                        <a:lnSpc>
                          <a:spcPct val="107000"/>
                        </a:lnSpc>
                        <a:spcAft>
                          <a:spcPts val="0"/>
                        </a:spcAft>
                      </a:pPr>
                      <a:r>
                        <a:rPr lang="de-DE" sz="1200" dirty="0">
                          <a:effectLst/>
                        </a:rPr>
                        <a:t>o </a:t>
                      </a:r>
                      <a:r>
                        <a:rPr lang="de-DE" sz="1200" dirty="0" err="1">
                          <a:effectLst/>
                        </a:rPr>
                        <a:t>Meningokokken</a:t>
                      </a:r>
                      <a:r>
                        <a:rPr lang="de-DE" sz="1200" dirty="0">
                          <a:effectLst/>
                        </a:rPr>
                        <a:t> </a:t>
                      </a:r>
                    </a:p>
                    <a:p>
                      <a:pPr>
                        <a:lnSpc>
                          <a:spcPct val="107000"/>
                        </a:lnSpc>
                        <a:spcAft>
                          <a:spcPts val="0"/>
                        </a:spcAft>
                      </a:pPr>
                      <a:r>
                        <a:rPr lang="de-DE" sz="1200" dirty="0">
                          <a:effectLst/>
                        </a:rPr>
                        <a:t>o SARS-CoV-2 </a:t>
                      </a:r>
                    </a:p>
                    <a:p>
                      <a:pPr>
                        <a:lnSpc>
                          <a:spcPct val="107000"/>
                        </a:lnSpc>
                        <a:spcAft>
                          <a:spcPts val="0"/>
                        </a:spcAft>
                      </a:pPr>
                      <a:r>
                        <a:rPr lang="de-DE" sz="1200" dirty="0">
                          <a:effectLst/>
                        </a:rPr>
                        <a:t>• Beachtung allgemeiner Hygieneregeln </a:t>
                      </a:r>
                    </a:p>
                    <a:p>
                      <a:pPr>
                        <a:lnSpc>
                          <a:spcPct val="107000"/>
                        </a:lnSpc>
                        <a:spcAft>
                          <a:spcPts val="0"/>
                        </a:spcAft>
                      </a:pPr>
                      <a:r>
                        <a:rPr lang="de-DE" sz="1200" dirty="0">
                          <a:effectLst/>
                        </a:rPr>
                        <a:t>• Aufmerksamkeit und konsequente Behand­lung bei bestehenden Infektionskrankheiten* </a:t>
                      </a:r>
                    </a:p>
                    <a:p>
                      <a:pPr>
                        <a:lnSpc>
                          <a:spcPct val="107000"/>
                        </a:lnSpc>
                        <a:spcAft>
                          <a:spcPts val="0"/>
                        </a:spcAft>
                      </a:pPr>
                      <a:r>
                        <a:rPr lang="de-DE" sz="1200" dirty="0">
                          <a:effectLst/>
                        </a:rPr>
                        <a:t>• Wunden sauber halten und behandeln* </a:t>
                      </a:r>
                    </a:p>
                    <a:p>
                      <a:pPr>
                        <a:lnSpc>
                          <a:spcPct val="107000"/>
                        </a:lnSpc>
                        <a:spcAft>
                          <a:spcPts val="0"/>
                        </a:spcAft>
                      </a:pPr>
                      <a:r>
                        <a:rPr lang="de-DE" sz="1200" dirty="0">
                          <a:effectLst/>
                        </a:rPr>
                        <a:t>• Konsequente Behandlung von chronischen Erkrankungen* </a:t>
                      </a:r>
                    </a:p>
                    <a:p>
                      <a:pPr>
                        <a:lnSpc>
                          <a:spcPct val="107000"/>
                        </a:lnSpc>
                        <a:spcAft>
                          <a:spcPts val="0"/>
                        </a:spcAft>
                      </a:pPr>
                      <a:r>
                        <a:rPr lang="de-DE" sz="1200" dirty="0">
                          <a:effectLst/>
                        </a:rPr>
                        <a:t>• Gesunde Lebensweise </a:t>
                      </a:r>
                    </a:p>
                    <a:p>
                      <a:pPr>
                        <a:lnSpc>
                          <a:spcPct val="107000"/>
                        </a:lnSpc>
                        <a:spcAft>
                          <a:spcPts val="0"/>
                        </a:spcAft>
                      </a:pPr>
                      <a:r>
                        <a:rPr lang="de-DE" sz="1200" dirty="0">
                          <a:effectLst/>
                        </a:rPr>
                        <a:t>• Vermeidung von Drogen, Alkohol und Nikotin </a:t>
                      </a:r>
                    </a:p>
                    <a:p>
                      <a:pPr>
                        <a:lnSpc>
                          <a:spcPct val="107000"/>
                        </a:lnSpc>
                        <a:spcAft>
                          <a:spcPts val="0"/>
                        </a:spcAft>
                      </a:pPr>
                      <a:r>
                        <a:rPr lang="de-DE" sz="1200" dirty="0">
                          <a:effectLst/>
                        </a:rPr>
                        <a:t> </a:t>
                      </a:r>
                    </a:p>
                    <a:p>
                      <a:pPr>
                        <a:lnSpc>
                          <a:spcPct val="107000"/>
                        </a:lnSpc>
                        <a:spcAft>
                          <a:spcPts val="0"/>
                        </a:spcAft>
                      </a:pPr>
                      <a:r>
                        <a:rPr lang="de-DE" sz="1200" dirty="0">
                          <a:effectLst/>
                        </a:rPr>
                        <a:t>* gemäß ärztlichen Verordnungen </a:t>
                      </a:r>
                      <a:endParaRPr lang="de-DE"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4290" marR="34290" marT="0" marB="0"/>
                </a:tc>
                <a:extLst>
                  <a:ext uri="{0D108BD9-81ED-4DB2-BD59-A6C34878D82A}">
                    <a16:rowId xmlns:a16="http://schemas.microsoft.com/office/drawing/2014/main" val="1781863329"/>
                  </a:ext>
                </a:extLst>
              </a:tr>
            </a:tbl>
          </a:graphicData>
        </a:graphic>
      </p:graphicFrame>
    </p:spTree>
    <p:extLst>
      <p:ext uri="{BB962C8B-B14F-4D97-AF65-F5344CB8AC3E}">
        <p14:creationId xmlns:p14="http://schemas.microsoft.com/office/powerpoint/2010/main" val="24030846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Bild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03712" y="1134694"/>
            <a:ext cx="5817271" cy="5102619"/>
          </a:xfrm>
          <a:prstGeom prst="rect">
            <a:avLst/>
          </a:prstGeom>
        </p:spPr>
      </p:pic>
      <p:sp>
        <p:nvSpPr>
          <p:cNvPr id="2" name="Titel 1"/>
          <p:cNvSpPr>
            <a:spLocks noGrp="1"/>
          </p:cNvSpPr>
          <p:nvPr>
            <p:ph type="title"/>
          </p:nvPr>
        </p:nvSpPr>
        <p:spPr>
          <a:xfrm>
            <a:off x="479376" y="314784"/>
            <a:ext cx="4119831" cy="809625"/>
          </a:xfrm>
        </p:spPr>
        <p:txBody>
          <a:bodyPr/>
          <a:lstStyle/>
          <a:p>
            <a:r>
              <a:rPr lang="de-DE" dirty="0"/>
              <a:t>Insel </a:t>
            </a:r>
            <a:r>
              <a:rPr lang="de-DE" dirty="0" smtClean="0"/>
              <a:t>„Probleme im Kopf“</a:t>
            </a:r>
            <a:endParaRPr lang="de-DE" dirty="0"/>
          </a:p>
        </p:txBody>
      </p:sp>
      <p:pic>
        <p:nvPicPr>
          <p:cNvPr id="9" name="Bild 8" descr="Schiff_NEU.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60096" y="2924944"/>
            <a:ext cx="1138736" cy="959346"/>
          </a:xfrm>
          <a:prstGeom prst="rect">
            <a:avLst/>
          </a:prstGeom>
        </p:spPr>
      </p:pic>
      <p:pic>
        <p:nvPicPr>
          <p:cNvPr id="6" name="Picture 6" descr="Kop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6263404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nummernplatzhalter 1">
            <a:extLst>
              <a:ext uri="{FF2B5EF4-FFF2-40B4-BE49-F238E27FC236}">
                <a16:creationId xmlns:a16="http://schemas.microsoft.com/office/drawing/2014/main" id="{8455024B-076F-4597-A88C-66A4B9EE9FBB}"/>
              </a:ext>
            </a:extLst>
          </p:cNvPr>
          <p:cNvSpPr>
            <a:spLocks noGrp="1"/>
          </p:cNvSpPr>
          <p:nvPr>
            <p:ph type="sldNum" sz="quarter" idx="10"/>
          </p:nvPr>
        </p:nvSpPr>
        <p:spPr/>
        <p:txBody>
          <a:bodyPr/>
          <a:lstStyle/>
          <a:p>
            <a:pPr defTabSz="914355">
              <a:defRPr/>
            </a:pPr>
            <a:fld id="{B1DFA706-D6BF-4054-BFB5-EC6378B45988}" type="slidenum">
              <a:rPr lang="de-DE">
                <a:solidFill>
                  <a:prstClr val="white"/>
                </a:solidFill>
                <a:latin typeface="Maven Pro"/>
              </a:rPr>
              <a:pPr defTabSz="914355">
                <a:defRPr/>
              </a:pPr>
              <a:t>60</a:t>
            </a:fld>
            <a:endParaRPr lang="de-DE" dirty="0">
              <a:solidFill>
                <a:prstClr val="white"/>
              </a:solidFill>
              <a:latin typeface="Maven Pro"/>
            </a:endParaRPr>
          </a:p>
        </p:txBody>
      </p:sp>
      <p:sp>
        <p:nvSpPr>
          <p:cNvPr id="6" name="Vertikaler Textplatzhalter 5">
            <a:extLst>
              <a:ext uri="{FF2B5EF4-FFF2-40B4-BE49-F238E27FC236}">
                <a16:creationId xmlns:a16="http://schemas.microsoft.com/office/drawing/2014/main" id="{24E3E42F-10CB-4E3D-A1AD-C982C2C9EA98}"/>
              </a:ext>
            </a:extLst>
          </p:cNvPr>
          <p:cNvSpPr>
            <a:spLocks noGrp="1"/>
          </p:cNvSpPr>
          <p:nvPr>
            <p:ph type="body" orient="vert" idx="1"/>
          </p:nvPr>
        </p:nvSpPr>
        <p:spPr/>
        <p:txBody>
          <a:bodyPr/>
          <a:lstStyle/>
          <a:p>
            <a:r>
              <a:rPr lang="de-DE" dirty="0" smtClean="0"/>
              <a:t>Probleme im Kopf</a:t>
            </a:r>
            <a:endParaRPr lang="de-DE" dirty="0"/>
          </a:p>
          <a:p>
            <a:pPr marL="228600" lvl="1" indent="-228600">
              <a:buFont typeface="Arial" panose="020B0604020202020204" pitchFamily="34" charset="0"/>
              <a:buChar char="•"/>
            </a:pPr>
            <a:r>
              <a:rPr lang="de-DE" dirty="0" smtClean="0"/>
              <a:t>Schlaganfall </a:t>
            </a:r>
          </a:p>
          <a:p>
            <a:pPr marL="228600" lvl="1" indent="-228600">
              <a:buFont typeface="Arial" panose="020B0604020202020204" pitchFamily="34" charset="0"/>
              <a:buChar char="•"/>
            </a:pPr>
            <a:r>
              <a:rPr lang="de-DE" dirty="0" err="1" smtClean="0"/>
              <a:t>Migraine</a:t>
            </a:r>
            <a:endParaRPr lang="de-DE" dirty="0" smtClean="0"/>
          </a:p>
          <a:p>
            <a:pPr marL="228600" lvl="1" indent="-228600">
              <a:buFont typeface="Arial" panose="020B0604020202020204" pitchFamily="34" charset="0"/>
              <a:buChar char="•"/>
            </a:pPr>
            <a:r>
              <a:rPr lang="de-DE" dirty="0" smtClean="0"/>
              <a:t>Sonnenstich</a:t>
            </a:r>
          </a:p>
          <a:p>
            <a:pPr marL="228600" lvl="1" indent="-228600">
              <a:buFont typeface="Arial" panose="020B0604020202020204" pitchFamily="34" charset="0"/>
              <a:buChar char="•"/>
            </a:pPr>
            <a:r>
              <a:rPr lang="de-DE" dirty="0" smtClean="0"/>
              <a:t>Hitzschlag</a:t>
            </a:r>
          </a:p>
          <a:p>
            <a:pPr marL="228600" lvl="1" indent="-228600">
              <a:buFont typeface="Arial" panose="020B0604020202020204" pitchFamily="34" charset="0"/>
              <a:buChar char="•"/>
            </a:pPr>
            <a:r>
              <a:rPr lang="de-DE" dirty="0" smtClean="0"/>
              <a:t>Gehirnerschütterung</a:t>
            </a:r>
          </a:p>
        </p:txBody>
      </p:sp>
      <p:sp>
        <p:nvSpPr>
          <p:cNvPr id="5" name="Titel 4">
            <a:extLst>
              <a:ext uri="{FF2B5EF4-FFF2-40B4-BE49-F238E27FC236}">
                <a16:creationId xmlns:a16="http://schemas.microsoft.com/office/drawing/2014/main" id="{5EE2589E-35D5-4E49-873E-00CB34D075A3}"/>
              </a:ext>
            </a:extLst>
          </p:cNvPr>
          <p:cNvSpPr>
            <a:spLocks noGrp="1"/>
          </p:cNvSpPr>
          <p:nvPr>
            <p:ph type="title"/>
          </p:nvPr>
        </p:nvSpPr>
        <p:spPr/>
        <p:txBody>
          <a:bodyPr/>
          <a:lstStyle/>
          <a:p>
            <a:r>
              <a:rPr lang="de-DE" dirty="0" smtClean="0"/>
              <a:t>06</a:t>
            </a:r>
            <a:endParaRPr lang="de-DE" dirty="0"/>
          </a:p>
        </p:txBody>
      </p:sp>
      <p:sp>
        <p:nvSpPr>
          <p:cNvPr id="3" name="Bildplatzhalter 2"/>
          <p:cNvSpPr>
            <a:spLocks noGrp="1"/>
          </p:cNvSpPr>
          <p:nvPr>
            <p:ph type="pic" sz="quarter" idx="13"/>
          </p:nvPr>
        </p:nvSpPr>
        <p:spPr/>
      </p:sp>
      <p:pic>
        <p:nvPicPr>
          <p:cNvPr id="13" name="Bild 3" descr="Hirnblutung_2.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3374" y="449696"/>
            <a:ext cx="4184568" cy="5862885"/>
          </a:xfrm>
          <a:prstGeom prst="rect">
            <a:avLst/>
          </a:prstGeom>
        </p:spPr>
      </p:pic>
    </p:spTree>
    <p:extLst>
      <p:ext uri="{BB962C8B-B14F-4D97-AF65-F5344CB8AC3E}">
        <p14:creationId xmlns:p14="http://schemas.microsoft.com/office/powerpoint/2010/main" val="362700457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platzhalter 2"/>
          <p:cNvPicPr>
            <a:picLocks noGrp="1" noChangeAspect="1"/>
          </p:cNvPicPr>
          <p:nvPr>
            <p:ph type="pic" sz="quarter" idx="13"/>
          </p:nvPr>
        </p:nvPicPr>
        <p:blipFill>
          <a:blip r:embed="rId2"/>
          <a:srcRect t="23495" b="23495"/>
          <a:stretch>
            <a:fillRect/>
          </a:stretch>
        </p:blipFill>
        <p:spPr>
          <a:xfrm>
            <a:off x="1357313" y="1988840"/>
            <a:ext cx="4392488" cy="3166393"/>
          </a:xfrm>
          <a:prstGeom prst="rect">
            <a:avLst/>
          </a:prstGeom>
        </p:spPr>
      </p:pic>
      <p:sp>
        <p:nvSpPr>
          <p:cNvPr id="2" name="Titel 1"/>
          <p:cNvSpPr>
            <a:spLocks noGrp="1"/>
          </p:cNvSpPr>
          <p:nvPr>
            <p:ph type="title"/>
          </p:nvPr>
        </p:nvSpPr>
        <p:spPr>
          <a:xfrm>
            <a:off x="335360" y="376451"/>
            <a:ext cx="6494636" cy="666000"/>
          </a:xfrm>
        </p:spPr>
        <p:txBody>
          <a:bodyPr/>
          <a:lstStyle/>
          <a:p>
            <a:r>
              <a:rPr lang="de-DE" dirty="0" smtClean="0"/>
              <a:t>Was nehme ich wahr?</a:t>
            </a:r>
            <a:endParaRPr lang="de-DE" dirty="0"/>
          </a:p>
        </p:txBody>
      </p:sp>
      <p:pic>
        <p:nvPicPr>
          <p:cNvPr id="6" name="Picture 6" descr="Ko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Grafik 6"/>
          <p:cNvPicPr>
            <a:picLocks noChangeAspect="1"/>
          </p:cNvPicPr>
          <p:nvPr/>
        </p:nvPicPr>
        <p:blipFill>
          <a:blip r:embed="rId4"/>
          <a:stretch>
            <a:fillRect/>
          </a:stretch>
        </p:blipFill>
        <p:spPr>
          <a:xfrm>
            <a:off x="6804462" y="1980784"/>
            <a:ext cx="2989829" cy="3174450"/>
          </a:xfrm>
          <a:prstGeom prst="rect">
            <a:avLst/>
          </a:prstGeom>
        </p:spPr>
      </p:pic>
    </p:spTree>
    <p:extLst>
      <p:ext uri="{BB962C8B-B14F-4D97-AF65-F5344CB8AC3E}">
        <p14:creationId xmlns:p14="http://schemas.microsoft.com/office/powerpoint/2010/main" val="1660852437"/>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a:xfrm>
            <a:off x="325955" y="260648"/>
            <a:ext cx="8382545" cy="2595563"/>
          </a:xfrm>
        </p:spPr>
        <p:txBody>
          <a:bodyPr/>
          <a:lstStyle/>
          <a:p>
            <a:r>
              <a:rPr lang="de-DE" sz="3600" dirty="0" smtClean="0"/>
              <a:t>Probleme im Kopf –                     </a:t>
            </a:r>
            <a:r>
              <a:rPr lang="de-DE" sz="3600" dirty="0"/>
              <a:t>Verschluss</a:t>
            </a:r>
            <a:r>
              <a:rPr lang="de-DE" sz="3600" dirty="0" smtClean="0"/>
              <a:t> einer Hirnarterie</a:t>
            </a:r>
            <a:endParaRPr lang="de-DE" sz="3600" dirty="0"/>
          </a:p>
        </p:txBody>
      </p:sp>
      <p:pic>
        <p:nvPicPr>
          <p:cNvPr id="4" name="Bild 3" descr="Hirnblutung_2.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27849" y="2339256"/>
            <a:ext cx="2942991" cy="4123345"/>
          </a:xfrm>
          <a:prstGeom prst="rect">
            <a:avLst/>
          </a:prstGeom>
        </p:spPr>
      </p:pic>
      <p:pic>
        <p:nvPicPr>
          <p:cNvPr id="8" name="Picture 6" descr="Ko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3774620"/>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1415480" y="1769108"/>
            <a:ext cx="3037647" cy="433210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4" name="object 4"/>
          <p:cNvSpPr/>
          <p:nvPr/>
        </p:nvSpPr>
        <p:spPr>
          <a:xfrm>
            <a:off x="4871864" y="1769108"/>
            <a:ext cx="3240360" cy="4332108"/>
          </a:xfrm>
          <a:prstGeom prst="rect">
            <a:avLst/>
          </a:prstGeom>
          <a:blipFill>
            <a:blip r:embed="rId4"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5" name="object 5"/>
          <p:cNvSpPr txBox="1"/>
          <p:nvPr/>
        </p:nvSpPr>
        <p:spPr>
          <a:xfrm>
            <a:off x="551384" y="332656"/>
            <a:ext cx="8640960" cy="1107996"/>
          </a:xfrm>
          <a:prstGeom prst="rect">
            <a:avLst/>
          </a:prstGeom>
        </p:spPr>
        <p:txBody>
          <a:bodyPr vert="horz" wrap="square" lIns="0" tIns="0" rIns="0" bIns="0" rtlCol="0">
            <a:spAutoFit/>
          </a:bodyPr>
          <a:lstStyle/>
          <a:p>
            <a:pPr marL="11130" defTabSz="400666"/>
            <a:r>
              <a:rPr sz="3600" spc="-92" dirty="0" err="1">
                <a:solidFill>
                  <a:srgbClr val="FFFFFF"/>
                </a:solidFill>
                <a:latin typeface="+mj-lt"/>
                <a:cs typeface="Arial Unicode MS"/>
              </a:rPr>
              <a:t>V</a:t>
            </a:r>
            <a:r>
              <a:rPr sz="3600" spc="-4" dirty="0" err="1">
                <a:solidFill>
                  <a:srgbClr val="FFFFFF"/>
                </a:solidFill>
                <a:latin typeface="+mj-lt"/>
                <a:cs typeface="Arial Unicode MS"/>
              </a:rPr>
              <a:t>erschlu</a:t>
            </a:r>
            <a:r>
              <a:rPr lang="de-DE" sz="3600" dirty="0" err="1">
                <a:solidFill>
                  <a:srgbClr val="FFFFFF"/>
                </a:solidFill>
                <a:latin typeface="+mj-lt"/>
                <a:cs typeface="Arial Unicode MS"/>
              </a:rPr>
              <a:t>ss</a:t>
            </a:r>
            <a:r>
              <a:rPr sz="3600" dirty="0">
                <a:solidFill>
                  <a:srgbClr val="FFFFFF"/>
                </a:solidFill>
                <a:latin typeface="+mj-lt"/>
                <a:cs typeface="Arial Unicode MS"/>
              </a:rPr>
              <a:t> </a:t>
            </a:r>
            <a:r>
              <a:rPr sz="3600" spc="-4" dirty="0" err="1">
                <a:solidFill>
                  <a:srgbClr val="FFFFFF"/>
                </a:solidFill>
                <a:latin typeface="+mj-lt"/>
                <a:cs typeface="Arial Unicode MS"/>
              </a:rPr>
              <a:t>eine</a:t>
            </a:r>
            <a:r>
              <a:rPr sz="3600" dirty="0" err="1">
                <a:solidFill>
                  <a:srgbClr val="FFFFFF"/>
                </a:solidFill>
                <a:latin typeface="+mj-lt"/>
                <a:cs typeface="Arial Unicode MS"/>
              </a:rPr>
              <a:t>r</a:t>
            </a:r>
            <a:endParaRPr lang="de-DE" sz="3600" dirty="0">
              <a:solidFill>
                <a:srgbClr val="FFFFFF"/>
              </a:solidFill>
              <a:latin typeface="+mj-lt"/>
              <a:cs typeface="Arial Unicode MS"/>
            </a:endParaRPr>
          </a:p>
          <a:p>
            <a:pPr marL="11130" defTabSz="400666"/>
            <a:r>
              <a:rPr sz="3600" spc="-4" dirty="0" err="1">
                <a:solidFill>
                  <a:srgbClr val="FFFFFF"/>
                </a:solidFill>
                <a:latin typeface="+mj-lt"/>
                <a:cs typeface="Arial Unicode MS"/>
              </a:rPr>
              <a:t>Hirnarteri</a:t>
            </a:r>
            <a:r>
              <a:rPr sz="3600" dirty="0" err="1">
                <a:solidFill>
                  <a:srgbClr val="FFFFFF"/>
                </a:solidFill>
                <a:latin typeface="+mj-lt"/>
                <a:cs typeface="Arial Unicode MS"/>
              </a:rPr>
              <a:t>e</a:t>
            </a:r>
            <a:r>
              <a:rPr sz="3600" dirty="0">
                <a:solidFill>
                  <a:srgbClr val="FFFFFF"/>
                </a:solidFill>
                <a:latin typeface="+mj-lt"/>
                <a:cs typeface="Arial Unicode MS"/>
              </a:rPr>
              <a:t> </a:t>
            </a:r>
            <a:r>
              <a:rPr sz="3600" spc="-4" dirty="0">
                <a:solidFill>
                  <a:srgbClr val="FFFFFF"/>
                </a:solidFill>
                <a:latin typeface="+mj-lt"/>
                <a:cs typeface="Arial Unicode MS"/>
              </a:rPr>
              <a:t>/</a:t>
            </a:r>
            <a:r>
              <a:rPr sz="3600" dirty="0">
                <a:solidFill>
                  <a:srgbClr val="FFFFFF"/>
                </a:solidFill>
                <a:latin typeface="+mj-lt"/>
                <a:cs typeface="Arial Unicode MS"/>
              </a:rPr>
              <a:t> </a:t>
            </a:r>
            <a:r>
              <a:rPr sz="3600" spc="-4" dirty="0">
                <a:solidFill>
                  <a:srgbClr val="FFFFFF"/>
                </a:solidFill>
                <a:latin typeface="+mj-lt"/>
                <a:cs typeface="Arial Unicode MS"/>
              </a:rPr>
              <a:t>Hirnblutung</a:t>
            </a:r>
            <a:endParaRPr sz="3600" dirty="0">
              <a:solidFill>
                <a:srgbClr val="FFFFFF"/>
              </a:solidFill>
              <a:latin typeface="+mj-lt"/>
              <a:cs typeface="Arial Unicode MS"/>
            </a:endParaRPr>
          </a:p>
        </p:txBody>
      </p:sp>
      <p:sp>
        <p:nvSpPr>
          <p:cNvPr id="9" name="Foliennummernplatzhalter 8"/>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63</a:t>
            </a:fld>
            <a:endParaRPr lang="de-DE" sz="1600">
              <a:solidFill>
                <a:prstClr val="black">
                  <a:tint val="75000"/>
                </a:prstClr>
              </a:solidFill>
            </a:endParaRPr>
          </a:p>
        </p:txBody>
      </p:sp>
      <p:pic>
        <p:nvPicPr>
          <p:cNvPr id="7" name="Picture 6" descr="Kop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2941717"/>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 2" descr="Hirnblutung_1.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99856" y="1954213"/>
            <a:ext cx="2946834" cy="4128730"/>
          </a:xfrm>
          <a:prstGeom prst="rect">
            <a:avLst/>
          </a:prstGeom>
        </p:spPr>
      </p:pic>
      <p:sp>
        <p:nvSpPr>
          <p:cNvPr id="6" name="Untertitel 5"/>
          <p:cNvSpPr>
            <a:spLocks noGrp="1"/>
          </p:cNvSpPr>
          <p:nvPr>
            <p:ph type="subTitle" idx="1"/>
          </p:nvPr>
        </p:nvSpPr>
        <p:spPr>
          <a:xfrm>
            <a:off x="591676" y="3066748"/>
            <a:ext cx="5400352" cy="1620000"/>
          </a:xfrm>
        </p:spPr>
        <p:txBody>
          <a:bodyPr/>
          <a:lstStyle/>
          <a:p>
            <a:r>
              <a:rPr lang="de-DE" sz="2000" dirty="0">
                <a:solidFill>
                  <a:srgbClr val="FFFFFF"/>
                </a:solidFill>
              </a:rPr>
              <a:t>› Geplatzte Hirnarterie</a:t>
            </a:r>
          </a:p>
        </p:txBody>
      </p:sp>
      <p:sp>
        <p:nvSpPr>
          <p:cNvPr id="2" name="Titel 1"/>
          <p:cNvSpPr>
            <a:spLocks noGrp="1"/>
          </p:cNvSpPr>
          <p:nvPr>
            <p:ph type="ctrTitle"/>
          </p:nvPr>
        </p:nvSpPr>
        <p:spPr>
          <a:xfrm>
            <a:off x="479376" y="260648"/>
            <a:ext cx="8382545" cy="2595563"/>
          </a:xfrm>
        </p:spPr>
        <p:txBody>
          <a:bodyPr/>
          <a:lstStyle/>
          <a:p>
            <a:r>
              <a:rPr lang="de-DE" sz="3600" dirty="0"/>
              <a:t>Probleme im Kopf – Hirnblutung</a:t>
            </a:r>
          </a:p>
        </p:txBody>
      </p:sp>
      <p:pic>
        <p:nvPicPr>
          <p:cNvPr id="8" name="Picture 6" descr="Ko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65583604"/>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ildplatzhalter 6"/>
          <p:cNvSpPr>
            <a:spLocks noGrp="1"/>
          </p:cNvSpPr>
          <p:nvPr>
            <p:ph type="pic" sz="quarter" idx="13"/>
          </p:nvPr>
        </p:nvSpPr>
        <p:spPr/>
      </p:sp>
      <p:sp>
        <p:nvSpPr>
          <p:cNvPr id="197635" name="Text Box 7"/>
          <p:cNvSpPr txBox="1">
            <a:spLocks noChangeArrowheads="1"/>
          </p:cNvSpPr>
          <p:nvPr/>
        </p:nvSpPr>
        <p:spPr bwMode="auto">
          <a:xfrm>
            <a:off x="191344" y="259418"/>
            <a:ext cx="6480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3600" b="1" dirty="0">
                <a:solidFill>
                  <a:srgbClr val="FFFFFF"/>
                </a:solidFill>
                <a:latin typeface="+mj-lt"/>
                <a:ea typeface="ＭＳ Ｐゴシック" pitchFamily="34" charset="-128"/>
              </a:rPr>
              <a:t>Schlaganfall</a:t>
            </a:r>
          </a:p>
        </p:txBody>
      </p:sp>
      <p:sp>
        <p:nvSpPr>
          <p:cNvPr id="197636" name="Text Box 8"/>
          <p:cNvSpPr txBox="1">
            <a:spLocks noChangeArrowheads="1"/>
          </p:cNvSpPr>
          <p:nvPr/>
        </p:nvSpPr>
        <p:spPr bwMode="auto">
          <a:xfrm>
            <a:off x="765041" y="1042405"/>
            <a:ext cx="3640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2000" dirty="0">
                <a:solidFill>
                  <a:srgbClr val="FFFFFF"/>
                </a:solidFill>
                <a:latin typeface="+mn-lt"/>
                <a:ea typeface="ＭＳ Ｐゴシック" pitchFamily="34" charset="-128"/>
              </a:rPr>
              <a:t>Erkennen</a:t>
            </a:r>
          </a:p>
        </p:txBody>
      </p:sp>
      <p:sp>
        <p:nvSpPr>
          <p:cNvPr id="197637" name="Textfeld 11"/>
          <p:cNvSpPr txBox="1">
            <a:spLocks noChangeArrowheads="1"/>
          </p:cNvSpPr>
          <p:nvPr/>
        </p:nvSpPr>
        <p:spPr bwMode="auto">
          <a:xfrm>
            <a:off x="4079776" y="2413193"/>
            <a:ext cx="7675190"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buFontTx/>
              <a:buNone/>
            </a:pPr>
            <a:r>
              <a:rPr lang="de-DE" altLang="de-DE" sz="4400" b="1" dirty="0">
                <a:solidFill>
                  <a:srgbClr val="FF0000"/>
                </a:solidFill>
                <a:latin typeface="+mj-lt"/>
                <a:ea typeface="ＭＳ Ｐゴシック" pitchFamily="34" charset="-128"/>
              </a:rPr>
              <a:t>BE FAST!</a:t>
            </a:r>
          </a:p>
          <a:p>
            <a:pPr eaLnBrk="1" fontAlgn="base" hangingPunct="1">
              <a:spcBef>
                <a:spcPct val="0"/>
              </a:spcBef>
              <a:spcAft>
                <a:spcPct val="0"/>
              </a:spcAft>
              <a:buFontTx/>
              <a:buNone/>
            </a:pPr>
            <a:endParaRPr lang="de-DE" altLang="de-DE" sz="4400" b="1" dirty="0">
              <a:solidFill>
                <a:srgbClr val="FF0000"/>
              </a:solidFill>
              <a:ea typeface="ＭＳ Ｐゴシック" pitchFamily="34" charset="-128"/>
            </a:endParaRPr>
          </a:p>
          <a:p>
            <a:pPr eaLnBrk="1" fontAlgn="base" hangingPunct="1">
              <a:spcBef>
                <a:spcPct val="0"/>
              </a:spcBef>
              <a:spcAft>
                <a:spcPct val="0"/>
              </a:spcAft>
              <a:buFontTx/>
              <a:buNone/>
            </a:pPr>
            <a:r>
              <a:rPr lang="de-DE" altLang="de-DE" sz="4400" b="1" dirty="0">
                <a:solidFill>
                  <a:srgbClr val="FF0000"/>
                </a:solidFill>
                <a:latin typeface="+mj-lt"/>
                <a:ea typeface="ＭＳ Ｐゴシック" pitchFamily="34" charset="-128"/>
              </a:rPr>
              <a:t>Sei Schnell!!!</a:t>
            </a:r>
            <a:endParaRPr lang="de-DE" altLang="de-DE" sz="4400" dirty="0">
              <a:solidFill>
                <a:srgbClr val="000000"/>
              </a:solidFill>
              <a:latin typeface="+mj-lt"/>
              <a:ea typeface="ＭＳ Ｐゴシック" pitchFamily="34" charset="-128"/>
            </a:endParaRPr>
          </a:p>
          <a:p>
            <a:pPr eaLnBrk="1" fontAlgn="base" hangingPunct="1">
              <a:spcBef>
                <a:spcPct val="0"/>
              </a:spcBef>
              <a:spcAft>
                <a:spcPct val="0"/>
              </a:spcAft>
              <a:buFontTx/>
              <a:buNone/>
            </a:pPr>
            <a:endParaRPr lang="de-DE" altLang="de-DE" sz="1800" dirty="0">
              <a:solidFill>
                <a:srgbClr val="000000"/>
              </a:solidFill>
              <a:ea typeface="ＭＳ Ｐゴシック" pitchFamily="34" charset="-128"/>
            </a:endParaRPr>
          </a:p>
        </p:txBody>
      </p:sp>
      <p:sp>
        <p:nvSpPr>
          <p:cNvPr id="8" name="Textplatzhalter 7"/>
          <p:cNvSpPr>
            <a:spLocks noGrp="1"/>
          </p:cNvSpPr>
          <p:nvPr>
            <p:ph type="body" sz="quarter" idx="15"/>
          </p:nvPr>
        </p:nvSpPr>
        <p:spPr/>
        <p:txBody>
          <a:bodyPr/>
          <a:lstStyle/>
          <a:p>
            <a:endParaRPr lang="de-DE"/>
          </a:p>
        </p:txBody>
      </p:sp>
      <p:sp>
        <p:nvSpPr>
          <p:cNvPr id="5" name="Foliennummernplatzhalter 4"/>
          <p:cNvSpPr>
            <a:spLocks noGrp="1"/>
          </p:cNvSpPr>
          <p:nvPr>
            <p:ph type="sldNum" sz="quarter" idx="4294967295"/>
          </p:nvPr>
        </p:nvSpPr>
        <p:spPr>
          <a:xfrm>
            <a:off x="8534400" y="6245225"/>
            <a:ext cx="2133600" cy="476250"/>
          </a:xfrm>
        </p:spPr>
        <p:txBody>
          <a:bodyPr/>
          <a:lstStyle/>
          <a:p>
            <a:pPr>
              <a:defRPr/>
            </a:pPr>
            <a:fld id="{E2FCE07D-62C6-42CD-9EA3-E1988380E855}" type="slidenum">
              <a:rPr lang="de-DE" smtClean="0"/>
              <a:pPr>
                <a:defRPr/>
              </a:pPr>
              <a:t>65</a:t>
            </a:fld>
            <a:endParaRPr lang="de-DE"/>
          </a:p>
        </p:txBody>
      </p:sp>
      <p:pic>
        <p:nvPicPr>
          <p:cNvPr id="9" name="Picture 6" descr="Ko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72516114"/>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ildplatzhalter 6"/>
          <p:cNvSpPr>
            <a:spLocks noGrp="1"/>
          </p:cNvSpPr>
          <p:nvPr>
            <p:ph type="pic" sz="quarter" idx="13"/>
          </p:nvPr>
        </p:nvSpPr>
        <p:spPr/>
      </p:sp>
      <p:sp>
        <p:nvSpPr>
          <p:cNvPr id="197635" name="Text Box 7"/>
          <p:cNvSpPr txBox="1">
            <a:spLocks noChangeArrowheads="1"/>
          </p:cNvSpPr>
          <p:nvPr/>
        </p:nvSpPr>
        <p:spPr bwMode="auto">
          <a:xfrm>
            <a:off x="507916" y="472977"/>
            <a:ext cx="6480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3600" b="1" dirty="0">
                <a:solidFill>
                  <a:srgbClr val="FFFFFF"/>
                </a:solidFill>
                <a:latin typeface="+mj-lt"/>
                <a:ea typeface="ＭＳ Ｐゴシック" pitchFamily="34" charset="-128"/>
              </a:rPr>
              <a:t>Schlaganfall</a:t>
            </a:r>
          </a:p>
        </p:txBody>
      </p:sp>
      <p:sp>
        <p:nvSpPr>
          <p:cNvPr id="197636" name="Text Box 8"/>
          <p:cNvSpPr txBox="1">
            <a:spLocks noChangeArrowheads="1"/>
          </p:cNvSpPr>
          <p:nvPr/>
        </p:nvSpPr>
        <p:spPr bwMode="auto">
          <a:xfrm>
            <a:off x="1160916" y="1105657"/>
            <a:ext cx="3640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2000" dirty="0">
                <a:solidFill>
                  <a:srgbClr val="FFFFFF"/>
                </a:solidFill>
                <a:latin typeface="+mn-lt"/>
                <a:ea typeface="ＭＳ Ｐゴシック" pitchFamily="34" charset="-128"/>
              </a:rPr>
              <a:t>Erkennen</a:t>
            </a:r>
          </a:p>
        </p:txBody>
      </p:sp>
      <p:sp>
        <p:nvSpPr>
          <p:cNvPr id="197637" name="Textfeld 11"/>
          <p:cNvSpPr txBox="1">
            <a:spLocks noChangeArrowheads="1"/>
          </p:cNvSpPr>
          <p:nvPr/>
        </p:nvSpPr>
        <p:spPr bwMode="auto">
          <a:xfrm>
            <a:off x="2381250" y="1892107"/>
            <a:ext cx="7675190" cy="4431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buFontTx/>
              <a:buNone/>
            </a:pPr>
            <a:r>
              <a:rPr lang="de-DE" altLang="de-DE" sz="4400" b="1" dirty="0">
                <a:solidFill>
                  <a:srgbClr val="FF0000"/>
                </a:solidFill>
                <a:latin typeface="+mn-lt"/>
                <a:ea typeface="ＭＳ Ｐゴシック" pitchFamily="34" charset="-128"/>
              </a:rPr>
              <a:t>B</a:t>
            </a:r>
            <a:r>
              <a:rPr lang="de-DE" altLang="de-DE" sz="4400" b="1" dirty="0">
                <a:solidFill>
                  <a:srgbClr val="FFFFFF"/>
                </a:solidFill>
                <a:latin typeface="+mn-lt"/>
                <a:ea typeface="ＭＳ Ｐゴシック" pitchFamily="34" charset="-128"/>
              </a:rPr>
              <a:t>alance</a:t>
            </a:r>
            <a:r>
              <a:rPr lang="de-DE" altLang="de-DE" sz="4400" b="1" dirty="0">
                <a:solidFill>
                  <a:srgbClr val="FF0000"/>
                </a:solidFill>
                <a:latin typeface="+mn-lt"/>
                <a:ea typeface="ＭＳ Ｐゴシック" pitchFamily="34" charset="-128"/>
              </a:rPr>
              <a:t>		G</a:t>
            </a:r>
            <a:r>
              <a:rPr lang="de-DE" altLang="de-DE" sz="4400" b="1" dirty="0">
                <a:solidFill>
                  <a:srgbClr val="FFFFFF"/>
                </a:solidFill>
                <a:latin typeface="+mn-lt"/>
                <a:ea typeface="ＭＳ Ｐゴシック" pitchFamily="34" charset="-128"/>
              </a:rPr>
              <a:t>leichgewicht</a:t>
            </a:r>
          </a:p>
          <a:p>
            <a:pPr eaLnBrk="1" fontAlgn="base" hangingPunct="1">
              <a:spcBef>
                <a:spcPct val="0"/>
              </a:spcBef>
              <a:spcAft>
                <a:spcPct val="0"/>
              </a:spcAft>
              <a:buFontTx/>
              <a:buNone/>
            </a:pPr>
            <a:r>
              <a:rPr lang="de-DE" altLang="de-DE" sz="4400" b="1" dirty="0">
                <a:solidFill>
                  <a:srgbClr val="FF0000"/>
                </a:solidFill>
                <a:latin typeface="+mn-lt"/>
                <a:ea typeface="ＭＳ Ｐゴシック" pitchFamily="34" charset="-128"/>
              </a:rPr>
              <a:t>E</a:t>
            </a:r>
            <a:r>
              <a:rPr lang="de-DE" altLang="de-DE" sz="4400" b="1" dirty="0">
                <a:solidFill>
                  <a:srgbClr val="FFFFFF"/>
                </a:solidFill>
                <a:latin typeface="+mn-lt"/>
                <a:ea typeface="ＭＳ Ｐゴシック" pitchFamily="34" charset="-128"/>
              </a:rPr>
              <a:t>ye</a:t>
            </a:r>
            <a:r>
              <a:rPr lang="de-DE" altLang="de-DE" sz="4400" b="1" dirty="0">
                <a:latin typeface="+mn-lt"/>
                <a:ea typeface="ＭＳ Ｐゴシック" pitchFamily="34" charset="-128"/>
              </a:rPr>
              <a:t>s			</a:t>
            </a:r>
            <a:r>
              <a:rPr lang="de-DE" altLang="de-DE" sz="4400" b="1" dirty="0">
                <a:solidFill>
                  <a:srgbClr val="FF0000"/>
                </a:solidFill>
                <a:latin typeface="+mn-lt"/>
                <a:ea typeface="ＭＳ Ｐゴシック" pitchFamily="34" charset="-128"/>
              </a:rPr>
              <a:t>A</a:t>
            </a:r>
            <a:r>
              <a:rPr lang="de-DE" altLang="de-DE" sz="4400" b="1" dirty="0">
                <a:solidFill>
                  <a:srgbClr val="FFFFFF"/>
                </a:solidFill>
                <a:latin typeface="+mn-lt"/>
                <a:ea typeface="ＭＳ Ｐゴシック" pitchFamily="34" charset="-128"/>
              </a:rPr>
              <a:t>ugen</a:t>
            </a:r>
          </a:p>
          <a:p>
            <a:pPr eaLnBrk="1" fontAlgn="base" hangingPunct="1">
              <a:spcBef>
                <a:spcPct val="0"/>
              </a:spcBef>
              <a:spcAft>
                <a:spcPct val="0"/>
              </a:spcAft>
              <a:buFontTx/>
              <a:buNone/>
            </a:pPr>
            <a:r>
              <a:rPr lang="de-DE" altLang="de-DE" sz="4400" b="1" dirty="0">
                <a:solidFill>
                  <a:srgbClr val="FF0000"/>
                </a:solidFill>
                <a:latin typeface="+mn-lt"/>
                <a:ea typeface="ＭＳ Ｐゴシック" pitchFamily="34" charset="-128"/>
              </a:rPr>
              <a:t>F</a:t>
            </a:r>
            <a:r>
              <a:rPr lang="de-DE" altLang="de-DE" sz="4400" b="1" dirty="0">
                <a:solidFill>
                  <a:srgbClr val="FFFFFF"/>
                </a:solidFill>
                <a:latin typeface="+mn-lt"/>
                <a:ea typeface="ＭＳ Ｐゴシック" pitchFamily="34" charset="-128"/>
              </a:rPr>
              <a:t>ace</a:t>
            </a:r>
            <a:r>
              <a:rPr lang="de-DE" altLang="de-DE" sz="4400" b="1" dirty="0">
                <a:solidFill>
                  <a:srgbClr val="000000"/>
                </a:solidFill>
                <a:latin typeface="+mn-lt"/>
                <a:ea typeface="ＭＳ Ｐゴシック" pitchFamily="34" charset="-128"/>
              </a:rPr>
              <a:t>			</a:t>
            </a:r>
            <a:r>
              <a:rPr lang="de-DE" altLang="de-DE" sz="4400" b="1" dirty="0">
                <a:solidFill>
                  <a:srgbClr val="FF0000"/>
                </a:solidFill>
                <a:latin typeface="+mn-lt"/>
                <a:ea typeface="ＭＳ Ｐゴシック" pitchFamily="34" charset="-128"/>
              </a:rPr>
              <a:t>G</a:t>
            </a:r>
            <a:r>
              <a:rPr lang="de-DE" altLang="de-DE" sz="4400" b="1" dirty="0">
                <a:solidFill>
                  <a:srgbClr val="FFFFFF"/>
                </a:solidFill>
                <a:latin typeface="+mn-lt"/>
                <a:ea typeface="ＭＳ Ｐゴシック" pitchFamily="34" charset="-128"/>
              </a:rPr>
              <a:t>esicht</a:t>
            </a:r>
            <a:endParaRPr lang="de-DE" altLang="de-DE" sz="4400" dirty="0">
              <a:solidFill>
                <a:srgbClr val="FFFFFF"/>
              </a:solidFill>
              <a:latin typeface="+mn-lt"/>
              <a:ea typeface="ＭＳ Ｐゴシック" pitchFamily="34" charset="-128"/>
            </a:endParaRPr>
          </a:p>
          <a:p>
            <a:pPr eaLnBrk="1" fontAlgn="base" hangingPunct="1">
              <a:spcBef>
                <a:spcPct val="0"/>
              </a:spcBef>
              <a:spcAft>
                <a:spcPct val="0"/>
              </a:spcAft>
              <a:buFontTx/>
              <a:buNone/>
            </a:pPr>
            <a:r>
              <a:rPr lang="de-DE" altLang="de-DE" sz="4400" b="1" dirty="0">
                <a:solidFill>
                  <a:srgbClr val="FF0000"/>
                </a:solidFill>
                <a:latin typeface="+mn-lt"/>
                <a:ea typeface="ＭＳ Ｐゴシック" pitchFamily="34" charset="-128"/>
              </a:rPr>
              <a:t>A</a:t>
            </a:r>
            <a:r>
              <a:rPr lang="de-DE" altLang="de-DE" sz="4400" b="1" dirty="0">
                <a:solidFill>
                  <a:srgbClr val="FFFFFF"/>
                </a:solidFill>
                <a:latin typeface="+mn-lt"/>
                <a:ea typeface="ＭＳ Ｐゴシック" pitchFamily="34" charset="-128"/>
              </a:rPr>
              <a:t>rms</a:t>
            </a:r>
            <a:r>
              <a:rPr lang="de-DE" altLang="de-DE" sz="4400" b="1" dirty="0">
                <a:solidFill>
                  <a:srgbClr val="000000"/>
                </a:solidFill>
                <a:latin typeface="+mn-lt"/>
                <a:ea typeface="ＭＳ Ｐゴシック" pitchFamily="34" charset="-128"/>
              </a:rPr>
              <a:t>			</a:t>
            </a:r>
            <a:r>
              <a:rPr lang="de-DE" altLang="de-DE" sz="4400" b="1" dirty="0">
                <a:solidFill>
                  <a:srgbClr val="FF0000"/>
                </a:solidFill>
                <a:latin typeface="+mn-lt"/>
                <a:ea typeface="ＭＳ Ｐゴシック" pitchFamily="34" charset="-128"/>
              </a:rPr>
              <a:t>A</a:t>
            </a:r>
            <a:r>
              <a:rPr lang="de-DE" altLang="de-DE" sz="4400" b="1" dirty="0">
                <a:solidFill>
                  <a:srgbClr val="FFFFFF"/>
                </a:solidFill>
                <a:latin typeface="+mn-lt"/>
                <a:ea typeface="ＭＳ Ｐゴシック" pitchFamily="34" charset="-128"/>
              </a:rPr>
              <a:t>rme</a:t>
            </a:r>
            <a:endParaRPr lang="de-DE" altLang="de-DE" sz="4400" dirty="0">
              <a:solidFill>
                <a:srgbClr val="FFFFFF"/>
              </a:solidFill>
              <a:latin typeface="+mn-lt"/>
              <a:ea typeface="ＭＳ Ｐゴシック" pitchFamily="34" charset="-128"/>
            </a:endParaRPr>
          </a:p>
          <a:p>
            <a:pPr eaLnBrk="1" fontAlgn="base" hangingPunct="1">
              <a:spcBef>
                <a:spcPct val="0"/>
              </a:spcBef>
              <a:spcAft>
                <a:spcPct val="0"/>
              </a:spcAft>
              <a:buFontTx/>
              <a:buNone/>
            </a:pPr>
            <a:r>
              <a:rPr lang="de-DE" altLang="de-DE" sz="4400" b="1" dirty="0">
                <a:solidFill>
                  <a:srgbClr val="FF0000"/>
                </a:solidFill>
                <a:latin typeface="+mn-lt"/>
                <a:ea typeface="ＭＳ Ｐゴシック" pitchFamily="34" charset="-128"/>
              </a:rPr>
              <a:t>S</a:t>
            </a:r>
            <a:r>
              <a:rPr lang="de-DE" altLang="de-DE" sz="4400" b="1" dirty="0">
                <a:solidFill>
                  <a:srgbClr val="FFFFFF"/>
                </a:solidFill>
                <a:latin typeface="+mn-lt"/>
                <a:ea typeface="ＭＳ Ｐゴシック" pitchFamily="34" charset="-128"/>
              </a:rPr>
              <a:t>peech</a:t>
            </a:r>
            <a:r>
              <a:rPr lang="de-DE" altLang="de-DE" sz="4400" b="1" dirty="0">
                <a:solidFill>
                  <a:srgbClr val="000000"/>
                </a:solidFill>
                <a:latin typeface="+mn-lt"/>
                <a:ea typeface="ＭＳ Ｐゴシック" pitchFamily="34" charset="-128"/>
              </a:rPr>
              <a:t>		</a:t>
            </a:r>
            <a:r>
              <a:rPr lang="de-DE" altLang="de-DE" sz="4400" b="1" dirty="0">
                <a:solidFill>
                  <a:srgbClr val="FF0000"/>
                </a:solidFill>
                <a:latin typeface="+mn-lt"/>
                <a:ea typeface="ＭＳ Ｐゴシック" pitchFamily="34" charset="-128"/>
              </a:rPr>
              <a:t>S</a:t>
            </a:r>
            <a:r>
              <a:rPr lang="de-DE" altLang="de-DE" sz="4400" b="1" dirty="0">
                <a:solidFill>
                  <a:srgbClr val="FFFFFF"/>
                </a:solidFill>
                <a:latin typeface="+mn-lt"/>
                <a:ea typeface="ＭＳ Ｐゴシック" pitchFamily="34" charset="-128"/>
              </a:rPr>
              <a:t>prache</a:t>
            </a:r>
            <a:endParaRPr lang="de-DE" altLang="de-DE" sz="4400" dirty="0">
              <a:solidFill>
                <a:srgbClr val="FFFFFF"/>
              </a:solidFill>
              <a:latin typeface="+mn-lt"/>
              <a:ea typeface="ＭＳ Ｐゴシック" pitchFamily="34" charset="-128"/>
            </a:endParaRPr>
          </a:p>
          <a:p>
            <a:pPr eaLnBrk="1" fontAlgn="base" hangingPunct="1">
              <a:spcBef>
                <a:spcPct val="0"/>
              </a:spcBef>
              <a:spcAft>
                <a:spcPct val="0"/>
              </a:spcAft>
              <a:buFontTx/>
              <a:buNone/>
            </a:pPr>
            <a:r>
              <a:rPr lang="de-DE" altLang="de-DE" sz="4400" b="1" dirty="0">
                <a:solidFill>
                  <a:srgbClr val="FF0000"/>
                </a:solidFill>
                <a:latin typeface="+mn-lt"/>
                <a:ea typeface="ＭＳ Ｐゴシック" pitchFamily="34" charset="-128"/>
              </a:rPr>
              <a:t>T</a:t>
            </a:r>
            <a:r>
              <a:rPr lang="de-DE" altLang="de-DE" sz="4400" b="1" dirty="0">
                <a:solidFill>
                  <a:srgbClr val="FFFFFF"/>
                </a:solidFill>
                <a:latin typeface="+mn-lt"/>
                <a:ea typeface="ＭＳ Ｐゴシック" pitchFamily="34" charset="-128"/>
              </a:rPr>
              <a:t>ime</a:t>
            </a:r>
            <a:r>
              <a:rPr lang="de-DE" altLang="de-DE" sz="4400" b="1" dirty="0">
                <a:solidFill>
                  <a:srgbClr val="000000"/>
                </a:solidFill>
                <a:latin typeface="+mn-lt"/>
                <a:ea typeface="ＭＳ Ｐゴシック" pitchFamily="34" charset="-128"/>
              </a:rPr>
              <a:t>			</a:t>
            </a:r>
            <a:r>
              <a:rPr lang="de-DE" altLang="de-DE" sz="4400" b="1" dirty="0">
                <a:solidFill>
                  <a:srgbClr val="FF0000"/>
                </a:solidFill>
                <a:latin typeface="+mn-lt"/>
                <a:ea typeface="ＭＳ Ｐゴシック" pitchFamily="34" charset="-128"/>
              </a:rPr>
              <a:t>T</a:t>
            </a:r>
            <a:r>
              <a:rPr lang="de-DE" altLang="de-DE" sz="4400" b="1" dirty="0">
                <a:solidFill>
                  <a:srgbClr val="FFFFFF"/>
                </a:solidFill>
                <a:latin typeface="+mn-lt"/>
                <a:ea typeface="ＭＳ Ｐゴシック" pitchFamily="34" charset="-128"/>
              </a:rPr>
              <a:t>ime </a:t>
            </a:r>
            <a:r>
              <a:rPr lang="de-DE" altLang="de-DE" sz="4400" b="1" dirty="0" err="1">
                <a:solidFill>
                  <a:srgbClr val="FFFFFF"/>
                </a:solidFill>
                <a:latin typeface="+mn-lt"/>
                <a:ea typeface="ＭＳ Ｐゴシック" pitchFamily="34" charset="-128"/>
              </a:rPr>
              <a:t>is</a:t>
            </a:r>
            <a:r>
              <a:rPr lang="de-DE" altLang="de-DE" sz="4400" b="1" dirty="0">
                <a:solidFill>
                  <a:srgbClr val="FFFFFF"/>
                </a:solidFill>
                <a:latin typeface="+mn-lt"/>
                <a:ea typeface="ＭＳ Ｐゴシック" pitchFamily="34" charset="-128"/>
              </a:rPr>
              <a:t> </a:t>
            </a:r>
            <a:r>
              <a:rPr lang="de-DE" altLang="de-DE" sz="4400" b="1" dirty="0" err="1">
                <a:solidFill>
                  <a:srgbClr val="FFFFFF"/>
                </a:solidFill>
                <a:latin typeface="+mn-lt"/>
                <a:ea typeface="ＭＳ Ｐゴシック" pitchFamily="34" charset="-128"/>
              </a:rPr>
              <a:t>brain</a:t>
            </a:r>
            <a:endParaRPr lang="de-DE" altLang="de-DE" sz="4400" dirty="0">
              <a:solidFill>
                <a:srgbClr val="FFFFFF"/>
              </a:solidFill>
              <a:latin typeface="+mn-lt"/>
              <a:ea typeface="ＭＳ Ｐゴシック" pitchFamily="34" charset="-128"/>
            </a:endParaRPr>
          </a:p>
          <a:p>
            <a:pPr eaLnBrk="1" fontAlgn="base" hangingPunct="1">
              <a:spcBef>
                <a:spcPct val="0"/>
              </a:spcBef>
              <a:spcAft>
                <a:spcPct val="0"/>
              </a:spcAft>
              <a:buFontTx/>
              <a:buNone/>
            </a:pPr>
            <a:endParaRPr lang="de-DE" altLang="de-DE" sz="1800" dirty="0">
              <a:solidFill>
                <a:srgbClr val="000000"/>
              </a:solidFill>
              <a:ea typeface="ＭＳ Ｐゴシック" pitchFamily="34" charset="-128"/>
            </a:endParaRPr>
          </a:p>
        </p:txBody>
      </p:sp>
      <p:sp>
        <p:nvSpPr>
          <p:cNvPr id="8" name="Textplatzhalter 7"/>
          <p:cNvSpPr>
            <a:spLocks noGrp="1"/>
          </p:cNvSpPr>
          <p:nvPr>
            <p:ph type="body" sz="quarter" idx="15"/>
          </p:nvPr>
        </p:nvSpPr>
        <p:spPr/>
        <p:txBody>
          <a:bodyPr/>
          <a:lstStyle/>
          <a:p>
            <a:endParaRPr lang="de-DE"/>
          </a:p>
        </p:txBody>
      </p:sp>
      <p:pic>
        <p:nvPicPr>
          <p:cNvPr id="9" name="Picture 6" descr="Ko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2705395"/>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ildplatzhalter 6"/>
          <p:cNvSpPr>
            <a:spLocks noGrp="1"/>
          </p:cNvSpPr>
          <p:nvPr>
            <p:ph type="pic" sz="quarter" idx="13"/>
          </p:nvPr>
        </p:nvSpPr>
        <p:spPr/>
      </p:sp>
      <p:sp>
        <p:nvSpPr>
          <p:cNvPr id="197635" name="Text Box 7"/>
          <p:cNvSpPr txBox="1">
            <a:spLocks noChangeArrowheads="1"/>
          </p:cNvSpPr>
          <p:nvPr/>
        </p:nvSpPr>
        <p:spPr bwMode="auto">
          <a:xfrm>
            <a:off x="508034" y="419638"/>
            <a:ext cx="6480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3600" b="1" dirty="0">
                <a:solidFill>
                  <a:srgbClr val="FFFFFF"/>
                </a:solidFill>
                <a:latin typeface="+mj-lt"/>
                <a:ea typeface="ＭＳ Ｐゴシック" pitchFamily="34" charset="-128"/>
              </a:rPr>
              <a:t>Schlaganfall</a:t>
            </a:r>
          </a:p>
        </p:txBody>
      </p:sp>
      <p:sp>
        <p:nvSpPr>
          <p:cNvPr id="197636" name="Text Box 8"/>
          <p:cNvSpPr txBox="1">
            <a:spLocks noChangeArrowheads="1"/>
          </p:cNvSpPr>
          <p:nvPr/>
        </p:nvSpPr>
        <p:spPr bwMode="auto">
          <a:xfrm>
            <a:off x="983432" y="1148450"/>
            <a:ext cx="3640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2000" dirty="0">
                <a:solidFill>
                  <a:srgbClr val="FFFFFF"/>
                </a:solidFill>
                <a:latin typeface="+mn-lt"/>
                <a:ea typeface="ＭＳ Ｐゴシック" pitchFamily="34" charset="-128"/>
              </a:rPr>
              <a:t>Erkennen</a:t>
            </a:r>
          </a:p>
        </p:txBody>
      </p:sp>
      <p:sp>
        <p:nvSpPr>
          <p:cNvPr id="197637" name="Textfeld 11"/>
          <p:cNvSpPr txBox="1">
            <a:spLocks noChangeArrowheads="1"/>
          </p:cNvSpPr>
          <p:nvPr/>
        </p:nvSpPr>
        <p:spPr bwMode="auto">
          <a:xfrm>
            <a:off x="2207569" y="1962305"/>
            <a:ext cx="8220075" cy="4001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buFontTx/>
              <a:buNone/>
            </a:pPr>
            <a:r>
              <a:rPr lang="de-DE" altLang="de-DE" sz="4400" b="1" dirty="0">
                <a:solidFill>
                  <a:srgbClr val="FF0000"/>
                </a:solidFill>
                <a:latin typeface="+mn-lt"/>
                <a:ea typeface="ＭＳ Ｐゴシック" pitchFamily="34" charset="-128"/>
              </a:rPr>
              <a:t>B</a:t>
            </a:r>
            <a:r>
              <a:rPr lang="de-DE" altLang="de-DE" sz="4400" b="1" dirty="0">
                <a:solidFill>
                  <a:schemeClr val="bg1"/>
                </a:solidFill>
                <a:latin typeface="+mn-lt"/>
                <a:ea typeface="ＭＳ Ｐゴシック" pitchFamily="34" charset="-128"/>
              </a:rPr>
              <a:t>alance</a:t>
            </a:r>
            <a:r>
              <a:rPr lang="de-DE" altLang="de-DE" sz="4400" b="1" dirty="0">
                <a:solidFill>
                  <a:srgbClr val="000000"/>
                </a:solidFill>
                <a:latin typeface="+mn-lt"/>
                <a:ea typeface="ＭＳ Ｐゴシック" pitchFamily="34" charset="-128"/>
              </a:rPr>
              <a:t>		</a:t>
            </a:r>
            <a:r>
              <a:rPr lang="de-DE" altLang="de-DE" sz="4400" b="1" dirty="0">
                <a:solidFill>
                  <a:srgbClr val="FF0000"/>
                </a:solidFill>
                <a:latin typeface="+mn-lt"/>
                <a:ea typeface="ＭＳ Ｐゴシック" pitchFamily="34" charset="-128"/>
              </a:rPr>
              <a:t>G</a:t>
            </a:r>
            <a:r>
              <a:rPr lang="de-DE" altLang="de-DE" sz="4400" b="1" dirty="0">
                <a:solidFill>
                  <a:srgbClr val="FFFFFF"/>
                </a:solidFill>
                <a:latin typeface="+mn-lt"/>
                <a:ea typeface="ＭＳ Ｐゴシック" pitchFamily="34" charset="-128"/>
              </a:rPr>
              <a:t>leichgewicht</a:t>
            </a:r>
            <a:endParaRPr lang="de-DE" altLang="de-DE" sz="4400" dirty="0">
              <a:solidFill>
                <a:srgbClr val="FFFFFF"/>
              </a:solidFill>
              <a:latin typeface="+mn-lt"/>
              <a:ea typeface="ＭＳ Ｐゴシック" pitchFamily="34" charset="-128"/>
            </a:endParaRPr>
          </a:p>
          <a:p>
            <a:pPr eaLnBrk="1" fontAlgn="base" hangingPunct="1">
              <a:spcBef>
                <a:spcPct val="0"/>
              </a:spcBef>
              <a:spcAft>
                <a:spcPct val="0"/>
              </a:spcAft>
              <a:buFontTx/>
              <a:buNone/>
            </a:pPr>
            <a:r>
              <a:rPr lang="de-DE" altLang="de-DE" sz="1800" dirty="0">
                <a:solidFill>
                  <a:srgbClr val="FFFFFF"/>
                </a:solidFill>
                <a:latin typeface="+mn-lt"/>
                <a:ea typeface="ＭＳ Ｐゴシック" pitchFamily="34" charset="-128"/>
              </a:rPr>
              <a:t> </a:t>
            </a:r>
          </a:p>
          <a:p>
            <a:pPr eaLnBrk="1" fontAlgn="base" hangingPunct="1">
              <a:lnSpc>
                <a:spcPct val="150000"/>
              </a:lnSpc>
              <a:spcBef>
                <a:spcPct val="0"/>
              </a:spcBef>
              <a:spcAft>
                <a:spcPct val="0"/>
              </a:spcAft>
              <a:buFontTx/>
              <a:buNone/>
            </a:pPr>
            <a:r>
              <a:rPr lang="de-DE" altLang="de-DE" dirty="0">
                <a:solidFill>
                  <a:srgbClr val="FFFFFF"/>
                </a:solidFill>
                <a:latin typeface="+mn-lt"/>
                <a:ea typeface="ＭＳ Ｐゴシック" pitchFamily="34" charset="-128"/>
              </a:rPr>
              <a:t>Gibt es Störungen im Gleichgewicht?</a:t>
            </a:r>
          </a:p>
          <a:p>
            <a:pPr marL="457200" indent="-457200" eaLnBrk="1" fontAlgn="base" hangingPunct="1">
              <a:lnSpc>
                <a:spcPct val="150000"/>
              </a:lnSpc>
              <a:spcBef>
                <a:spcPct val="0"/>
              </a:spcBef>
              <a:spcAft>
                <a:spcPct val="0"/>
              </a:spcAft>
            </a:pPr>
            <a:r>
              <a:rPr lang="de-DE" altLang="de-DE" dirty="0">
                <a:solidFill>
                  <a:srgbClr val="FFFFFF"/>
                </a:solidFill>
                <a:latin typeface="+mn-lt"/>
                <a:ea typeface="ＭＳ Ｐゴシック" pitchFamily="34" charset="-128"/>
              </a:rPr>
              <a:t>Schwanken</a:t>
            </a:r>
          </a:p>
          <a:p>
            <a:pPr marL="457200" indent="-457200" eaLnBrk="1" fontAlgn="base" hangingPunct="1">
              <a:lnSpc>
                <a:spcPct val="150000"/>
              </a:lnSpc>
              <a:spcBef>
                <a:spcPct val="0"/>
              </a:spcBef>
              <a:spcAft>
                <a:spcPct val="0"/>
              </a:spcAft>
            </a:pPr>
            <a:r>
              <a:rPr lang="de-DE" altLang="de-DE" dirty="0">
                <a:solidFill>
                  <a:srgbClr val="FFFFFF"/>
                </a:solidFill>
                <a:latin typeface="+mn-lt"/>
                <a:ea typeface="ＭＳ Ｐゴシック" pitchFamily="34" charset="-128"/>
              </a:rPr>
              <a:t>Umfallen nach einer Seite</a:t>
            </a:r>
          </a:p>
          <a:p>
            <a:pPr marL="457200" indent="-457200" eaLnBrk="1" fontAlgn="base" hangingPunct="1">
              <a:lnSpc>
                <a:spcPct val="150000"/>
              </a:lnSpc>
              <a:spcBef>
                <a:spcPct val="0"/>
              </a:spcBef>
              <a:spcAft>
                <a:spcPct val="0"/>
              </a:spcAft>
            </a:pPr>
            <a:r>
              <a:rPr lang="de-DE" altLang="de-DE" dirty="0">
                <a:solidFill>
                  <a:srgbClr val="FFFFFF"/>
                </a:solidFill>
                <a:latin typeface="+mn-lt"/>
                <a:ea typeface="ＭＳ Ｐゴシック" pitchFamily="34" charset="-128"/>
              </a:rPr>
              <a:t>Schwindelgefühl</a:t>
            </a:r>
          </a:p>
        </p:txBody>
      </p:sp>
      <p:sp>
        <p:nvSpPr>
          <p:cNvPr id="8" name="Textplatzhalter 7"/>
          <p:cNvSpPr>
            <a:spLocks noGrp="1"/>
          </p:cNvSpPr>
          <p:nvPr>
            <p:ph type="body" sz="quarter" idx="15"/>
          </p:nvPr>
        </p:nvSpPr>
        <p:spPr/>
        <p:txBody>
          <a:bodyPr/>
          <a:lstStyle/>
          <a:p>
            <a:endParaRPr lang="de-DE"/>
          </a:p>
        </p:txBody>
      </p:sp>
      <p:sp>
        <p:nvSpPr>
          <p:cNvPr id="5" name="Foliennummernplatzhalter 4"/>
          <p:cNvSpPr>
            <a:spLocks noGrp="1"/>
          </p:cNvSpPr>
          <p:nvPr>
            <p:ph type="sldNum" sz="quarter" idx="4294967295"/>
          </p:nvPr>
        </p:nvSpPr>
        <p:spPr>
          <a:xfrm>
            <a:off x="8534400" y="6245225"/>
            <a:ext cx="2133600" cy="476250"/>
          </a:xfrm>
        </p:spPr>
        <p:txBody>
          <a:bodyPr/>
          <a:lstStyle/>
          <a:p>
            <a:pPr>
              <a:defRPr/>
            </a:pPr>
            <a:fld id="{E2FCE07D-62C6-42CD-9EA3-E1988380E855}" type="slidenum">
              <a:rPr lang="de-DE" smtClean="0"/>
              <a:pPr>
                <a:defRPr/>
              </a:pPr>
              <a:t>67</a:t>
            </a:fld>
            <a:endParaRPr lang="de-DE"/>
          </a:p>
        </p:txBody>
      </p:sp>
      <p:pic>
        <p:nvPicPr>
          <p:cNvPr id="9" name="Picture 6" descr="Ko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7203955"/>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ildplatzhalter 6"/>
          <p:cNvSpPr>
            <a:spLocks noGrp="1"/>
          </p:cNvSpPr>
          <p:nvPr>
            <p:ph type="pic" sz="quarter" idx="13"/>
          </p:nvPr>
        </p:nvSpPr>
        <p:spPr/>
      </p:sp>
      <p:sp>
        <p:nvSpPr>
          <p:cNvPr id="197635" name="Text Box 7"/>
          <p:cNvSpPr txBox="1">
            <a:spLocks noChangeArrowheads="1"/>
          </p:cNvSpPr>
          <p:nvPr/>
        </p:nvSpPr>
        <p:spPr bwMode="auto">
          <a:xfrm>
            <a:off x="407368" y="305167"/>
            <a:ext cx="6480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3600" b="1" dirty="0">
                <a:solidFill>
                  <a:schemeClr val="bg1"/>
                </a:solidFill>
                <a:latin typeface="+mj-lt"/>
                <a:ea typeface="ＭＳ Ｐゴシック" pitchFamily="34" charset="-128"/>
              </a:rPr>
              <a:t>Schlaganfall</a:t>
            </a:r>
          </a:p>
        </p:txBody>
      </p:sp>
      <p:sp>
        <p:nvSpPr>
          <p:cNvPr id="197636" name="Text Box 8"/>
          <p:cNvSpPr txBox="1">
            <a:spLocks noChangeArrowheads="1"/>
          </p:cNvSpPr>
          <p:nvPr/>
        </p:nvSpPr>
        <p:spPr bwMode="auto">
          <a:xfrm>
            <a:off x="911424" y="1125540"/>
            <a:ext cx="3640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2000" dirty="0">
                <a:solidFill>
                  <a:schemeClr val="bg1"/>
                </a:solidFill>
                <a:latin typeface="+mn-lt"/>
                <a:ea typeface="ＭＳ Ｐゴシック" pitchFamily="34" charset="-128"/>
              </a:rPr>
              <a:t>Erkennen</a:t>
            </a:r>
          </a:p>
        </p:txBody>
      </p:sp>
      <p:sp>
        <p:nvSpPr>
          <p:cNvPr id="197637" name="Textfeld 11"/>
          <p:cNvSpPr txBox="1">
            <a:spLocks noChangeArrowheads="1"/>
          </p:cNvSpPr>
          <p:nvPr/>
        </p:nvSpPr>
        <p:spPr bwMode="auto">
          <a:xfrm>
            <a:off x="2545295" y="1753653"/>
            <a:ext cx="7675190" cy="4739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buFontTx/>
              <a:buNone/>
            </a:pPr>
            <a:r>
              <a:rPr lang="de-DE" altLang="de-DE" sz="4400" b="1" dirty="0">
                <a:solidFill>
                  <a:srgbClr val="FF0000"/>
                </a:solidFill>
                <a:latin typeface="+mn-lt"/>
                <a:ea typeface="ＭＳ Ｐゴシック" pitchFamily="34" charset="-128"/>
              </a:rPr>
              <a:t>E</a:t>
            </a:r>
            <a:r>
              <a:rPr lang="de-DE" altLang="de-DE" sz="4400" b="1" dirty="0">
                <a:solidFill>
                  <a:schemeClr val="bg1"/>
                </a:solidFill>
                <a:latin typeface="+mn-lt"/>
                <a:ea typeface="ＭＳ Ｐゴシック" pitchFamily="34" charset="-128"/>
              </a:rPr>
              <a:t>yes</a:t>
            </a:r>
            <a:r>
              <a:rPr lang="de-DE" altLang="de-DE" sz="4400" b="1" dirty="0">
                <a:solidFill>
                  <a:srgbClr val="000000"/>
                </a:solidFill>
                <a:latin typeface="+mn-lt"/>
                <a:ea typeface="ＭＳ Ｐゴシック" pitchFamily="34" charset="-128"/>
              </a:rPr>
              <a:t>			</a:t>
            </a:r>
            <a:r>
              <a:rPr lang="de-DE" altLang="de-DE" sz="4400" b="1" dirty="0">
                <a:solidFill>
                  <a:srgbClr val="FF0000"/>
                </a:solidFill>
                <a:latin typeface="+mn-lt"/>
                <a:ea typeface="ＭＳ Ｐゴシック" pitchFamily="34" charset="-128"/>
              </a:rPr>
              <a:t>A</a:t>
            </a:r>
            <a:r>
              <a:rPr lang="de-DE" altLang="de-DE" sz="4400" b="1" dirty="0">
                <a:solidFill>
                  <a:schemeClr val="bg1"/>
                </a:solidFill>
                <a:latin typeface="+mn-lt"/>
                <a:ea typeface="ＭＳ Ｐゴシック" pitchFamily="34" charset="-128"/>
              </a:rPr>
              <a:t>ugen</a:t>
            </a:r>
            <a:endParaRPr lang="de-DE" altLang="de-DE" sz="4400" dirty="0">
              <a:solidFill>
                <a:schemeClr val="bg1"/>
              </a:solidFill>
              <a:latin typeface="+mn-lt"/>
              <a:ea typeface="ＭＳ Ｐゴシック" pitchFamily="34" charset="-128"/>
            </a:endParaRPr>
          </a:p>
          <a:p>
            <a:pPr eaLnBrk="1" fontAlgn="base" hangingPunct="1">
              <a:spcBef>
                <a:spcPct val="0"/>
              </a:spcBef>
              <a:spcAft>
                <a:spcPct val="0"/>
              </a:spcAft>
              <a:buFontTx/>
              <a:buNone/>
            </a:pPr>
            <a:r>
              <a:rPr lang="de-DE" altLang="de-DE" sz="1800" dirty="0">
                <a:solidFill>
                  <a:schemeClr val="bg1"/>
                </a:solidFill>
                <a:latin typeface="+mn-lt"/>
                <a:ea typeface="ＭＳ Ｐゴシック" pitchFamily="34" charset="-128"/>
              </a:rPr>
              <a:t> </a:t>
            </a:r>
          </a:p>
          <a:p>
            <a:pPr eaLnBrk="1" fontAlgn="base" hangingPunct="1">
              <a:lnSpc>
                <a:spcPct val="150000"/>
              </a:lnSpc>
              <a:spcBef>
                <a:spcPct val="0"/>
              </a:spcBef>
              <a:spcAft>
                <a:spcPct val="0"/>
              </a:spcAft>
              <a:buFontTx/>
              <a:buNone/>
            </a:pPr>
            <a:r>
              <a:rPr lang="de-DE" altLang="de-DE" dirty="0">
                <a:solidFill>
                  <a:schemeClr val="bg1"/>
                </a:solidFill>
                <a:latin typeface="+mn-lt"/>
                <a:ea typeface="ＭＳ Ｐゴシック" pitchFamily="34" charset="-128"/>
              </a:rPr>
              <a:t>Gibt es Unterschiede in den Pupillen?</a:t>
            </a:r>
          </a:p>
          <a:p>
            <a:pPr eaLnBrk="1" fontAlgn="base" hangingPunct="1">
              <a:lnSpc>
                <a:spcPct val="150000"/>
              </a:lnSpc>
              <a:spcBef>
                <a:spcPct val="0"/>
              </a:spcBef>
              <a:spcAft>
                <a:spcPct val="0"/>
              </a:spcAft>
              <a:buNone/>
            </a:pPr>
            <a:r>
              <a:rPr lang="de-DE" altLang="de-DE" dirty="0">
                <a:solidFill>
                  <a:schemeClr val="bg1"/>
                </a:solidFill>
                <a:latin typeface="+mn-lt"/>
                <a:ea typeface="ＭＳ Ｐゴシック" pitchFamily="34" charset="-128"/>
              </a:rPr>
              <a:t>Liegen Sehstörungen vor?</a:t>
            </a:r>
          </a:p>
          <a:p>
            <a:pPr marL="457200" indent="-457200" eaLnBrk="1" fontAlgn="base" hangingPunct="1">
              <a:lnSpc>
                <a:spcPct val="150000"/>
              </a:lnSpc>
              <a:spcBef>
                <a:spcPct val="0"/>
              </a:spcBef>
              <a:spcAft>
                <a:spcPct val="0"/>
              </a:spcAft>
            </a:pPr>
            <a:r>
              <a:rPr lang="de-DE" altLang="de-DE" dirty="0">
                <a:solidFill>
                  <a:schemeClr val="bg1"/>
                </a:solidFill>
                <a:latin typeface="+mn-lt"/>
                <a:ea typeface="ＭＳ Ｐゴシック" pitchFamily="34" charset="-128"/>
              </a:rPr>
              <a:t>Einschränkungen des Sehfeldes</a:t>
            </a:r>
          </a:p>
          <a:p>
            <a:pPr marL="457200" indent="-457200" eaLnBrk="1" fontAlgn="base" hangingPunct="1">
              <a:lnSpc>
                <a:spcPct val="150000"/>
              </a:lnSpc>
              <a:spcBef>
                <a:spcPct val="0"/>
              </a:spcBef>
              <a:spcAft>
                <a:spcPct val="0"/>
              </a:spcAft>
            </a:pPr>
            <a:r>
              <a:rPr lang="de-DE" altLang="de-DE" dirty="0">
                <a:solidFill>
                  <a:schemeClr val="bg1"/>
                </a:solidFill>
                <a:latin typeface="+mn-lt"/>
                <a:ea typeface="ＭＳ Ｐゴシック" pitchFamily="34" charset="-128"/>
              </a:rPr>
              <a:t>Doppelbilder</a:t>
            </a:r>
          </a:p>
          <a:p>
            <a:pPr marL="457200" indent="-457200" eaLnBrk="1" fontAlgn="base" hangingPunct="1">
              <a:lnSpc>
                <a:spcPct val="150000"/>
              </a:lnSpc>
              <a:spcBef>
                <a:spcPct val="0"/>
              </a:spcBef>
              <a:spcAft>
                <a:spcPct val="0"/>
              </a:spcAft>
            </a:pPr>
            <a:r>
              <a:rPr lang="de-DE" altLang="de-DE" dirty="0" err="1">
                <a:solidFill>
                  <a:schemeClr val="bg1"/>
                </a:solidFill>
                <a:latin typeface="+mn-lt"/>
                <a:ea typeface="ＭＳ Ｐゴシック" pitchFamily="34" charset="-128"/>
              </a:rPr>
              <a:t>Unschärfen</a:t>
            </a:r>
            <a:endParaRPr lang="de-DE" altLang="de-DE" dirty="0">
              <a:solidFill>
                <a:schemeClr val="bg1"/>
              </a:solidFill>
              <a:latin typeface="+mn-lt"/>
              <a:ea typeface="ＭＳ Ｐゴシック" pitchFamily="34" charset="-128"/>
            </a:endParaRPr>
          </a:p>
        </p:txBody>
      </p:sp>
      <p:sp>
        <p:nvSpPr>
          <p:cNvPr id="8" name="Textplatzhalter 7"/>
          <p:cNvSpPr>
            <a:spLocks noGrp="1"/>
          </p:cNvSpPr>
          <p:nvPr>
            <p:ph type="body" sz="quarter" idx="15"/>
          </p:nvPr>
        </p:nvSpPr>
        <p:spPr/>
        <p:txBody>
          <a:bodyPr/>
          <a:lstStyle/>
          <a:p>
            <a:endParaRPr lang="de-DE"/>
          </a:p>
        </p:txBody>
      </p:sp>
      <p:sp>
        <p:nvSpPr>
          <p:cNvPr id="5" name="Foliennummernplatzhalter 4"/>
          <p:cNvSpPr>
            <a:spLocks noGrp="1"/>
          </p:cNvSpPr>
          <p:nvPr>
            <p:ph type="sldNum" sz="quarter" idx="4294967295"/>
          </p:nvPr>
        </p:nvSpPr>
        <p:spPr>
          <a:xfrm>
            <a:off x="8534400" y="6245225"/>
            <a:ext cx="2133600" cy="476250"/>
          </a:xfrm>
        </p:spPr>
        <p:txBody>
          <a:bodyPr/>
          <a:lstStyle/>
          <a:p>
            <a:pPr>
              <a:defRPr/>
            </a:pPr>
            <a:fld id="{E2FCE07D-62C6-42CD-9EA3-E1988380E855}" type="slidenum">
              <a:rPr lang="de-DE" smtClean="0"/>
              <a:pPr>
                <a:defRPr/>
              </a:pPr>
              <a:t>68</a:t>
            </a:fld>
            <a:endParaRPr lang="de-DE"/>
          </a:p>
        </p:txBody>
      </p:sp>
      <p:pic>
        <p:nvPicPr>
          <p:cNvPr id="9" name="Picture 6" descr="Ko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0220550"/>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ildplatzhalter 6"/>
          <p:cNvSpPr>
            <a:spLocks noGrp="1"/>
          </p:cNvSpPr>
          <p:nvPr>
            <p:ph type="pic" sz="quarter" idx="13"/>
          </p:nvPr>
        </p:nvSpPr>
        <p:spPr/>
      </p:sp>
      <p:sp>
        <p:nvSpPr>
          <p:cNvPr id="197635" name="Text Box 7"/>
          <p:cNvSpPr txBox="1">
            <a:spLocks noChangeArrowheads="1"/>
          </p:cNvSpPr>
          <p:nvPr/>
        </p:nvSpPr>
        <p:spPr bwMode="auto">
          <a:xfrm>
            <a:off x="486873" y="270328"/>
            <a:ext cx="6480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3600" b="1" dirty="0">
                <a:solidFill>
                  <a:schemeClr val="bg1"/>
                </a:solidFill>
                <a:latin typeface="+mj-lt"/>
                <a:ea typeface="ＭＳ Ｐゴシック" pitchFamily="34" charset="-128"/>
              </a:rPr>
              <a:t>Schlaganfal</a:t>
            </a:r>
            <a:r>
              <a:rPr lang="de-DE" altLang="de-DE" sz="2400" b="1" dirty="0">
                <a:solidFill>
                  <a:srgbClr val="000000"/>
                </a:solidFill>
                <a:latin typeface="+mj-lt"/>
                <a:ea typeface="ＭＳ Ｐゴシック" pitchFamily="34" charset="-128"/>
              </a:rPr>
              <a:t>l</a:t>
            </a:r>
          </a:p>
        </p:txBody>
      </p:sp>
      <p:sp>
        <p:nvSpPr>
          <p:cNvPr id="197636" name="Text Box 8"/>
          <p:cNvSpPr txBox="1">
            <a:spLocks noChangeArrowheads="1"/>
          </p:cNvSpPr>
          <p:nvPr/>
        </p:nvSpPr>
        <p:spPr bwMode="auto">
          <a:xfrm>
            <a:off x="911424" y="986962"/>
            <a:ext cx="3640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2000" dirty="0">
                <a:solidFill>
                  <a:schemeClr val="bg1"/>
                </a:solidFill>
                <a:latin typeface="+mn-lt"/>
                <a:ea typeface="ＭＳ Ｐゴシック" pitchFamily="34" charset="-128"/>
              </a:rPr>
              <a:t>Erkennen</a:t>
            </a:r>
          </a:p>
        </p:txBody>
      </p:sp>
      <p:sp>
        <p:nvSpPr>
          <p:cNvPr id="197637" name="Textfeld 11"/>
          <p:cNvSpPr txBox="1">
            <a:spLocks noChangeArrowheads="1"/>
          </p:cNvSpPr>
          <p:nvPr/>
        </p:nvSpPr>
        <p:spPr bwMode="auto">
          <a:xfrm>
            <a:off x="1905025" y="1772817"/>
            <a:ext cx="7675190" cy="4001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buFontTx/>
              <a:buNone/>
            </a:pPr>
            <a:r>
              <a:rPr lang="de-DE" altLang="de-DE" sz="4400" b="1" dirty="0">
                <a:solidFill>
                  <a:srgbClr val="FF0000"/>
                </a:solidFill>
                <a:latin typeface="+mn-lt"/>
                <a:ea typeface="ＭＳ Ｐゴシック" pitchFamily="34" charset="-128"/>
              </a:rPr>
              <a:t>F</a:t>
            </a:r>
            <a:r>
              <a:rPr lang="de-DE" altLang="de-DE" sz="4400" b="1" dirty="0">
                <a:solidFill>
                  <a:schemeClr val="bg1"/>
                </a:solidFill>
                <a:latin typeface="+mn-lt"/>
                <a:ea typeface="ＭＳ Ｐゴシック" pitchFamily="34" charset="-128"/>
              </a:rPr>
              <a:t>ace</a:t>
            </a:r>
            <a:r>
              <a:rPr lang="de-DE" altLang="de-DE" sz="4400" b="1" dirty="0">
                <a:solidFill>
                  <a:srgbClr val="000000"/>
                </a:solidFill>
                <a:latin typeface="+mn-lt"/>
                <a:ea typeface="ＭＳ Ｐゴシック" pitchFamily="34" charset="-128"/>
              </a:rPr>
              <a:t>			</a:t>
            </a:r>
            <a:r>
              <a:rPr lang="de-DE" altLang="de-DE" sz="4400" b="1" dirty="0">
                <a:solidFill>
                  <a:srgbClr val="FF0000"/>
                </a:solidFill>
                <a:latin typeface="+mn-lt"/>
                <a:ea typeface="ＭＳ Ｐゴシック" pitchFamily="34" charset="-128"/>
              </a:rPr>
              <a:t>G</a:t>
            </a:r>
            <a:r>
              <a:rPr lang="de-DE" altLang="de-DE" sz="4400" b="1" dirty="0">
                <a:solidFill>
                  <a:schemeClr val="bg1"/>
                </a:solidFill>
                <a:latin typeface="+mn-lt"/>
                <a:ea typeface="ＭＳ Ｐゴシック" pitchFamily="34" charset="-128"/>
              </a:rPr>
              <a:t>esicht</a:t>
            </a:r>
            <a:endParaRPr lang="de-DE" altLang="de-DE" sz="4400" dirty="0">
              <a:solidFill>
                <a:schemeClr val="bg1"/>
              </a:solidFill>
              <a:latin typeface="+mn-lt"/>
              <a:ea typeface="ＭＳ Ｐゴシック" pitchFamily="34" charset="-128"/>
            </a:endParaRPr>
          </a:p>
          <a:p>
            <a:pPr eaLnBrk="1" fontAlgn="base" hangingPunct="1">
              <a:spcBef>
                <a:spcPct val="0"/>
              </a:spcBef>
              <a:spcAft>
                <a:spcPct val="0"/>
              </a:spcAft>
              <a:buFontTx/>
              <a:buNone/>
            </a:pPr>
            <a:r>
              <a:rPr lang="de-DE" altLang="de-DE" sz="1800" dirty="0">
                <a:solidFill>
                  <a:srgbClr val="000000"/>
                </a:solidFill>
                <a:latin typeface="+mn-lt"/>
                <a:ea typeface="ＭＳ Ｐゴシック" pitchFamily="34" charset="-128"/>
              </a:rPr>
              <a:t> </a:t>
            </a:r>
          </a:p>
          <a:p>
            <a:pPr eaLnBrk="1" fontAlgn="base" hangingPunct="1">
              <a:lnSpc>
                <a:spcPct val="150000"/>
              </a:lnSpc>
              <a:spcBef>
                <a:spcPct val="0"/>
              </a:spcBef>
              <a:spcAft>
                <a:spcPct val="0"/>
              </a:spcAft>
              <a:buFontTx/>
              <a:buNone/>
            </a:pPr>
            <a:r>
              <a:rPr lang="de-DE" altLang="de-DE" dirty="0">
                <a:solidFill>
                  <a:schemeClr val="bg1"/>
                </a:solidFill>
                <a:latin typeface="+mn-lt"/>
                <a:ea typeface="ＭＳ Ｐゴシック" pitchFamily="34" charset="-128"/>
              </a:rPr>
              <a:t>Wie sieht der Betroffene aus?</a:t>
            </a:r>
          </a:p>
          <a:p>
            <a:pPr marL="457200" indent="-457200" eaLnBrk="1" fontAlgn="base" hangingPunct="1">
              <a:lnSpc>
                <a:spcPct val="150000"/>
              </a:lnSpc>
              <a:spcBef>
                <a:spcPct val="0"/>
              </a:spcBef>
              <a:spcAft>
                <a:spcPct val="0"/>
              </a:spcAft>
            </a:pPr>
            <a:r>
              <a:rPr lang="de-DE" altLang="de-DE" dirty="0">
                <a:solidFill>
                  <a:schemeClr val="bg1"/>
                </a:solidFill>
                <a:latin typeface="+mn-lt"/>
                <a:ea typeface="ＭＳ Ｐゴシック" pitchFamily="34" charset="-128"/>
              </a:rPr>
              <a:t>hängender Mundwinkel</a:t>
            </a:r>
          </a:p>
          <a:p>
            <a:pPr marL="457200" indent="-457200" eaLnBrk="1" fontAlgn="base" hangingPunct="1">
              <a:lnSpc>
                <a:spcPct val="150000"/>
              </a:lnSpc>
              <a:spcBef>
                <a:spcPct val="0"/>
              </a:spcBef>
              <a:spcAft>
                <a:spcPct val="0"/>
              </a:spcAft>
            </a:pPr>
            <a:r>
              <a:rPr lang="de-DE" altLang="de-DE" dirty="0">
                <a:solidFill>
                  <a:schemeClr val="bg1"/>
                </a:solidFill>
                <a:latin typeface="+mn-lt"/>
                <a:ea typeface="ＭＳ Ｐゴシック" pitchFamily="34" charset="-128"/>
              </a:rPr>
              <a:t>hängendes Augenlid</a:t>
            </a:r>
          </a:p>
          <a:p>
            <a:pPr marL="457200" indent="-457200" eaLnBrk="1" fontAlgn="base" hangingPunct="1">
              <a:lnSpc>
                <a:spcPct val="150000"/>
              </a:lnSpc>
              <a:spcBef>
                <a:spcPct val="0"/>
              </a:spcBef>
              <a:spcAft>
                <a:spcPct val="0"/>
              </a:spcAft>
            </a:pPr>
            <a:r>
              <a:rPr lang="de-DE" altLang="de-DE" dirty="0">
                <a:solidFill>
                  <a:schemeClr val="bg1"/>
                </a:solidFill>
                <a:latin typeface="+mn-lt"/>
                <a:ea typeface="ＭＳ Ｐゴシック" pitchFamily="34" charset="-128"/>
              </a:rPr>
              <a:t>Zunge herausstrecken lassen</a:t>
            </a:r>
          </a:p>
        </p:txBody>
      </p:sp>
      <p:sp>
        <p:nvSpPr>
          <p:cNvPr id="8" name="Textplatzhalter 7"/>
          <p:cNvSpPr>
            <a:spLocks noGrp="1"/>
          </p:cNvSpPr>
          <p:nvPr>
            <p:ph type="body" sz="quarter" idx="15"/>
          </p:nvPr>
        </p:nvSpPr>
        <p:spPr/>
        <p:txBody>
          <a:bodyPr/>
          <a:lstStyle/>
          <a:p>
            <a:endParaRPr lang="de-DE" dirty="0"/>
          </a:p>
        </p:txBody>
      </p:sp>
      <p:sp>
        <p:nvSpPr>
          <p:cNvPr id="5" name="Foliennummernplatzhalter 4"/>
          <p:cNvSpPr>
            <a:spLocks noGrp="1"/>
          </p:cNvSpPr>
          <p:nvPr>
            <p:ph type="sldNum" sz="quarter" idx="4294967295"/>
          </p:nvPr>
        </p:nvSpPr>
        <p:spPr>
          <a:xfrm>
            <a:off x="8534400" y="6245225"/>
            <a:ext cx="2133600" cy="476250"/>
          </a:xfrm>
        </p:spPr>
        <p:txBody>
          <a:bodyPr/>
          <a:lstStyle/>
          <a:p>
            <a:pPr>
              <a:defRPr/>
            </a:pPr>
            <a:fld id="{E2FCE07D-62C6-42CD-9EA3-E1988380E855}" type="slidenum">
              <a:rPr lang="de-DE" smtClean="0"/>
              <a:pPr>
                <a:defRPr/>
              </a:pPr>
              <a:t>69</a:t>
            </a:fld>
            <a:endParaRPr lang="de-DE"/>
          </a:p>
        </p:txBody>
      </p:sp>
      <p:pic>
        <p:nvPicPr>
          <p:cNvPr id="9" name="Picture 6" descr="Ko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62819949"/>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ildplatzhalter 6"/>
          <p:cNvSpPr>
            <a:spLocks noGrp="1"/>
          </p:cNvSpPr>
          <p:nvPr>
            <p:ph type="pic" sz="quarter" idx="13"/>
          </p:nvPr>
        </p:nvSpPr>
        <p:spPr/>
      </p:sp>
      <p:sp>
        <p:nvSpPr>
          <p:cNvPr id="197635" name="Text Box 7"/>
          <p:cNvSpPr txBox="1">
            <a:spLocks noChangeArrowheads="1"/>
          </p:cNvSpPr>
          <p:nvPr/>
        </p:nvSpPr>
        <p:spPr bwMode="auto">
          <a:xfrm>
            <a:off x="335360" y="183030"/>
            <a:ext cx="6480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3600" b="1" dirty="0">
                <a:solidFill>
                  <a:schemeClr val="bg1"/>
                </a:solidFill>
                <a:latin typeface="+mj-lt"/>
                <a:ea typeface="ＭＳ Ｐゴシック" pitchFamily="34" charset="-128"/>
              </a:rPr>
              <a:t>Schlaganfall</a:t>
            </a:r>
          </a:p>
        </p:txBody>
      </p:sp>
      <p:sp>
        <p:nvSpPr>
          <p:cNvPr id="197636" name="Text Box 8"/>
          <p:cNvSpPr txBox="1">
            <a:spLocks noChangeArrowheads="1"/>
          </p:cNvSpPr>
          <p:nvPr/>
        </p:nvSpPr>
        <p:spPr bwMode="auto">
          <a:xfrm>
            <a:off x="839416" y="939267"/>
            <a:ext cx="3640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2000" dirty="0">
                <a:solidFill>
                  <a:schemeClr val="bg1"/>
                </a:solidFill>
                <a:latin typeface="+mn-lt"/>
                <a:ea typeface="ＭＳ Ｐゴシック" pitchFamily="34" charset="-128"/>
              </a:rPr>
              <a:t>Erkennen</a:t>
            </a:r>
          </a:p>
        </p:txBody>
      </p:sp>
      <p:sp>
        <p:nvSpPr>
          <p:cNvPr id="197637" name="Textfeld 11"/>
          <p:cNvSpPr txBox="1">
            <a:spLocks noChangeArrowheads="1"/>
          </p:cNvSpPr>
          <p:nvPr/>
        </p:nvSpPr>
        <p:spPr bwMode="auto">
          <a:xfrm>
            <a:off x="2258405" y="1843133"/>
            <a:ext cx="7675190" cy="4001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buFontTx/>
              <a:buNone/>
            </a:pPr>
            <a:r>
              <a:rPr lang="de-DE" altLang="de-DE" sz="4400" b="1" dirty="0">
                <a:solidFill>
                  <a:srgbClr val="FF0000"/>
                </a:solidFill>
                <a:latin typeface="+mn-lt"/>
                <a:ea typeface="ＭＳ Ｐゴシック" pitchFamily="34" charset="-128"/>
              </a:rPr>
              <a:t>A</a:t>
            </a:r>
            <a:r>
              <a:rPr lang="de-DE" altLang="de-DE" sz="4400" b="1" dirty="0">
                <a:solidFill>
                  <a:schemeClr val="bg1"/>
                </a:solidFill>
                <a:latin typeface="+mn-lt"/>
                <a:ea typeface="ＭＳ Ｐゴシック" pitchFamily="34" charset="-128"/>
              </a:rPr>
              <a:t>rms</a:t>
            </a:r>
            <a:r>
              <a:rPr lang="de-DE" altLang="de-DE" sz="4400" b="1" dirty="0">
                <a:solidFill>
                  <a:srgbClr val="000000"/>
                </a:solidFill>
                <a:latin typeface="+mn-lt"/>
                <a:ea typeface="ＭＳ Ｐゴシック" pitchFamily="34" charset="-128"/>
              </a:rPr>
              <a:t>			</a:t>
            </a:r>
            <a:r>
              <a:rPr lang="de-DE" altLang="de-DE" sz="4400" b="1" dirty="0">
                <a:solidFill>
                  <a:srgbClr val="FF0000"/>
                </a:solidFill>
                <a:latin typeface="+mn-lt"/>
                <a:ea typeface="ＭＳ Ｐゴシック" pitchFamily="34" charset="-128"/>
              </a:rPr>
              <a:t>A</a:t>
            </a:r>
            <a:r>
              <a:rPr lang="de-DE" altLang="de-DE" sz="4400" b="1" dirty="0">
                <a:solidFill>
                  <a:schemeClr val="bg1"/>
                </a:solidFill>
                <a:latin typeface="+mn-lt"/>
                <a:ea typeface="ＭＳ Ｐゴシック" pitchFamily="34" charset="-128"/>
              </a:rPr>
              <a:t>rme</a:t>
            </a:r>
            <a:endParaRPr lang="de-DE" altLang="de-DE" sz="4400" dirty="0">
              <a:solidFill>
                <a:schemeClr val="bg1"/>
              </a:solidFill>
              <a:latin typeface="+mn-lt"/>
              <a:ea typeface="ＭＳ Ｐゴシック" pitchFamily="34" charset="-128"/>
            </a:endParaRPr>
          </a:p>
          <a:p>
            <a:pPr eaLnBrk="1" fontAlgn="base" hangingPunct="1">
              <a:spcBef>
                <a:spcPct val="0"/>
              </a:spcBef>
              <a:spcAft>
                <a:spcPct val="0"/>
              </a:spcAft>
              <a:buFontTx/>
              <a:buNone/>
            </a:pPr>
            <a:r>
              <a:rPr lang="de-DE" altLang="de-DE" sz="1800" dirty="0">
                <a:solidFill>
                  <a:srgbClr val="000000"/>
                </a:solidFill>
                <a:latin typeface="+mn-lt"/>
                <a:ea typeface="ＭＳ Ｐゴシック" pitchFamily="34" charset="-128"/>
              </a:rPr>
              <a:t> </a:t>
            </a:r>
          </a:p>
          <a:p>
            <a:pPr eaLnBrk="1" fontAlgn="base" hangingPunct="1">
              <a:lnSpc>
                <a:spcPct val="150000"/>
              </a:lnSpc>
              <a:spcBef>
                <a:spcPct val="0"/>
              </a:spcBef>
              <a:spcAft>
                <a:spcPct val="0"/>
              </a:spcAft>
              <a:buFontTx/>
              <a:buNone/>
            </a:pPr>
            <a:r>
              <a:rPr lang="de-DE" altLang="de-DE" dirty="0">
                <a:solidFill>
                  <a:schemeClr val="bg1"/>
                </a:solidFill>
                <a:latin typeface="+mn-lt"/>
                <a:ea typeface="ＭＳ Ｐゴシック" pitchFamily="34" charset="-128"/>
              </a:rPr>
              <a:t>Fordern Sie dazu auf, beide Arme zu heben. </a:t>
            </a:r>
          </a:p>
          <a:p>
            <a:pPr eaLnBrk="1" fontAlgn="base" hangingPunct="1">
              <a:lnSpc>
                <a:spcPct val="150000"/>
              </a:lnSpc>
              <a:spcBef>
                <a:spcPct val="0"/>
              </a:spcBef>
              <a:spcAft>
                <a:spcPct val="0"/>
              </a:spcAft>
              <a:buFontTx/>
              <a:buNone/>
            </a:pPr>
            <a:r>
              <a:rPr lang="de-DE" altLang="de-DE" dirty="0">
                <a:solidFill>
                  <a:schemeClr val="bg1"/>
                </a:solidFill>
                <a:latin typeface="+mn-lt"/>
                <a:ea typeface="ＭＳ Ｐゴシック" pitchFamily="34" charset="-128"/>
              </a:rPr>
              <a:t>Welcher Arm bleibt unten oder kann nur wenig angehoben werden?</a:t>
            </a:r>
          </a:p>
        </p:txBody>
      </p:sp>
      <p:sp>
        <p:nvSpPr>
          <p:cNvPr id="8" name="Textplatzhalter 7"/>
          <p:cNvSpPr>
            <a:spLocks noGrp="1"/>
          </p:cNvSpPr>
          <p:nvPr>
            <p:ph type="body" sz="quarter" idx="15"/>
          </p:nvPr>
        </p:nvSpPr>
        <p:spPr/>
        <p:txBody>
          <a:bodyPr/>
          <a:lstStyle/>
          <a:p>
            <a:endParaRPr lang="de-DE" dirty="0"/>
          </a:p>
        </p:txBody>
      </p:sp>
      <p:sp>
        <p:nvSpPr>
          <p:cNvPr id="5" name="Foliennummernplatzhalter 4"/>
          <p:cNvSpPr>
            <a:spLocks noGrp="1"/>
          </p:cNvSpPr>
          <p:nvPr>
            <p:ph type="sldNum" sz="quarter" idx="4294967295"/>
          </p:nvPr>
        </p:nvSpPr>
        <p:spPr>
          <a:xfrm>
            <a:off x="8534400" y="6245225"/>
            <a:ext cx="2133600" cy="476250"/>
          </a:xfrm>
        </p:spPr>
        <p:txBody>
          <a:bodyPr/>
          <a:lstStyle/>
          <a:p>
            <a:pPr>
              <a:defRPr/>
            </a:pPr>
            <a:fld id="{E2FCE07D-62C6-42CD-9EA3-E1988380E855}" type="slidenum">
              <a:rPr lang="de-DE" smtClean="0"/>
              <a:pPr>
                <a:defRPr/>
              </a:pPr>
              <a:t>70</a:t>
            </a:fld>
            <a:endParaRPr lang="de-DE"/>
          </a:p>
        </p:txBody>
      </p:sp>
      <p:pic>
        <p:nvPicPr>
          <p:cNvPr id="9" name="Picture 6" descr="Ko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4707334"/>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ildplatzhalter 6"/>
          <p:cNvSpPr>
            <a:spLocks noGrp="1"/>
          </p:cNvSpPr>
          <p:nvPr>
            <p:ph type="pic" sz="quarter" idx="13"/>
          </p:nvPr>
        </p:nvSpPr>
        <p:spPr>
          <a:xfrm>
            <a:off x="-13248" y="0"/>
            <a:ext cx="12191999" cy="6858000"/>
          </a:xfrm>
        </p:spPr>
      </p:sp>
      <p:sp>
        <p:nvSpPr>
          <p:cNvPr id="197635" name="Text Box 7"/>
          <p:cNvSpPr txBox="1">
            <a:spLocks noChangeArrowheads="1"/>
          </p:cNvSpPr>
          <p:nvPr/>
        </p:nvSpPr>
        <p:spPr bwMode="auto">
          <a:xfrm>
            <a:off x="551384" y="197406"/>
            <a:ext cx="6480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3600" b="1" dirty="0">
                <a:solidFill>
                  <a:schemeClr val="bg1"/>
                </a:solidFill>
                <a:latin typeface="+mj-lt"/>
                <a:ea typeface="ＭＳ Ｐゴシック" pitchFamily="34" charset="-128"/>
              </a:rPr>
              <a:t>Schlaganfall</a:t>
            </a:r>
          </a:p>
        </p:txBody>
      </p:sp>
      <p:sp>
        <p:nvSpPr>
          <p:cNvPr id="197636" name="Text Box 8"/>
          <p:cNvSpPr txBox="1">
            <a:spLocks noChangeArrowheads="1"/>
          </p:cNvSpPr>
          <p:nvPr/>
        </p:nvSpPr>
        <p:spPr bwMode="auto">
          <a:xfrm>
            <a:off x="983432" y="923871"/>
            <a:ext cx="3640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2000" dirty="0">
                <a:solidFill>
                  <a:schemeClr val="bg1"/>
                </a:solidFill>
                <a:latin typeface="+mn-lt"/>
                <a:ea typeface="ＭＳ Ｐゴシック" pitchFamily="34" charset="-128"/>
              </a:rPr>
              <a:t>Erkennen</a:t>
            </a:r>
          </a:p>
        </p:txBody>
      </p:sp>
      <p:sp>
        <p:nvSpPr>
          <p:cNvPr id="197637" name="Textfeld 11"/>
          <p:cNvSpPr txBox="1">
            <a:spLocks noChangeArrowheads="1"/>
          </p:cNvSpPr>
          <p:nvPr/>
        </p:nvSpPr>
        <p:spPr bwMode="auto">
          <a:xfrm>
            <a:off x="2258405" y="1450181"/>
            <a:ext cx="7675190" cy="5201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buFontTx/>
              <a:buNone/>
            </a:pPr>
            <a:r>
              <a:rPr lang="de-DE" altLang="de-DE" sz="4400" b="1" dirty="0">
                <a:solidFill>
                  <a:srgbClr val="FF0000"/>
                </a:solidFill>
                <a:latin typeface="+mn-lt"/>
                <a:ea typeface="ＭＳ Ｐゴシック" pitchFamily="34" charset="-128"/>
              </a:rPr>
              <a:t>S</a:t>
            </a:r>
            <a:r>
              <a:rPr lang="de-DE" altLang="de-DE" sz="4400" b="1" dirty="0">
                <a:solidFill>
                  <a:schemeClr val="bg1"/>
                </a:solidFill>
                <a:latin typeface="+mn-lt"/>
                <a:ea typeface="ＭＳ Ｐゴシック" pitchFamily="34" charset="-128"/>
              </a:rPr>
              <a:t>peech</a:t>
            </a:r>
            <a:r>
              <a:rPr lang="de-DE" altLang="de-DE" sz="4400" b="1" dirty="0">
                <a:solidFill>
                  <a:srgbClr val="000000"/>
                </a:solidFill>
                <a:latin typeface="+mn-lt"/>
                <a:ea typeface="ＭＳ Ｐゴシック" pitchFamily="34" charset="-128"/>
              </a:rPr>
              <a:t>			</a:t>
            </a:r>
            <a:r>
              <a:rPr lang="de-DE" altLang="de-DE" sz="4400" b="1" dirty="0">
                <a:solidFill>
                  <a:srgbClr val="FF0000"/>
                </a:solidFill>
                <a:latin typeface="+mn-lt"/>
                <a:ea typeface="ＭＳ Ｐゴシック" pitchFamily="34" charset="-128"/>
              </a:rPr>
              <a:t>S</a:t>
            </a:r>
            <a:r>
              <a:rPr lang="de-DE" altLang="de-DE" sz="4400" b="1" dirty="0">
                <a:solidFill>
                  <a:schemeClr val="bg1"/>
                </a:solidFill>
                <a:latin typeface="+mn-lt"/>
                <a:ea typeface="ＭＳ Ｐゴシック" pitchFamily="34" charset="-128"/>
              </a:rPr>
              <a:t>prache</a:t>
            </a:r>
            <a:endParaRPr lang="de-DE" altLang="de-DE" sz="4400" dirty="0">
              <a:solidFill>
                <a:schemeClr val="bg1"/>
              </a:solidFill>
              <a:latin typeface="+mn-lt"/>
              <a:ea typeface="ＭＳ Ｐゴシック" pitchFamily="34" charset="-128"/>
            </a:endParaRPr>
          </a:p>
          <a:p>
            <a:pPr eaLnBrk="1" fontAlgn="base" hangingPunct="1">
              <a:lnSpc>
                <a:spcPct val="150000"/>
              </a:lnSpc>
              <a:spcBef>
                <a:spcPct val="0"/>
              </a:spcBef>
              <a:spcAft>
                <a:spcPct val="0"/>
              </a:spcAft>
              <a:buFontTx/>
              <a:buNone/>
            </a:pPr>
            <a:r>
              <a:rPr lang="de-DE" altLang="de-DE" sz="1800" dirty="0">
                <a:solidFill>
                  <a:srgbClr val="000000"/>
                </a:solidFill>
                <a:latin typeface="+mn-lt"/>
                <a:ea typeface="ＭＳ Ｐゴシック" pitchFamily="34" charset="-128"/>
              </a:rPr>
              <a:t> </a:t>
            </a:r>
            <a:r>
              <a:rPr lang="de-DE" altLang="de-DE" dirty="0">
                <a:solidFill>
                  <a:schemeClr val="bg1"/>
                </a:solidFill>
                <a:latin typeface="+mn-lt"/>
                <a:ea typeface="ＭＳ Ｐゴシック" pitchFamily="34" charset="-128"/>
              </a:rPr>
              <a:t>Fordern Sie dazu auf, einen einfachen Satz nachzusprechen, z. B. „Heute ist ein schöner Tag.“</a:t>
            </a:r>
          </a:p>
          <a:p>
            <a:pPr marL="457200" indent="-457200" eaLnBrk="1" fontAlgn="base" hangingPunct="1">
              <a:lnSpc>
                <a:spcPct val="150000"/>
              </a:lnSpc>
              <a:spcBef>
                <a:spcPct val="0"/>
              </a:spcBef>
              <a:spcAft>
                <a:spcPct val="0"/>
              </a:spcAft>
            </a:pPr>
            <a:r>
              <a:rPr lang="de-DE" altLang="de-DE" dirty="0">
                <a:solidFill>
                  <a:schemeClr val="bg1"/>
                </a:solidFill>
                <a:latin typeface="+mn-lt"/>
                <a:ea typeface="ＭＳ Ｐゴシック" pitchFamily="34" charset="-128"/>
              </a:rPr>
              <a:t>Spricht der Betroffene flüssig?</a:t>
            </a:r>
          </a:p>
          <a:p>
            <a:pPr marL="457200" indent="-457200" eaLnBrk="1" fontAlgn="base" hangingPunct="1">
              <a:lnSpc>
                <a:spcPct val="150000"/>
              </a:lnSpc>
              <a:spcBef>
                <a:spcPct val="0"/>
              </a:spcBef>
              <a:spcAft>
                <a:spcPct val="0"/>
              </a:spcAft>
            </a:pPr>
            <a:r>
              <a:rPr lang="de-DE" altLang="de-DE" dirty="0">
                <a:solidFill>
                  <a:schemeClr val="bg1"/>
                </a:solidFill>
                <a:latin typeface="+mn-lt"/>
                <a:ea typeface="ＭＳ Ｐゴシック" pitchFamily="34" charset="-128"/>
              </a:rPr>
              <a:t>Stimmt die Grammatik?</a:t>
            </a:r>
          </a:p>
          <a:p>
            <a:pPr marL="457200" indent="-457200" eaLnBrk="1" fontAlgn="base" hangingPunct="1">
              <a:lnSpc>
                <a:spcPct val="150000"/>
              </a:lnSpc>
              <a:spcBef>
                <a:spcPct val="0"/>
              </a:spcBef>
              <a:spcAft>
                <a:spcPct val="0"/>
              </a:spcAft>
            </a:pPr>
            <a:r>
              <a:rPr lang="de-DE" altLang="de-DE" dirty="0">
                <a:solidFill>
                  <a:schemeClr val="bg1"/>
                </a:solidFill>
                <a:latin typeface="+mn-lt"/>
                <a:ea typeface="ＭＳ Ｐゴシック" pitchFamily="34" charset="-128"/>
              </a:rPr>
              <a:t>Passt das Gesagte zur Situation?</a:t>
            </a:r>
          </a:p>
        </p:txBody>
      </p:sp>
      <p:sp>
        <p:nvSpPr>
          <p:cNvPr id="5" name="Foliennummernplatzhalter 4"/>
          <p:cNvSpPr>
            <a:spLocks noGrp="1"/>
          </p:cNvSpPr>
          <p:nvPr>
            <p:ph type="sldNum" sz="quarter" idx="4294967295"/>
          </p:nvPr>
        </p:nvSpPr>
        <p:spPr>
          <a:xfrm>
            <a:off x="8534400" y="6245225"/>
            <a:ext cx="2133600" cy="476250"/>
          </a:xfrm>
        </p:spPr>
        <p:txBody>
          <a:bodyPr/>
          <a:lstStyle/>
          <a:p>
            <a:pPr>
              <a:defRPr/>
            </a:pPr>
            <a:fld id="{E2FCE07D-62C6-42CD-9EA3-E1988380E855}" type="slidenum">
              <a:rPr lang="de-DE" smtClean="0"/>
              <a:pPr>
                <a:defRPr/>
              </a:pPr>
              <a:t>71</a:t>
            </a:fld>
            <a:endParaRPr lang="de-DE"/>
          </a:p>
        </p:txBody>
      </p:sp>
      <p:pic>
        <p:nvPicPr>
          <p:cNvPr id="9" name="Picture 6" descr="Ko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platzhalter 7"/>
          <p:cNvSpPr>
            <a:spLocks noGrp="1"/>
          </p:cNvSpPr>
          <p:nvPr>
            <p:ph type="body" sz="quarter" idx="15"/>
          </p:nvPr>
        </p:nvSpPr>
        <p:spPr>
          <a:xfrm>
            <a:off x="508034" y="6224679"/>
            <a:ext cx="257007" cy="257783"/>
          </a:xfrm>
        </p:spPr>
        <p:txBody>
          <a:bodyPr/>
          <a:lstStyle/>
          <a:p>
            <a:endParaRPr lang="de-DE" dirty="0"/>
          </a:p>
        </p:txBody>
      </p:sp>
    </p:spTree>
    <p:extLst>
      <p:ext uri="{BB962C8B-B14F-4D97-AF65-F5344CB8AC3E}">
        <p14:creationId xmlns:p14="http://schemas.microsoft.com/office/powerpoint/2010/main" val="3375694635"/>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ildplatzhalter 6"/>
          <p:cNvSpPr>
            <a:spLocks noGrp="1"/>
          </p:cNvSpPr>
          <p:nvPr>
            <p:ph type="pic" sz="quarter" idx="13"/>
          </p:nvPr>
        </p:nvSpPr>
        <p:spPr>
          <a:xfrm>
            <a:off x="0" y="-9506"/>
            <a:ext cx="12191999" cy="6858000"/>
          </a:xfrm>
        </p:spPr>
      </p:sp>
      <p:sp>
        <p:nvSpPr>
          <p:cNvPr id="197635" name="Text Box 7"/>
          <p:cNvSpPr txBox="1">
            <a:spLocks noChangeArrowheads="1"/>
          </p:cNvSpPr>
          <p:nvPr/>
        </p:nvSpPr>
        <p:spPr bwMode="auto">
          <a:xfrm>
            <a:off x="263352" y="146745"/>
            <a:ext cx="6480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3600" b="1" dirty="0">
                <a:solidFill>
                  <a:schemeClr val="bg1"/>
                </a:solidFill>
                <a:latin typeface="+mj-lt"/>
                <a:ea typeface="ＭＳ Ｐゴシック" pitchFamily="34" charset="-128"/>
              </a:rPr>
              <a:t>Schlaganfall</a:t>
            </a:r>
          </a:p>
        </p:txBody>
      </p:sp>
      <p:sp>
        <p:nvSpPr>
          <p:cNvPr id="197636" name="Text Box 8"/>
          <p:cNvSpPr txBox="1">
            <a:spLocks noChangeArrowheads="1"/>
          </p:cNvSpPr>
          <p:nvPr/>
        </p:nvSpPr>
        <p:spPr bwMode="auto">
          <a:xfrm>
            <a:off x="636537" y="835943"/>
            <a:ext cx="3640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2000" dirty="0">
                <a:solidFill>
                  <a:schemeClr val="bg1"/>
                </a:solidFill>
                <a:latin typeface="+mn-lt"/>
                <a:ea typeface="ＭＳ Ｐゴシック" pitchFamily="34" charset="-128"/>
              </a:rPr>
              <a:t>Erkennen</a:t>
            </a:r>
          </a:p>
        </p:txBody>
      </p:sp>
      <p:sp>
        <p:nvSpPr>
          <p:cNvPr id="197637" name="Textfeld 11"/>
          <p:cNvSpPr txBox="1">
            <a:spLocks noChangeArrowheads="1"/>
          </p:cNvSpPr>
          <p:nvPr/>
        </p:nvSpPr>
        <p:spPr bwMode="auto">
          <a:xfrm>
            <a:off x="2242882" y="1469092"/>
            <a:ext cx="9037694"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buFontTx/>
              <a:buNone/>
            </a:pPr>
            <a:r>
              <a:rPr lang="de-DE" altLang="de-DE" sz="4400" b="1" dirty="0">
                <a:solidFill>
                  <a:srgbClr val="FF0000"/>
                </a:solidFill>
                <a:latin typeface="+mn-lt"/>
                <a:ea typeface="ＭＳ Ｐゴシック" pitchFamily="34" charset="-128"/>
              </a:rPr>
              <a:t>T</a:t>
            </a:r>
            <a:r>
              <a:rPr lang="de-DE" altLang="de-DE" sz="4400" b="1" dirty="0">
                <a:solidFill>
                  <a:schemeClr val="bg1"/>
                </a:solidFill>
                <a:latin typeface="+mn-lt"/>
                <a:ea typeface="ＭＳ Ｐゴシック" pitchFamily="34" charset="-128"/>
              </a:rPr>
              <a:t>ime		</a:t>
            </a:r>
            <a:r>
              <a:rPr lang="de-DE" altLang="de-DE" sz="4400" b="1" dirty="0">
                <a:solidFill>
                  <a:srgbClr val="000000"/>
                </a:solidFill>
                <a:latin typeface="+mn-lt"/>
                <a:ea typeface="ＭＳ Ｐゴシック" pitchFamily="34" charset="-128"/>
              </a:rPr>
              <a:t>	</a:t>
            </a:r>
            <a:r>
              <a:rPr lang="de-DE" altLang="de-DE" sz="4400" b="1" dirty="0">
                <a:solidFill>
                  <a:srgbClr val="FF0000"/>
                </a:solidFill>
                <a:latin typeface="+mn-lt"/>
                <a:ea typeface="ＭＳ Ｐゴシック" pitchFamily="34" charset="-128"/>
              </a:rPr>
              <a:t>T</a:t>
            </a:r>
            <a:r>
              <a:rPr lang="de-DE" altLang="de-DE" sz="4400" b="1" dirty="0">
                <a:solidFill>
                  <a:schemeClr val="bg1"/>
                </a:solidFill>
                <a:latin typeface="+mn-lt"/>
                <a:ea typeface="ＭＳ Ｐゴシック" pitchFamily="34" charset="-128"/>
              </a:rPr>
              <a:t>ime </a:t>
            </a:r>
            <a:r>
              <a:rPr lang="de-DE" altLang="de-DE" sz="4400" b="1" dirty="0" err="1">
                <a:solidFill>
                  <a:schemeClr val="bg1"/>
                </a:solidFill>
                <a:latin typeface="+mn-lt"/>
                <a:ea typeface="ＭＳ Ｐゴシック" pitchFamily="34" charset="-128"/>
              </a:rPr>
              <a:t>is</a:t>
            </a:r>
            <a:r>
              <a:rPr lang="de-DE" altLang="de-DE" sz="4400" b="1" dirty="0">
                <a:solidFill>
                  <a:schemeClr val="bg1"/>
                </a:solidFill>
                <a:latin typeface="+mn-lt"/>
                <a:ea typeface="ＭＳ Ｐゴシック" pitchFamily="34" charset="-128"/>
              </a:rPr>
              <a:t> </a:t>
            </a:r>
            <a:r>
              <a:rPr lang="de-DE" altLang="de-DE" sz="4400" b="1" dirty="0" err="1">
                <a:solidFill>
                  <a:schemeClr val="bg1"/>
                </a:solidFill>
                <a:latin typeface="+mn-lt"/>
                <a:ea typeface="ＭＳ Ｐゴシック" pitchFamily="34" charset="-128"/>
              </a:rPr>
              <a:t>brain</a:t>
            </a:r>
            <a:endParaRPr lang="de-DE" altLang="de-DE" sz="4400" dirty="0">
              <a:solidFill>
                <a:schemeClr val="bg1"/>
              </a:solidFill>
              <a:latin typeface="+mn-lt"/>
              <a:ea typeface="ＭＳ Ｐゴシック" pitchFamily="34" charset="-128"/>
            </a:endParaRPr>
          </a:p>
          <a:p>
            <a:pPr eaLnBrk="1" fontAlgn="base" hangingPunct="1">
              <a:lnSpc>
                <a:spcPct val="150000"/>
              </a:lnSpc>
              <a:spcBef>
                <a:spcPct val="0"/>
              </a:spcBef>
              <a:spcAft>
                <a:spcPct val="0"/>
              </a:spcAft>
              <a:buFontTx/>
              <a:buNone/>
            </a:pPr>
            <a:r>
              <a:rPr lang="de-DE" altLang="de-DE" sz="1800" dirty="0">
                <a:solidFill>
                  <a:srgbClr val="000000"/>
                </a:solidFill>
                <a:latin typeface="+mn-lt"/>
                <a:ea typeface="ＭＳ Ｐゴシック" pitchFamily="34" charset="-128"/>
              </a:rPr>
              <a:t> </a:t>
            </a:r>
            <a:r>
              <a:rPr lang="de-DE" altLang="de-DE" dirty="0">
                <a:solidFill>
                  <a:schemeClr val="bg1"/>
                </a:solidFill>
                <a:latin typeface="+mn-lt"/>
                <a:ea typeface="ＭＳ Ｐゴシック" pitchFamily="34" charset="-128"/>
              </a:rPr>
              <a:t>Zeitverlust kostet Gehirn</a:t>
            </a:r>
          </a:p>
          <a:p>
            <a:pPr marL="457200" indent="-457200" eaLnBrk="1" fontAlgn="base" hangingPunct="1">
              <a:lnSpc>
                <a:spcPct val="150000"/>
              </a:lnSpc>
              <a:spcBef>
                <a:spcPct val="0"/>
              </a:spcBef>
              <a:spcAft>
                <a:spcPct val="0"/>
              </a:spcAft>
            </a:pPr>
            <a:r>
              <a:rPr lang="de-DE" altLang="de-DE" dirty="0">
                <a:solidFill>
                  <a:schemeClr val="bg1"/>
                </a:solidFill>
                <a:latin typeface="+mn-lt"/>
                <a:ea typeface="ＭＳ Ｐゴシック" pitchFamily="34" charset="-128"/>
              </a:rPr>
              <a:t>sofortiger Notarztruf</a:t>
            </a:r>
          </a:p>
          <a:p>
            <a:pPr marL="457200" indent="-457200" eaLnBrk="1" fontAlgn="base" hangingPunct="1">
              <a:lnSpc>
                <a:spcPct val="150000"/>
              </a:lnSpc>
              <a:spcBef>
                <a:spcPct val="0"/>
              </a:spcBef>
              <a:spcAft>
                <a:spcPct val="0"/>
              </a:spcAft>
            </a:pPr>
            <a:r>
              <a:rPr lang="de-DE" altLang="de-DE" dirty="0">
                <a:solidFill>
                  <a:schemeClr val="bg1"/>
                </a:solidFill>
                <a:latin typeface="+mn-lt"/>
                <a:ea typeface="ＭＳ Ｐゴシック" pitchFamily="34" charset="-128"/>
              </a:rPr>
              <a:t>schneller Transport in eine </a:t>
            </a:r>
            <a:r>
              <a:rPr lang="de-DE" altLang="de-DE" dirty="0" err="1">
                <a:solidFill>
                  <a:schemeClr val="bg1"/>
                </a:solidFill>
                <a:latin typeface="+mn-lt"/>
                <a:ea typeface="ＭＳ Ｐゴシック" pitchFamily="34" charset="-128"/>
              </a:rPr>
              <a:t>Stroke</a:t>
            </a:r>
            <a:r>
              <a:rPr lang="de-DE" altLang="de-DE" dirty="0">
                <a:solidFill>
                  <a:schemeClr val="bg1"/>
                </a:solidFill>
                <a:latin typeface="+mn-lt"/>
                <a:ea typeface="ＭＳ Ｐゴシック" pitchFamily="34" charset="-128"/>
              </a:rPr>
              <a:t> Unit</a:t>
            </a:r>
          </a:p>
          <a:p>
            <a:pPr marL="457200" indent="-457200" eaLnBrk="1" fontAlgn="base" hangingPunct="1">
              <a:lnSpc>
                <a:spcPct val="150000"/>
              </a:lnSpc>
              <a:spcBef>
                <a:spcPct val="0"/>
              </a:spcBef>
              <a:spcAft>
                <a:spcPct val="0"/>
              </a:spcAft>
            </a:pPr>
            <a:r>
              <a:rPr lang="de-DE" altLang="de-DE" dirty="0">
                <a:solidFill>
                  <a:schemeClr val="bg1"/>
                </a:solidFill>
                <a:latin typeface="+mn-lt"/>
                <a:ea typeface="ＭＳ Ｐゴシック" pitchFamily="34" charset="-128"/>
              </a:rPr>
              <a:t>innerhalb von 3-6 Stunden nach dem Ereignis soll der Betroffene in der Klinik sein</a:t>
            </a:r>
          </a:p>
        </p:txBody>
      </p:sp>
      <p:sp>
        <p:nvSpPr>
          <p:cNvPr id="5" name="Foliennummernplatzhalter 4"/>
          <p:cNvSpPr>
            <a:spLocks noGrp="1"/>
          </p:cNvSpPr>
          <p:nvPr>
            <p:ph type="sldNum" sz="quarter" idx="4294967295"/>
          </p:nvPr>
        </p:nvSpPr>
        <p:spPr>
          <a:xfrm>
            <a:off x="8534400" y="6245225"/>
            <a:ext cx="2133600" cy="476250"/>
          </a:xfrm>
        </p:spPr>
        <p:txBody>
          <a:bodyPr/>
          <a:lstStyle/>
          <a:p>
            <a:pPr>
              <a:defRPr/>
            </a:pPr>
            <a:fld id="{E2FCE07D-62C6-42CD-9EA3-E1988380E855}" type="slidenum">
              <a:rPr lang="de-DE" smtClean="0"/>
              <a:pPr>
                <a:defRPr/>
              </a:pPr>
              <a:t>72</a:t>
            </a:fld>
            <a:endParaRPr lang="de-DE"/>
          </a:p>
        </p:txBody>
      </p:sp>
      <p:sp>
        <p:nvSpPr>
          <p:cNvPr id="9" name="Textplatzhalter 7"/>
          <p:cNvSpPr>
            <a:spLocks noGrp="1"/>
          </p:cNvSpPr>
          <p:nvPr>
            <p:ph type="body" sz="quarter" idx="15"/>
          </p:nvPr>
        </p:nvSpPr>
        <p:spPr>
          <a:xfrm>
            <a:off x="508034" y="6224679"/>
            <a:ext cx="257007" cy="257783"/>
          </a:xfrm>
        </p:spPr>
        <p:txBody>
          <a:bodyPr/>
          <a:lstStyle/>
          <a:p>
            <a:endParaRPr lang="de-DE" dirty="0"/>
          </a:p>
        </p:txBody>
      </p:sp>
      <p:pic>
        <p:nvPicPr>
          <p:cNvPr id="10" name="Picture 6" descr="Ko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3733081"/>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ildplatzhalter 6"/>
          <p:cNvSpPr>
            <a:spLocks noGrp="1"/>
          </p:cNvSpPr>
          <p:nvPr>
            <p:ph type="pic" sz="quarter" idx="13"/>
          </p:nvPr>
        </p:nvSpPr>
        <p:spPr>
          <a:xfrm>
            <a:off x="398" y="-9282"/>
            <a:ext cx="12191206" cy="6857554"/>
          </a:xfrm>
        </p:spPr>
      </p:sp>
      <p:sp>
        <p:nvSpPr>
          <p:cNvPr id="197635" name="Text Box 7"/>
          <p:cNvSpPr txBox="1">
            <a:spLocks noChangeArrowheads="1"/>
          </p:cNvSpPr>
          <p:nvPr/>
        </p:nvSpPr>
        <p:spPr bwMode="auto">
          <a:xfrm>
            <a:off x="701060" y="206595"/>
            <a:ext cx="647975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defTabSz="914355" eaLnBrk="1" fontAlgn="base" hangingPunct="1">
              <a:spcBef>
                <a:spcPct val="50000"/>
              </a:spcBef>
              <a:spcAft>
                <a:spcPct val="0"/>
              </a:spcAft>
              <a:buNone/>
            </a:pPr>
            <a:r>
              <a:rPr lang="de-DE" altLang="de-DE" sz="3600" b="1" dirty="0" smtClean="0">
                <a:solidFill>
                  <a:prstClr val="white"/>
                </a:solidFill>
                <a:latin typeface="Maven Pro Medium"/>
                <a:ea typeface="ＭＳ Ｐゴシック" pitchFamily="34" charset="-128"/>
              </a:rPr>
              <a:t>Migräne</a:t>
            </a:r>
            <a:endParaRPr lang="de-DE" altLang="de-DE" sz="3600" b="1" dirty="0">
              <a:solidFill>
                <a:prstClr val="white"/>
              </a:solidFill>
              <a:latin typeface="Maven Pro Medium"/>
              <a:ea typeface="ＭＳ Ｐゴシック" pitchFamily="34" charset="-128"/>
            </a:endParaRPr>
          </a:p>
        </p:txBody>
      </p:sp>
      <p:sp>
        <p:nvSpPr>
          <p:cNvPr id="197637" name="Textfeld 11"/>
          <p:cNvSpPr txBox="1">
            <a:spLocks noChangeArrowheads="1"/>
          </p:cNvSpPr>
          <p:nvPr/>
        </p:nvSpPr>
        <p:spPr bwMode="auto">
          <a:xfrm>
            <a:off x="1252728" y="1469220"/>
            <a:ext cx="10614991" cy="5170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defTabSz="914355" eaLnBrk="1" fontAlgn="base" hangingPunct="1">
              <a:spcBef>
                <a:spcPct val="0"/>
              </a:spcBef>
              <a:spcAft>
                <a:spcPct val="0"/>
              </a:spcAft>
              <a:buNone/>
            </a:pPr>
            <a:r>
              <a:rPr lang="de-DE" altLang="de-DE" sz="3300" b="1" dirty="0">
                <a:solidFill>
                  <a:prstClr val="white"/>
                </a:solidFill>
                <a:latin typeface="Maven Pro"/>
                <a:ea typeface="ＭＳ Ｐゴシック" pitchFamily="34" charset="-128"/>
              </a:rPr>
              <a:t>Was ist wahrzunehmen?</a:t>
            </a:r>
          </a:p>
          <a:p>
            <a:pPr defTabSz="914355" eaLnBrk="1" fontAlgn="base" hangingPunct="1">
              <a:spcBef>
                <a:spcPct val="0"/>
              </a:spcBef>
              <a:spcAft>
                <a:spcPct val="0"/>
              </a:spcAft>
              <a:buNone/>
            </a:pPr>
            <a:r>
              <a:rPr lang="de-DE" altLang="de-DE" sz="3300" dirty="0">
                <a:solidFill>
                  <a:prstClr val="white"/>
                </a:solidFill>
                <a:latin typeface="Maven Pro"/>
                <a:ea typeface="ＭＳ Ｐゴシック" pitchFamily="34" charset="-128"/>
              </a:rPr>
              <a:t>Seh- und/oder Sprachstörungen</a:t>
            </a:r>
          </a:p>
          <a:p>
            <a:pPr defTabSz="914355" eaLnBrk="1" fontAlgn="base" hangingPunct="1">
              <a:spcBef>
                <a:spcPct val="0"/>
              </a:spcBef>
              <a:spcAft>
                <a:spcPct val="0"/>
              </a:spcAft>
              <a:buNone/>
            </a:pPr>
            <a:r>
              <a:rPr lang="de-DE" altLang="de-DE" sz="3300" dirty="0">
                <a:solidFill>
                  <a:prstClr val="white"/>
                </a:solidFill>
                <a:latin typeface="Maven Pro"/>
                <a:ea typeface="ＭＳ Ｐゴシック" pitchFamily="34" charset="-128"/>
              </a:rPr>
              <a:t>Einseitige Kopfschmerzen</a:t>
            </a:r>
          </a:p>
          <a:p>
            <a:pPr defTabSz="914355" eaLnBrk="1" fontAlgn="base" hangingPunct="1">
              <a:spcBef>
                <a:spcPct val="0"/>
              </a:spcBef>
              <a:spcAft>
                <a:spcPct val="0"/>
              </a:spcAft>
              <a:buNone/>
            </a:pPr>
            <a:r>
              <a:rPr lang="de-DE" altLang="de-DE" sz="3300" dirty="0">
                <a:solidFill>
                  <a:prstClr val="white"/>
                </a:solidFill>
                <a:latin typeface="Maven Pro"/>
                <a:ea typeface="ＭＳ Ｐゴシック" pitchFamily="34" charset="-128"/>
              </a:rPr>
              <a:t>Übelkeit … </a:t>
            </a:r>
          </a:p>
          <a:p>
            <a:pPr defTabSz="914355" eaLnBrk="1" fontAlgn="base" hangingPunct="1">
              <a:spcBef>
                <a:spcPct val="0"/>
              </a:spcBef>
              <a:spcAft>
                <a:spcPct val="0"/>
              </a:spcAft>
              <a:buNone/>
            </a:pPr>
            <a:endParaRPr lang="de-DE" altLang="de-DE" sz="3300" b="1" dirty="0">
              <a:solidFill>
                <a:prstClr val="white"/>
              </a:solidFill>
              <a:latin typeface="Maven Pro"/>
              <a:ea typeface="ＭＳ Ｐゴシック" pitchFamily="34" charset="-128"/>
            </a:endParaRPr>
          </a:p>
          <a:p>
            <a:pPr defTabSz="914355" eaLnBrk="1" fontAlgn="base" hangingPunct="1">
              <a:spcBef>
                <a:spcPct val="0"/>
              </a:spcBef>
              <a:spcAft>
                <a:spcPct val="0"/>
              </a:spcAft>
              <a:buNone/>
            </a:pPr>
            <a:r>
              <a:rPr lang="de-DE" altLang="de-DE" sz="3300" b="1" dirty="0">
                <a:solidFill>
                  <a:prstClr val="white"/>
                </a:solidFill>
                <a:latin typeface="Maven Pro"/>
                <a:ea typeface="ＭＳ Ｐゴシック" pitchFamily="34" charset="-128"/>
              </a:rPr>
              <a:t>Was hilft?</a:t>
            </a:r>
          </a:p>
          <a:p>
            <a:pPr defTabSz="914355" eaLnBrk="1" fontAlgn="base" hangingPunct="1">
              <a:spcBef>
                <a:spcPct val="0"/>
              </a:spcBef>
              <a:spcAft>
                <a:spcPct val="0"/>
              </a:spcAft>
              <a:buNone/>
            </a:pPr>
            <a:r>
              <a:rPr lang="de-DE" altLang="de-DE" sz="3300" dirty="0">
                <a:solidFill>
                  <a:prstClr val="white"/>
                </a:solidFill>
                <a:latin typeface="Maven Pro"/>
                <a:ea typeface="ＭＳ Ｐゴシック" pitchFamily="34" charset="-128"/>
              </a:rPr>
              <a:t>Ruhe</a:t>
            </a:r>
          </a:p>
          <a:p>
            <a:pPr defTabSz="914355" eaLnBrk="1" fontAlgn="base" hangingPunct="1">
              <a:spcBef>
                <a:spcPct val="0"/>
              </a:spcBef>
              <a:spcAft>
                <a:spcPct val="0"/>
              </a:spcAft>
              <a:buNone/>
            </a:pPr>
            <a:r>
              <a:rPr lang="de-DE" altLang="de-DE" sz="3300" dirty="0">
                <a:solidFill>
                  <a:prstClr val="white"/>
                </a:solidFill>
                <a:latin typeface="Maven Pro"/>
                <a:ea typeface="ＭＳ Ｐゴシック" pitchFamily="34" charset="-128"/>
              </a:rPr>
              <a:t>Dunkelheit</a:t>
            </a:r>
          </a:p>
          <a:p>
            <a:pPr defTabSz="914355" eaLnBrk="1" fontAlgn="base" hangingPunct="1">
              <a:spcBef>
                <a:spcPct val="0"/>
              </a:spcBef>
              <a:spcAft>
                <a:spcPct val="0"/>
              </a:spcAft>
              <a:buNone/>
            </a:pPr>
            <a:r>
              <a:rPr lang="de-DE" altLang="de-DE" sz="3300" dirty="0">
                <a:solidFill>
                  <a:prstClr val="white"/>
                </a:solidFill>
                <a:latin typeface="Maven Pro"/>
                <a:ea typeface="ＭＳ Ｐゴシック" pitchFamily="34" charset="-128"/>
              </a:rPr>
              <a:t>Schmerzmittel (hat der /die Betroffene)</a:t>
            </a:r>
          </a:p>
          <a:p>
            <a:pPr defTabSz="914355" eaLnBrk="1" fontAlgn="base" hangingPunct="1">
              <a:spcBef>
                <a:spcPct val="0"/>
              </a:spcBef>
              <a:spcAft>
                <a:spcPct val="0"/>
              </a:spcAft>
              <a:buNone/>
            </a:pPr>
            <a:endParaRPr lang="de-DE" altLang="de-DE" sz="3300" dirty="0">
              <a:solidFill>
                <a:prstClr val="white"/>
              </a:solidFill>
              <a:latin typeface="Maven Pro"/>
              <a:ea typeface="ＭＳ Ｐゴシック" pitchFamily="34" charset="-128"/>
            </a:endParaRPr>
          </a:p>
        </p:txBody>
      </p:sp>
      <p:sp>
        <p:nvSpPr>
          <p:cNvPr id="5" name="Foliennummernplatzhalter 4"/>
          <p:cNvSpPr>
            <a:spLocks noGrp="1"/>
          </p:cNvSpPr>
          <p:nvPr>
            <p:ph type="sldNum" sz="quarter" idx="4294967295"/>
          </p:nvPr>
        </p:nvSpPr>
        <p:spPr>
          <a:xfrm>
            <a:off x="8534242" y="6245042"/>
            <a:ext cx="2133461" cy="476219"/>
          </a:xfrm>
        </p:spPr>
        <p:txBody>
          <a:bodyPr/>
          <a:lstStyle/>
          <a:p>
            <a:pPr defTabSz="914355">
              <a:defRPr/>
            </a:pPr>
            <a:fld id="{E2FCE07D-62C6-42CD-9EA3-E1988380E855}" type="slidenum">
              <a:rPr lang="de-DE">
                <a:solidFill>
                  <a:srgbClr val="EB003C"/>
                </a:solidFill>
                <a:latin typeface="Maven Pro"/>
              </a:rPr>
              <a:pPr defTabSz="914355">
                <a:defRPr/>
              </a:pPr>
              <a:t>73</a:t>
            </a:fld>
            <a:endParaRPr lang="de-DE">
              <a:solidFill>
                <a:srgbClr val="EB003C"/>
              </a:solidFill>
              <a:latin typeface="Maven Pro"/>
            </a:endParaRPr>
          </a:p>
        </p:txBody>
      </p:sp>
      <p:sp>
        <p:nvSpPr>
          <p:cNvPr id="9" name="Textplatzhalter 7"/>
          <p:cNvSpPr>
            <a:spLocks noGrp="1"/>
          </p:cNvSpPr>
          <p:nvPr>
            <p:ph type="body" sz="quarter" idx="15"/>
          </p:nvPr>
        </p:nvSpPr>
        <p:spPr>
          <a:xfrm>
            <a:off x="508398" y="6224498"/>
            <a:ext cx="256991" cy="257766"/>
          </a:xfrm>
        </p:spPr>
        <p:txBody>
          <a:bodyPr/>
          <a:lstStyle/>
          <a:p>
            <a:endParaRPr lang="de-DE" dirty="0"/>
          </a:p>
        </p:txBody>
      </p:sp>
      <p:pic>
        <p:nvPicPr>
          <p:cNvPr id="10" name="Picture 6" descr="Ko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2529" y="22601"/>
            <a:ext cx="1065827" cy="11346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2675516"/>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Bildplatzhalter 3"/>
          <p:cNvSpPr>
            <a:spLocks noGrp="1"/>
          </p:cNvSpPr>
          <p:nvPr>
            <p:ph type="pic" sz="quarter" idx="13"/>
          </p:nvPr>
        </p:nvSpPr>
        <p:spPr/>
      </p:sp>
      <p:sp>
        <p:nvSpPr>
          <p:cNvPr id="6" name="Textplatzhalter 5"/>
          <p:cNvSpPr>
            <a:spLocks noGrp="1"/>
          </p:cNvSpPr>
          <p:nvPr>
            <p:ph type="body" sz="quarter" idx="15"/>
          </p:nvPr>
        </p:nvSpPr>
        <p:spPr/>
        <p:txBody>
          <a:bodyPr/>
          <a:lstStyle/>
          <a:p>
            <a:endParaRPr lang="de-DE"/>
          </a:p>
        </p:txBody>
      </p:sp>
      <p:sp>
        <p:nvSpPr>
          <p:cNvPr id="2" name="Titel 1"/>
          <p:cNvSpPr>
            <a:spLocks noGrp="1"/>
          </p:cNvSpPr>
          <p:nvPr>
            <p:ph type="ctrTitle"/>
          </p:nvPr>
        </p:nvSpPr>
        <p:spPr>
          <a:xfrm>
            <a:off x="407368" y="263092"/>
            <a:ext cx="5535360" cy="2595563"/>
          </a:xfrm>
        </p:spPr>
        <p:txBody>
          <a:bodyPr/>
          <a:lstStyle/>
          <a:p>
            <a:r>
              <a:rPr lang="de-DE" sz="3600" dirty="0"/>
              <a:t>Probleme im Kopf – Sonnenstich</a:t>
            </a:r>
          </a:p>
        </p:txBody>
      </p:sp>
      <p:pic>
        <p:nvPicPr>
          <p:cNvPr id="9" name="Bild 8" descr="Sonne_frei.png"/>
          <p:cNvPicPr>
            <a:picLocks noChangeAspect="1"/>
          </p:cNvPicPr>
          <p:nvPr/>
        </p:nvPicPr>
        <p:blipFill>
          <a:blip r:embed="rId2" cstate="print">
            <a:alphaModFix amt="68000"/>
            <a:extLst>
              <a:ext uri="{28A0092B-C50C-407E-A947-70E740481C1C}">
                <a14:useLocalDpi xmlns:a14="http://schemas.microsoft.com/office/drawing/2010/main" val="0"/>
              </a:ext>
            </a:extLst>
          </a:blip>
          <a:stretch>
            <a:fillRect/>
          </a:stretch>
        </p:blipFill>
        <p:spPr>
          <a:xfrm>
            <a:off x="2932966" y="1688923"/>
            <a:ext cx="2621379" cy="2339465"/>
          </a:xfrm>
          <a:prstGeom prst="rect">
            <a:avLst/>
          </a:prstGeom>
        </p:spPr>
      </p:pic>
      <p:pic>
        <p:nvPicPr>
          <p:cNvPr id="10" name="Bild 9" descr="Kopf_4c.png"/>
          <p:cNvPicPr>
            <a:picLocks noChangeAspect="1"/>
          </p:cNvPicPr>
          <p:nvPr/>
        </p:nvPicPr>
        <p:blipFill rotWithShape="1">
          <a:blip r:embed="rId3" cstate="print">
            <a:extLst>
              <a:ext uri="{28A0092B-C50C-407E-A947-70E740481C1C}">
                <a14:useLocalDpi xmlns:a14="http://schemas.microsoft.com/office/drawing/2010/main" val="0"/>
              </a:ext>
            </a:extLst>
          </a:blip>
          <a:srcRect r="47096"/>
          <a:stretch/>
        </p:blipFill>
        <p:spPr>
          <a:xfrm>
            <a:off x="4979782" y="2347833"/>
            <a:ext cx="3751994" cy="4010986"/>
          </a:xfrm>
          <a:prstGeom prst="rect">
            <a:avLst/>
          </a:prstGeom>
        </p:spPr>
      </p:pic>
      <p:pic>
        <p:nvPicPr>
          <p:cNvPr id="8" name="Picture 6" descr="Kop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42881842"/>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Bildplatzhalter 5"/>
          <p:cNvSpPr>
            <a:spLocks noGrp="1"/>
          </p:cNvSpPr>
          <p:nvPr>
            <p:ph type="pic" sz="quarter" idx="13"/>
          </p:nvPr>
        </p:nvSpPr>
        <p:spPr/>
      </p:sp>
      <p:sp>
        <p:nvSpPr>
          <p:cNvPr id="7" name="Textplatzhalter 6"/>
          <p:cNvSpPr>
            <a:spLocks noGrp="1"/>
          </p:cNvSpPr>
          <p:nvPr>
            <p:ph type="body" sz="quarter" idx="15"/>
          </p:nvPr>
        </p:nvSpPr>
        <p:spPr/>
        <p:txBody>
          <a:bodyPr/>
          <a:lstStyle/>
          <a:p>
            <a:endParaRPr lang="de-DE"/>
          </a:p>
        </p:txBody>
      </p:sp>
      <p:sp>
        <p:nvSpPr>
          <p:cNvPr id="2" name="Titel 1"/>
          <p:cNvSpPr>
            <a:spLocks noGrp="1"/>
          </p:cNvSpPr>
          <p:nvPr>
            <p:ph type="ctrTitle"/>
          </p:nvPr>
        </p:nvSpPr>
        <p:spPr>
          <a:xfrm>
            <a:off x="263352" y="228929"/>
            <a:ext cx="5535360" cy="2595563"/>
          </a:xfrm>
        </p:spPr>
        <p:txBody>
          <a:bodyPr/>
          <a:lstStyle/>
          <a:p>
            <a:r>
              <a:rPr lang="de-DE" dirty="0" smtClean="0"/>
              <a:t>Probleme im Kopf – Hitzschlag</a:t>
            </a:r>
            <a:endParaRPr lang="de-DE" dirty="0"/>
          </a:p>
        </p:txBody>
      </p:sp>
      <p:pic>
        <p:nvPicPr>
          <p:cNvPr id="9" name="Bild 8" descr="Sonne_frei.png"/>
          <p:cNvPicPr>
            <a:picLocks noChangeAspect="1"/>
          </p:cNvPicPr>
          <p:nvPr/>
        </p:nvPicPr>
        <p:blipFill>
          <a:blip r:embed="rId2" cstate="print">
            <a:alphaModFix amt="68000"/>
            <a:extLst>
              <a:ext uri="{28A0092B-C50C-407E-A947-70E740481C1C}">
                <a14:useLocalDpi xmlns:a14="http://schemas.microsoft.com/office/drawing/2010/main" val="0"/>
              </a:ext>
            </a:extLst>
          </a:blip>
          <a:stretch>
            <a:fillRect/>
          </a:stretch>
        </p:blipFill>
        <p:spPr>
          <a:xfrm>
            <a:off x="2623943" y="1828857"/>
            <a:ext cx="2621379" cy="2339465"/>
          </a:xfrm>
          <a:prstGeom prst="rect">
            <a:avLst/>
          </a:prstGeom>
        </p:spPr>
      </p:pic>
      <p:pic>
        <p:nvPicPr>
          <p:cNvPr id="3" name="Bild 2" descr="Kopf_4c.png"/>
          <p:cNvPicPr>
            <a:picLocks noChangeAspect="1"/>
          </p:cNvPicPr>
          <p:nvPr/>
        </p:nvPicPr>
        <p:blipFill rotWithShape="1">
          <a:blip r:embed="rId3" cstate="print">
            <a:extLst>
              <a:ext uri="{28A0092B-C50C-407E-A947-70E740481C1C}">
                <a14:useLocalDpi xmlns:a14="http://schemas.microsoft.com/office/drawing/2010/main" val="0"/>
              </a:ext>
            </a:extLst>
          </a:blip>
          <a:srcRect l="54363" b="2777"/>
          <a:stretch/>
        </p:blipFill>
        <p:spPr>
          <a:xfrm flipH="1">
            <a:off x="5372529" y="2636912"/>
            <a:ext cx="3252613" cy="3918942"/>
          </a:xfrm>
          <a:prstGeom prst="rect">
            <a:avLst/>
          </a:prstGeom>
        </p:spPr>
      </p:pic>
      <p:pic>
        <p:nvPicPr>
          <p:cNvPr id="8" name="Picture 6" descr="Kop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7415668"/>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ildplatzhalter 2"/>
          <p:cNvSpPr>
            <a:spLocks noGrp="1"/>
          </p:cNvSpPr>
          <p:nvPr>
            <p:ph type="pic" sz="quarter" idx="13"/>
          </p:nvPr>
        </p:nvSpPr>
        <p:spPr/>
      </p:sp>
      <p:sp>
        <p:nvSpPr>
          <p:cNvPr id="7" name="Textplatzhalter 6"/>
          <p:cNvSpPr>
            <a:spLocks noGrp="1"/>
          </p:cNvSpPr>
          <p:nvPr>
            <p:ph type="body" sz="quarter" idx="15"/>
          </p:nvPr>
        </p:nvSpPr>
        <p:spPr/>
        <p:txBody>
          <a:bodyPr/>
          <a:lstStyle/>
          <a:p>
            <a:endParaRPr lang="de-DE"/>
          </a:p>
        </p:txBody>
      </p:sp>
      <p:sp>
        <p:nvSpPr>
          <p:cNvPr id="6" name="Untertitel 5"/>
          <p:cNvSpPr>
            <a:spLocks noGrp="1"/>
          </p:cNvSpPr>
          <p:nvPr>
            <p:ph type="subTitle" idx="1"/>
          </p:nvPr>
        </p:nvSpPr>
        <p:spPr>
          <a:xfrm>
            <a:off x="3143672" y="4559295"/>
            <a:ext cx="5400600" cy="1620000"/>
          </a:xfrm>
        </p:spPr>
        <p:txBody>
          <a:bodyPr/>
          <a:lstStyle/>
          <a:p>
            <a:r>
              <a:rPr lang="de-DE" sz="2000" dirty="0"/>
              <a:t>Lagerung mit erhöhtem Kopf</a:t>
            </a:r>
          </a:p>
        </p:txBody>
      </p:sp>
      <p:sp>
        <p:nvSpPr>
          <p:cNvPr id="2" name="Titel 1"/>
          <p:cNvSpPr>
            <a:spLocks noGrp="1"/>
          </p:cNvSpPr>
          <p:nvPr>
            <p:ph type="ctrTitle"/>
          </p:nvPr>
        </p:nvSpPr>
        <p:spPr>
          <a:xfrm>
            <a:off x="241190" y="177630"/>
            <a:ext cx="5535360" cy="2595563"/>
          </a:xfrm>
        </p:spPr>
        <p:txBody>
          <a:bodyPr/>
          <a:lstStyle/>
          <a:p>
            <a:r>
              <a:rPr lang="de-DE" dirty="0" smtClean="0"/>
              <a:t>Probleme im Kopf? – Lagerung</a:t>
            </a:r>
            <a:endParaRPr lang="de-DE" dirty="0"/>
          </a:p>
        </p:txBody>
      </p:sp>
      <p:pic>
        <p:nvPicPr>
          <p:cNvPr id="4" name="Bild 3" descr="Lagerung_3.ep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73008" y="2154117"/>
            <a:ext cx="5383485" cy="2144982"/>
          </a:xfrm>
          <a:prstGeom prst="rect">
            <a:avLst/>
          </a:prstGeom>
        </p:spPr>
      </p:pic>
      <p:pic>
        <p:nvPicPr>
          <p:cNvPr id="8" name="Picture 6" descr="Ko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2855" y="22378"/>
            <a:ext cx="1065896" cy="1134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5163389"/>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Bild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03712" y="1134694"/>
            <a:ext cx="5817271" cy="5102619"/>
          </a:xfrm>
          <a:prstGeom prst="rect">
            <a:avLst/>
          </a:prstGeom>
        </p:spPr>
      </p:pic>
      <p:sp>
        <p:nvSpPr>
          <p:cNvPr id="2" name="Titel 1"/>
          <p:cNvSpPr>
            <a:spLocks noGrp="1"/>
          </p:cNvSpPr>
          <p:nvPr>
            <p:ph type="title"/>
          </p:nvPr>
        </p:nvSpPr>
        <p:spPr>
          <a:xfrm>
            <a:off x="349128" y="333087"/>
            <a:ext cx="4119831" cy="809625"/>
          </a:xfrm>
        </p:spPr>
        <p:txBody>
          <a:bodyPr/>
          <a:lstStyle/>
          <a:p>
            <a:r>
              <a:rPr lang="de-DE" dirty="0"/>
              <a:t>Insel </a:t>
            </a:r>
            <a:r>
              <a:rPr lang="de-DE" dirty="0" smtClean="0"/>
              <a:t>„Nicht erweckbar “</a:t>
            </a:r>
            <a:endParaRPr lang="de-DE" dirty="0"/>
          </a:p>
        </p:txBody>
      </p:sp>
      <p:pic>
        <p:nvPicPr>
          <p:cNvPr id="9" name="Bild 8" descr="Schiff_NEU.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39816" y="4725144"/>
            <a:ext cx="1138736" cy="959346"/>
          </a:xfrm>
          <a:prstGeom prst="rect">
            <a:avLst/>
          </a:prstGeom>
        </p:spPr>
      </p:pic>
      <p:pic>
        <p:nvPicPr>
          <p:cNvPr id="7" name="Picture 15" descr="Kopf_nicht_erweckba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14040393"/>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Bildplatzhalter 4"/>
          <p:cNvSpPr>
            <a:spLocks noGrp="1"/>
          </p:cNvSpPr>
          <p:nvPr>
            <p:ph type="pic" sz="quarter" idx="13"/>
          </p:nvPr>
        </p:nvSpPr>
        <p:spPr/>
      </p:sp>
      <p:sp>
        <p:nvSpPr>
          <p:cNvPr id="2" name="Titel 1"/>
          <p:cNvSpPr>
            <a:spLocks noGrp="1"/>
          </p:cNvSpPr>
          <p:nvPr>
            <p:ph type="title"/>
          </p:nvPr>
        </p:nvSpPr>
        <p:spPr>
          <a:xfrm>
            <a:off x="335360" y="279629"/>
            <a:ext cx="6494636" cy="666000"/>
          </a:xfrm>
        </p:spPr>
        <p:txBody>
          <a:bodyPr/>
          <a:lstStyle/>
          <a:p>
            <a:r>
              <a:rPr lang="de-DE" dirty="0" smtClean="0"/>
              <a:t>Was sehe ich?</a:t>
            </a:r>
            <a:endParaRPr lang="de-DE" dirty="0"/>
          </a:p>
        </p:txBody>
      </p:sp>
      <p:pic>
        <p:nvPicPr>
          <p:cNvPr id="4" name="Bild 3" descr="Bildkarten.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99657" y="1466100"/>
            <a:ext cx="6215305" cy="4279606"/>
          </a:xfrm>
          <a:prstGeom prst="rect">
            <a:avLst/>
          </a:prstGeom>
        </p:spPr>
      </p:pic>
      <p:pic>
        <p:nvPicPr>
          <p:cNvPr id="6" name="Picture 15" descr="Kopf_nicht_erweck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01907704"/>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Bildplatzhalter 15"/>
          <p:cNvSpPr>
            <a:spLocks noGrp="1"/>
          </p:cNvSpPr>
          <p:nvPr>
            <p:ph type="pic" sz="quarter" idx="13"/>
          </p:nvPr>
        </p:nvSpPr>
        <p:spPr>
          <a:xfrm>
            <a:off x="3507841" y="19307"/>
            <a:ext cx="8659078" cy="6858000"/>
          </a:xfrm>
        </p:spPr>
      </p:sp>
      <p:sp>
        <p:nvSpPr>
          <p:cNvPr id="4" name="object 4"/>
          <p:cNvSpPr/>
          <p:nvPr/>
        </p:nvSpPr>
        <p:spPr>
          <a:xfrm>
            <a:off x="1234090" y="1294130"/>
            <a:ext cx="3871059" cy="5107200"/>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5" name="object 5"/>
          <p:cNvSpPr/>
          <p:nvPr/>
        </p:nvSpPr>
        <p:spPr>
          <a:xfrm>
            <a:off x="6528048" y="1233797"/>
            <a:ext cx="3258658" cy="2464504"/>
          </a:xfrm>
          <a:prstGeom prst="rect">
            <a:avLst/>
          </a:prstGeom>
          <a:blipFill>
            <a:blip r:embed="rId4"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6" name="object 6"/>
          <p:cNvSpPr/>
          <p:nvPr/>
        </p:nvSpPr>
        <p:spPr>
          <a:xfrm>
            <a:off x="6866452" y="3898135"/>
            <a:ext cx="3262811" cy="2476020"/>
          </a:xfrm>
          <a:prstGeom prst="rect">
            <a:avLst/>
          </a:prstGeom>
          <a:blipFill>
            <a:blip r:embed="rId5"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7" name="object 7"/>
          <p:cNvSpPr/>
          <p:nvPr/>
        </p:nvSpPr>
        <p:spPr>
          <a:xfrm>
            <a:off x="7795417" y="3750612"/>
            <a:ext cx="270790" cy="671405"/>
          </a:xfrm>
          <a:prstGeom prst="rect">
            <a:avLst/>
          </a:prstGeom>
          <a:blipFill>
            <a:blip r:embed="rId6"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11" name="Foliennummernplatzhalter 10"/>
          <p:cNvSpPr>
            <a:spLocks noGrp="1"/>
          </p:cNvSpPr>
          <p:nvPr>
            <p:ph type="sldNum" sz="quarter" idx="10"/>
          </p:nvPr>
        </p:nvSpPr>
        <p:spPr/>
        <p:txBody>
          <a:bodyPr/>
          <a:lstStyle/>
          <a:p>
            <a:pPr defTabSz="400701"/>
            <a:fld id="{B6F15528-21DE-4FAA-801E-634DDDAF4B2B}" type="slidenum">
              <a:rPr lang="de-DE" sz="1600">
                <a:solidFill>
                  <a:prstClr val="black">
                    <a:tint val="75000"/>
                  </a:prstClr>
                </a:solidFill>
              </a:rPr>
              <a:pPr defTabSz="400701"/>
              <a:t>79</a:t>
            </a:fld>
            <a:endParaRPr lang="de-DE" sz="1600">
              <a:solidFill>
                <a:prstClr val="black">
                  <a:tint val="75000"/>
                </a:prstClr>
              </a:solidFill>
            </a:endParaRPr>
          </a:p>
        </p:txBody>
      </p:sp>
      <p:sp>
        <p:nvSpPr>
          <p:cNvPr id="14" name="Titel 13"/>
          <p:cNvSpPr>
            <a:spLocks noGrp="1"/>
          </p:cNvSpPr>
          <p:nvPr>
            <p:ph type="title"/>
          </p:nvPr>
        </p:nvSpPr>
        <p:spPr>
          <a:xfrm>
            <a:off x="1905620" y="400050"/>
            <a:ext cx="8078812" cy="666000"/>
          </a:xfrm>
        </p:spPr>
        <p:txBody>
          <a:bodyPr/>
          <a:lstStyle/>
          <a:p>
            <a:r>
              <a:rPr lang="de-DE" sz="3600" dirty="0"/>
              <a:t>Der lebensrettende Handgriff</a:t>
            </a:r>
          </a:p>
        </p:txBody>
      </p:sp>
      <p:pic>
        <p:nvPicPr>
          <p:cNvPr id="10" name="Picture 15" descr="Kopf_nicht_erweckba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8047958"/>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7" name="Bild 1" descr="Foliensatz+Kind_2012_Seite_12.png"/>
          <p:cNvPicPr>
            <a:picLocks noChangeAspect="1"/>
          </p:cNvPicPr>
          <p:nvPr/>
        </p:nvPicPr>
        <p:blipFill rotWithShape="1">
          <a:blip r:embed="rId2" cstate="print">
            <a:extLst>
              <a:ext uri="{28A0092B-C50C-407E-A947-70E740481C1C}">
                <a14:useLocalDpi xmlns:a14="http://schemas.microsoft.com/office/drawing/2010/main" val="0"/>
              </a:ext>
            </a:extLst>
          </a:blip>
          <a:srcRect l="8401" t="5249" r="4974" b="30701"/>
          <a:stretch/>
        </p:blipFill>
        <p:spPr bwMode="auto">
          <a:xfrm>
            <a:off x="2135560" y="1484784"/>
            <a:ext cx="7920880"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el 13"/>
          <p:cNvSpPr txBox="1">
            <a:spLocks/>
          </p:cNvSpPr>
          <p:nvPr/>
        </p:nvSpPr>
        <p:spPr>
          <a:xfrm>
            <a:off x="1977628" y="265836"/>
            <a:ext cx="8078812" cy="666000"/>
          </a:xfrm>
          <a:prstGeom prst="rect">
            <a:avLst/>
          </a:prstGeom>
        </p:spPr>
        <p:txBody>
          <a:bodyPr vert="horz" lIns="0" tIns="0" rIns="0" bIns="0" rtlCol="0" anchor="t" anchorCtr="0">
            <a:noAutofit/>
          </a:bodyPr>
          <a:lstStyle>
            <a:lvl1pPr marL="0" indent="0" algn="l" defTabSz="342900" rtl="0" eaLnBrk="1" latinLnBrk="0" hangingPunct="1">
              <a:lnSpc>
                <a:spcPct val="100000"/>
              </a:lnSpc>
              <a:spcBef>
                <a:spcPts val="0"/>
              </a:spcBef>
              <a:buFont typeface="Arial" panose="020B0604020202020204" pitchFamily="34" charset="0"/>
              <a:buNone/>
              <a:defRPr sz="3750" b="1" kern="1200" spc="-11" baseline="0">
                <a:solidFill>
                  <a:schemeClr val="tx1"/>
                </a:solidFill>
                <a:latin typeface="+mn-lt"/>
                <a:ea typeface="+mj-ea"/>
                <a:cs typeface="+mj-cs"/>
              </a:defRPr>
            </a:lvl1pPr>
          </a:lstStyle>
          <a:p>
            <a:pPr algn="ctr"/>
            <a:r>
              <a:rPr lang="de-DE" sz="3600" dirty="0"/>
              <a:t>Der lebensrettende Handgriff</a:t>
            </a:r>
          </a:p>
          <a:p>
            <a:pPr algn="ctr"/>
            <a:r>
              <a:rPr lang="de-DE" sz="3600" dirty="0"/>
              <a:t>Kleinkind</a:t>
            </a:r>
          </a:p>
        </p:txBody>
      </p:sp>
      <p:pic>
        <p:nvPicPr>
          <p:cNvPr id="5" name="Picture 15" descr="Kopf_nicht_erweck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1704717"/>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Bild 1" descr="Foliensatz+Kind_2012_Seite_11.png"/>
          <p:cNvPicPr>
            <a:picLocks noChangeAspect="1"/>
          </p:cNvPicPr>
          <p:nvPr/>
        </p:nvPicPr>
        <p:blipFill rotWithShape="1">
          <a:blip r:embed="rId2" cstate="print">
            <a:extLst>
              <a:ext uri="{28A0092B-C50C-407E-A947-70E740481C1C}">
                <a14:useLocalDpi xmlns:a14="http://schemas.microsoft.com/office/drawing/2010/main" val="0"/>
              </a:ext>
            </a:extLst>
          </a:blip>
          <a:srcRect l="8264" t="5250" r="5112" b="20201"/>
          <a:stretch/>
        </p:blipFill>
        <p:spPr bwMode="auto">
          <a:xfrm>
            <a:off x="2639617" y="1412777"/>
            <a:ext cx="7202909" cy="4649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el 13"/>
          <p:cNvSpPr txBox="1">
            <a:spLocks/>
          </p:cNvSpPr>
          <p:nvPr/>
        </p:nvSpPr>
        <p:spPr>
          <a:xfrm>
            <a:off x="2885741" y="188640"/>
            <a:ext cx="6710660" cy="666000"/>
          </a:xfrm>
          <a:prstGeom prst="rect">
            <a:avLst/>
          </a:prstGeom>
        </p:spPr>
        <p:txBody>
          <a:bodyPr vert="horz" lIns="0" tIns="0" rIns="0" bIns="0" rtlCol="0" anchor="t" anchorCtr="0">
            <a:noAutofit/>
          </a:bodyPr>
          <a:lstStyle>
            <a:lvl1pPr marL="0" indent="0" algn="l" defTabSz="342900" rtl="0" eaLnBrk="1" latinLnBrk="0" hangingPunct="1">
              <a:lnSpc>
                <a:spcPct val="100000"/>
              </a:lnSpc>
              <a:spcBef>
                <a:spcPts val="0"/>
              </a:spcBef>
              <a:buFont typeface="Arial" panose="020B0604020202020204" pitchFamily="34" charset="0"/>
              <a:buNone/>
              <a:defRPr sz="3750" b="1" kern="1200" spc="-11" baseline="0">
                <a:solidFill>
                  <a:schemeClr val="tx1"/>
                </a:solidFill>
                <a:latin typeface="+mn-lt"/>
                <a:ea typeface="+mj-ea"/>
                <a:cs typeface="+mj-cs"/>
              </a:defRPr>
            </a:lvl1pPr>
          </a:lstStyle>
          <a:p>
            <a:pPr algn="ctr"/>
            <a:r>
              <a:rPr lang="de-DE" sz="3600" dirty="0"/>
              <a:t>Der lebensrettende Handgriff               Säugling</a:t>
            </a:r>
          </a:p>
        </p:txBody>
      </p:sp>
      <p:pic>
        <p:nvPicPr>
          <p:cNvPr id="5" name="Picture 15" descr="Kopf_nicht_erweck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33227277"/>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Bild 1" descr="Foliensatz+Kind_2012_Seite_13.png"/>
          <p:cNvPicPr>
            <a:picLocks noChangeAspect="1"/>
          </p:cNvPicPr>
          <p:nvPr/>
        </p:nvPicPr>
        <p:blipFill rotWithShape="1">
          <a:blip r:embed="rId2" cstate="print">
            <a:extLst>
              <a:ext uri="{28A0092B-C50C-407E-A947-70E740481C1C}">
                <a14:useLocalDpi xmlns:a14="http://schemas.microsoft.com/office/drawing/2010/main" val="0"/>
              </a:ext>
            </a:extLst>
          </a:blip>
          <a:srcRect l="10625" t="4851" r="6688" b="19550"/>
          <a:stretch/>
        </p:blipFill>
        <p:spPr bwMode="auto">
          <a:xfrm>
            <a:off x="2423592" y="1052737"/>
            <a:ext cx="7200800" cy="4937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feld 6"/>
          <p:cNvSpPr txBox="1"/>
          <p:nvPr/>
        </p:nvSpPr>
        <p:spPr>
          <a:xfrm>
            <a:off x="623392" y="260648"/>
            <a:ext cx="5544616" cy="1224136"/>
          </a:xfrm>
          <a:prstGeom prst="rect">
            <a:avLst/>
          </a:prstGeom>
          <a:noFill/>
        </p:spPr>
        <p:txBody>
          <a:bodyPr wrap="square" lIns="0" tIns="0" rIns="0" bIns="0" rtlCol="0" anchor="t" anchorCtr="0">
            <a:noAutofit/>
          </a:bodyPr>
          <a:lstStyle/>
          <a:p>
            <a:pPr algn="l"/>
            <a:r>
              <a:rPr lang="de-DE" sz="3600" dirty="0"/>
              <a:t>Stabile Seitenlage</a:t>
            </a:r>
          </a:p>
        </p:txBody>
      </p:sp>
      <p:pic>
        <p:nvPicPr>
          <p:cNvPr id="5" name="Picture 15" descr="Kopf_nicht_erweck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4395761"/>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Bild 1" descr="Foliensatz+Kind_2012_Seite_14.png"/>
          <p:cNvPicPr>
            <a:picLocks noChangeAspect="1"/>
          </p:cNvPicPr>
          <p:nvPr/>
        </p:nvPicPr>
        <p:blipFill rotWithShape="1">
          <a:blip r:embed="rId2" cstate="print">
            <a:extLst>
              <a:ext uri="{28A0092B-C50C-407E-A947-70E740481C1C}">
                <a14:useLocalDpi xmlns:a14="http://schemas.microsoft.com/office/drawing/2010/main" val="0"/>
              </a:ext>
            </a:extLst>
          </a:blip>
          <a:srcRect l="8263" t="5901" r="5900" b="20600"/>
          <a:stretch/>
        </p:blipFill>
        <p:spPr bwMode="auto">
          <a:xfrm>
            <a:off x="2279576" y="692696"/>
            <a:ext cx="7848872" cy="5040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15" descr="Kopf_nicht_erweck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828366"/>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Untertitel 5"/>
          <p:cNvSpPr>
            <a:spLocks noGrp="1"/>
          </p:cNvSpPr>
          <p:nvPr>
            <p:ph type="subTitle" idx="1"/>
          </p:nvPr>
        </p:nvSpPr>
        <p:spPr>
          <a:xfrm>
            <a:off x="3647728" y="4389471"/>
            <a:ext cx="5400352" cy="1620000"/>
          </a:xfrm>
        </p:spPr>
        <p:txBody>
          <a:bodyPr/>
          <a:lstStyle/>
          <a:p>
            <a:r>
              <a:rPr lang="de-DE" sz="2000" dirty="0"/>
              <a:t>Lagerung bei Bewusstlosigkeit</a:t>
            </a:r>
          </a:p>
        </p:txBody>
      </p:sp>
      <p:sp>
        <p:nvSpPr>
          <p:cNvPr id="2" name="Titel 1"/>
          <p:cNvSpPr>
            <a:spLocks noGrp="1"/>
          </p:cNvSpPr>
          <p:nvPr>
            <p:ph type="ctrTitle"/>
          </p:nvPr>
        </p:nvSpPr>
        <p:spPr/>
        <p:txBody>
          <a:bodyPr/>
          <a:lstStyle/>
          <a:p>
            <a:r>
              <a:rPr lang="de-DE" dirty="0" smtClean="0"/>
              <a:t>Stabile Seitenlage</a:t>
            </a:r>
            <a:endParaRPr lang="de-DE" dirty="0"/>
          </a:p>
        </p:txBody>
      </p:sp>
      <p:pic>
        <p:nvPicPr>
          <p:cNvPr id="4" name="Bild 3" descr="Seitenlage.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81948" y="1954214"/>
            <a:ext cx="7331912" cy="2146469"/>
          </a:xfrm>
          <a:prstGeom prst="rect">
            <a:avLst/>
          </a:prstGeom>
        </p:spPr>
      </p:pic>
      <p:pic>
        <p:nvPicPr>
          <p:cNvPr id="8" name="Picture 15" descr="Kopf_nicht_erweck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73324034"/>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Untertitel 5"/>
          <p:cNvSpPr>
            <a:spLocks noGrp="1"/>
          </p:cNvSpPr>
          <p:nvPr>
            <p:ph type="subTitle" idx="1"/>
          </p:nvPr>
        </p:nvSpPr>
        <p:spPr>
          <a:xfrm>
            <a:off x="4151784" y="5867359"/>
            <a:ext cx="5400352" cy="1620000"/>
          </a:xfrm>
        </p:spPr>
        <p:txBody>
          <a:bodyPr/>
          <a:lstStyle/>
          <a:p>
            <a:r>
              <a:rPr lang="de-DE" sz="2000" dirty="0"/>
              <a:t>Kinderleichte Seitenlagerung</a:t>
            </a:r>
          </a:p>
        </p:txBody>
      </p:sp>
      <p:sp>
        <p:nvSpPr>
          <p:cNvPr id="2" name="Titel 1"/>
          <p:cNvSpPr>
            <a:spLocks noGrp="1"/>
          </p:cNvSpPr>
          <p:nvPr>
            <p:ph type="ctrTitle"/>
          </p:nvPr>
        </p:nvSpPr>
        <p:spPr/>
        <p:txBody>
          <a:bodyPr/>
          <a:lstStyle/>
          <a:p>
            <a:r>
              <a:rPr lang="de-DE" dirty="0" smtClean="0"/>
              <a:t>Stabile Seitenlage</a:t>
            </a:r>
            <a:endParaRPr lang="de-DE" dirty="0"/>
          </a:p>
        </p:txBody>
      </p:sp>
      <p:pic>
        <p:nvPicPr>
          <p:cNvPr id="7" name="Stabile Seitenlage.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67608" y="1365251"/>
            <a:ext cx="7578594" cy="4259631"/>
          </a:xfrm>
          <a:prstGeom prst="rect">
            <a:avLst/>
          </a:prstGeom>
        </p:spPr>
      </p:pic>
      <p:pic>
        <p:nvPicPr>
          <p:cNvPr id="9" name="Picture 15" descr="Kopf_nicht_erweckba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47583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2063552" y="1124744"/>
            <a:ext cx="8244408" cy="4548234"/>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623392" y="253903"/>
            <a:ext cx="6408712" cy="553998"/>
          </a:xfrm>
          <a:prstGeom prst="rect">
            <a:avLst/>
          </a:prstGeom>
        </p:spPr>
        <p:txBody>
          <a:bodyPr vert="horz" wrap="square" lIns="0" tIns="0" rIns="0" bIns="0" rtlCol="0">
            <a:spAutoFit/>
          </a:bodyPr>
          <a:lstStyle/>
          <a:p>
            <a:pPr marL="11130" defTabSz="400666"/>
            <a:r>
              <a:rPr lang="de-DE" sz="3600" spc="-9" dirty="0">
                <a:latin typeface="+mj-lt"/>
                <a:cs typeface="Arial Unicode MS"/>
              </a:rPr>
              <a:t>Helmabnahme – ja oder nein?</a:t>
            </a:r>
            <a:endParaRPr sz="3600" dirty="0">
              <a:latin typeface="+mj-lt"/>
              <a:cs typeface="Arial Unicode MS"/>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86</a:t>
            </a:fld>
            <a:endParaRPr lang="de-DE" sz="1600">
              <a:solidFill>
                <a:prstClr val="black">
                  <a:tint val="75000"/>
                </a:prstClr>
              </a:solidFill>
            </a:endParaRPr>
          </a:p>
        </p:txBody>
      </p:sp>
      <p:pic>
        <p:nvPicPr>
          <p:cNvPr id="6" name="Picture 15" descr="Kopf_nicht_erweckba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0835810"/>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Bild 1" descr="Foliensatz+Kind_2012_Seite_16.png"/>
          <p:cNvPicPr>
            <a:picLocks noChangeAspect="1"/>
          </p:cNvPicPr>
          <p:nvPr/>
        </p:nvPicPr>
        <p:blipFill rotWithShape="1">
          <a:blip r:embed="rId2" cstate="print">
            <a:extLst>
              <a:ext uri="{28A0092B-C50C-407E-A947-70E740481C1C}">
                <a14:useLocalDpi xmlns:a14="http://schemas.microsoft.com/office/drawing/2010/main" val="0"/>
              </a:ext>
            </a:extLst>
          </a:blip>
          <a:srcRect l="8263" t="5250" r="5900" b="20201"/>
          <a:stretch/>
        </p:blipFill>
        <p:spPr bwMode="auto">
          <a:xfrm>
            <a:off x="2279576" y="908720"/>
            <a:ext cx="7848872" cy="511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feld 6"/>
          <p:cNvSpPr txBox="1"/>
          <p:nvPr/>
        </p:nvSpPr>
        <p:spPr>
          <a:xfrm>
            <a:off x="551384" y="216585"/>
            <a:ext cx="4824536" cy="792088"/>
          </a:xfrm>
          <a:prstGeom prst="rect">
            <a:avLst/>
          </a:prstGeom>
          <a:noFill/>
        </p:spPr>
        <p:txBody>
          <a:bodyPr wrap="square" lIns="0" tIns="0" rIns="0" bIns="0" rtlCol="0" anchor="t" anchorCtr="0">
            <a:noAutofit/>
          </a:bodyPr>
          <a:lstStyle/>
          <a:p>
            <a:pPr algn="l"/>
            <a:r>
              <a:rPr lang="de-DE" sz="3600" dirty="0"/>
              <a:t>Fahrradunfall</a:t>
            </a:r>
          </a:p>
        </p:txBody>
      </p:sp>
      <p:pic>
        <p:nvPicPr>
          <p:cNvPr id="5" name="Picture 15" descr="Kopf_nicht_erweck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9074733"/>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Grafik 10"/>
          <p:cNvPicPr>
            <a:picLocks noChangeAspect="1"/>
          </p:cNvPicPr>
          <p:nvPr/>
        </p:nvPicPr>
        <p:blipFill>
          <a:blip r:embed="rId3"/>
          <a:stretch>
            <a:fillRect/>
          </a:stretch>
        </p:blipFill>
        <p:spPr>
          <a:xfrm>
            <a:off x="1524001" y="1776233"/>
            <a:ext cx="9144793" cy="4249280"/>
          </a:xfrm>
          <a:prstGeom prst="rect">
            <a:avLst/>
          </a:prstGeom>
        </p:spPr>
      </p:pic>
      <p:sp>
        <p:nvSpPr>
          <p:cNvPr id="2" name="object 2"/>
          <p:cNvSpPr/>
          <p:nvPr/>
        </p:nvSpPr>
        <p:spPr>
          <a:xfrm>
            <a:off x="1524001" y="0"/>
            <a:ext cx="9142805" cy="5484337"/>
          </a:xfrm>
          <a:prstGeom prst="rect">
            <a:avLst/>
          </a:prstGeom>
          <a:blipFill>
            <a:blip r:embed="rId4"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3252231" y="5695242"/>
            <a:ext cx="5686342" cy="307777"/>
          </a:xfrm>
          <a:prstGeom prst="rect">
            <a:avLst/>
          </a:prstGeom>
        </p:spPr>
        <p:txBody>
          <a:bodyPr vert="horz" wrap="square" lIns="0" tIns="0" rIns="0" bIns="0" rtlCol="0">
            <a:spAutoFit/>
          </a:bodyPr>
          <a:lstStyle/>
          <a:p>
            <a:pPr marL="11130" defTabSz="400666"/>
            <a:r>
              <a:rPr lang="de-DE" sz="1400" spc="-4" dirty="0">
                <a:solidFill>
                  <a:srgbClr val="808285"/>
                </a:solidFill>
                <a:latin typeface="Arial Unicode MS"/>
                <a:cs typeface="Arial Unicode MS"/>
              </a:rPr>
              <a:t> </a:t>
            </a:r>
            <a:r>
              <a:rPr lang="de-DE" sz="2000" spc="-4" dirty="0">
                <a:cs typeface="Arial Unicode MS"/>
              </a:rPr>
              <a:t>Was fällt Ihnen auf? Wie gehen Sie hier vor?</a:t>
            </a:r>
            <a:endParaRPr sz="2000" dirty="0">
              <a:cs typeface="Arial Unicode MS"/>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88</a:t>
            </a:fld>
            <a:endParaRPr lang="de-DE" sz="1600">
              <a:solidFill>
                <a:prstClr val="black">
                  <a:tint val="75000"/>
                </a:prstClr>
              </a:solidFill>
            </a:endParaRPr>
          </a:p>
        </p:txBody>
      </p:sp>
      <p:pic>
        <p:nvPicPr>
          <p:cNvPr id="8" name="Picture 15" descr="Kopf_nicht_erweckba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8082104"/>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Grafik 9"/>
          <p:cNvPicPr>
            <a:picLocks noChangeAspect="1"/>
          </p:cNvPicPr>
          <p:nvPr/>
        </p:nvPicPr>
        <p:blipFill>
          <a:blip r:embed="rId3"/>
          <a:stretch>
            <a:fillRect/>
          </a:stretch>
        </p:blipFill>
        <p:spPr>
          <a:xfrm>
            <a:off x="1524001" y="1776233"/>
            <a:ext cx="9144793" cy="4249280"/>
          </a:xfrm>
          <a:prstGeom prst="rect">
            <a:avLst/>
          </a:prstGeom>
        </p:spPr>
      </p:pic>
      <p:sp>
        <p:nvSpPr>
          <p:cNvPr id="2" name="object 2"/>
          <p:cNvSpPr/>
          <p:nvPr/>
        </p:nvSpPr>
        <p:spPr>
          <a:xfrm>
            <a:off x="1524004" y="0"/>
            <a:ext cx="9142805" cy="5484338"/>
          </a:xfrm>
          <a:prstGeom prst="rect">
            <a:avLst/>
          </a:prstGeom>
          <a:blipFill>
            <a:blip r:embed="rId4"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4249056" y="5691942"/>
            <a:ext cx="3692699" cy="307777"/>
          </a:xfrm>
          <a:prstGeom prst="rect">
            <a:avLst/>
          </a:prstGeom>
        </p:spPr>
        <p:txBody>
          <a:bodyPr vert="horz" wrap="square" lIns="0" tIns="0" rIns="0" bIns="0" rtlCol="0">
            <a:spAutoFit/>
          </a:bodyPr>
          <a:lstStyle/>
          <a:p>
            <a:pPr marL="11130" defTabSz="400666"/>
            <a:r>
              <a:rPr lang="de-DE" sz="2000" dirty="0">
                <a:cs typeface="Arial Unicode MS"/>
              </a:rPr>
              <a:t>Wie handeln Sie hier richtig?</a:t>
            </a:r>
            <a:endParaRPr sz="2000" dirty="0">
              <a:cs typeface="Arial Unicode MS"/>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89</a:t>
            </a:fld>
            <a:endParaRPr lang="de-DE" sz="1600">
              <a:solidFill>
                <a:prstClr val="black">
                  <a:tint val="75000"/>
                </a:prstClr>
              </a:solidFill>
            </a:endParaRPr>
          </a:p>
        </p:txBody>
      </p:sp>
      <p:pic>
        <p:nvPicPr>
          <p:cNvPr id="8" name="Picture 15" descr="Kopf_nicht_erweckba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9850832"/>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Untertitel 5"/>
          <p:cNvSpPr>
            <a:spLocks noGrp="1"/>
          </p:cNvSpPr>
          <p:nvPr>
            <p:ph type="subTitle" idx="1"/>
          </p:nvPr>
        </p:nvSpPr>
        <p:spPr>
          <a:xfrm>
            <a:off x="1991544" y="980728"/>
            <a:ext cx="6822229" cy="1620000"/>
          </a:xfrm>
        </p:spPr>
        <p:txBody>
          <a:bodyPr/>
          <a:lstStyle/>
          <a:p>
            <a:r>
              <a:rPr lang="de-DE" sz="2000" dirty="0"/>
              <a:t>Krampfanfälle | Erste Zeit: klonisch-tonische Krämpfe</a:t>
            </a:r>
          </a:p>
        </p:txBody>
      </p:sp>
      <p:sp>
        <p:nvSpPr>
          <p:cNvPr id="2" name="Titel 1"/>
          <p:cNvSpPr>
            <a:spLocks noGrp="1"/>
          </p:cNvSpPr>
          <p:nvPr>
            <p:ph type="ctrTitle"/>
          </p:nvPr>
        </p:nvSpPr>
        <p:spPr>
          <a:xfrm>
            <a:off x="1775521" y="332657"/>
            <a:ext cx="8382545" cy="2595563"/>
          </a:xfrm>
        </p:spPr>
        <p:txBody>
          <a:bodyPr/>
          <a:lstStyle/>
          <a:p>
            <a:r>
              <a:rPr lang="de-DE" sz="3600" dirty="0"/>
              <a:t>Drei Zeiten der Krampfanfälle</a:t>
            </a:r>
          </a:p>
        </p:txBody>
      </p:sp>
      <p:pic>
        <p:nvPicPr>
          <p:cNvPr id="7" name="Bild 6" descr="krampfen.png"/>
          <p:cNvPicPr>
            <a:picLocks noChangeAspect="1"/>
          </p:cNvPicPr>
          <p:nvPr/>
        </p:nvPicPr>
        <p:blipFill rotWithShape="1">
          <a:blip r:embed="rId2" cstate="print">
            <a:extLst>
              <a:ext uri="{28A0092B-C50C-407E-A947-70E740481C1C}">
                <a14:useLocalDpi xmlns:a14="http://schemas.microsoft.com/office/drawing/2010/main" val="0"/>
              </a:ext>
            </a:extLst>
          </a:blip>
          <a:srcRect b="65657"/>
          <a:stretch/>
        </p:blipFill>
        <p:spPr>
          <a:xfrm>
            <a:off x="749273" y="2708920"/>
            <a:ext cx="8064500" cy="2674156"/>
          </a:xfrm>
          <a:prstGeom prst="rect">
            <a:avLst/>
          </a:prstGeom>
        </p:spPr>
      </p:pic>
      <p:pic>
        <p:nvPicPr>
          <p:cNvPr id="9" name="Picture 15" descr="Kopf_nicht_erweck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1407730"/>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Untertitel 5"/>
          <p:cNvSpPr>
            <a:spLocks noGrp="1"/>
          </p:cNvSpPr>
          <p:nvPr>
            <p:ph type="subTitle" idx="1"/>
          </p:nvPr>
        </p:nvSpPr>
        <p:spPr>
          <a:xfrm>
            <a:off x="2012078" y="1366045"/>
            <a:ext cx="5740106" cy="1620000"/>
          </a:xfrm>
        </p:spPr>
        <p:txBody>
          <a:bodyPr/>
          <a:lstStyle/>
          <a:p>
            <a:r>
              <a:rPr lang="de-DE" sz="2000" dirty="0"/>
              <a:t>Krampfanfälle | Zweite Zeit: Nachschlafphase – wenige Minuten bis mehrere Stunden</a:t>
            </a:r>
          </a:p>
        </p:txBody>
      </p:sp>
      <p:sp>
        <p:nvSpPr>
          <p:cNvPr id="2" name="Titel 1"/>
          <p:cNvSpPr>
            <a:spLocks noGrp="1"/>
          </p:cNvSpPr>
          <p:nvPr>
            <p:ph type="ctrTitle"/>
          </p:nvPr>
        </p:nvSpPr>
        <p:spPr/>
        <p:txBody>
          <a:bodyPr/>
          <a:lstStyle/>
          <a:p>
            <a:r>
              <a:rPr lang="de-DE" dirty="0" smtClean="0"/>
              <a:t>Drei Zeiten der Krampfanfälle</a:t>
            </a:r>
            <a:endParaRPr lang="de-DE" dirty="0"/>
          </a:p>
        </p:txBody>
      </p:sp>
      <p:pic>
        <p:nvPicPr>
          <p:cNvPr id="7" name="Bild 6" descr="krampfen.png"/>
          <p:cNvPicPr>
            <a:picLocks noChangeAspect="1"/>
          </p:cNvPicPr>
          <p:nvPr/>
        </p:nvPicPr>
        <p:blipFill rotWithShape="1">
          <a:blip r:embed="rId2" cstate="print">
            <a:extLst>
              <a:ext uri="{28A0092B-C50C-407E-A947-70E740481C1C}">
                <a14:useLocalDpi xmlns:a14="http://schemas.microsoft.com/office/drawing/2010/main" val="0"/>
              </a:ext>
            </a:extLst>
          </a:blip>
          <a:srcRect t="34547" b="33241"/>
          <a:stretch/>
        </p:blipFill>
        <p:spPr>
          <a:xfrm>
            <a:off x="695400" y="2852937"/>
            <a:ext cx="7333298" cy="2280830"/>
          </a:xfrm>
          <a:prstGeom prst="rect">
            <a:avLst/>
          </a:prstGeom>
        </p:spPr>
      </p:pic>
      <p:pic>
        <p:nvPicPr>
          <p:cNvPr id="9" name="Picture 15" descr="Kopf_nicht_erweck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3336334"/>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Untertitel 5"/>
          <p:cNvSpPr>
            <a:spLocks noGrp="1"/>
          </p:cNvSpPr>
          <p:nvPr>
            <p:ph type="subTitle" idx="1"/>
          </p:nvPr>
        </p:nvSpPr>
        <p:spPr>
          <a:xfrm>
            <a:off x="2132204" y="1340768"/>
            <a:ext cx="5400352" cy="1620000"/>
          </a:xfrm>
        </p:spPr>
        <p:txBody>
          <a:bodyPr/>
          <a:lstStyle/>
          <a:p>
            <a:r>
              <a:rPr lang="de-DE" sz="2000" dirty="0"/>
              <a:t>Krampfanfälle | Dritte Zeit: Aufwachphase</a:t>
            </a:r>
          </a:p>
        </p:txBody>
      </p:sp>
      <p:sp>
        <p:nvSpPr>
          <p:cNvPr id="2" name="Titel 1"/>
          <p:cNvSpPr>
            <a:spLocks noGrp="1"/>
          </p:cNvSpPr>
          <p:nvPr>
            <p:ph type="ctrTitle"/>
          </p:nvPr>
        </p:nvSpPr>
        <p:spPr/>
        <p:txBody>
          <a:bodyPr/>
          <a:lstStyle/>
          <a:p>
            <a:r>
              <a:rPr lang="de-DE" sz="3600" dirty="0"/>
              <a:t>Drei Zeiten der Krampfanfälle</a:t>
            </a:r>
          </a:p>
        </p:txBody>
      </p:sp>
      <p:pic>
        <p:nvPicPr>
          <p:cNvPr id="7" name="Bild 6" descr="krampfen.png"/>
          <p:cNvPicPr>
            <a:picLocks noChangeAspect="1"/>
          </p:cNvPicPr>
          <p:nvPr/>
        </p:nvPicPr>
        <p:blipFill rotWithShape="1">
          <a:blip r:embed="rId2" cstate="print">
            <a:extLst>
              <a:ext uri="{28A0092B-C50C-407E-A947-70E740481C1C}">
                <a14:useLocalDpi xmlns:a14="http://schemas.microsoft.com/office/drawing/2010/main" val="0"/>
              </a:ext>
            </a:extLst>
          </a:blip>
          <a:srcRect t="70021"/>
          <a:stretch/>
        </p:blipFill>
        <p:spPr>
          <a:xfrm>
            <a:off x="508034" y="2899107"/>
            <a:ext cx="7166660" cy="2074448"/>
          </a:xfrm>
          <a:prstGeom prst="rect">
            <a:avLst/>
          </a:prstGeom>
        </p:spPr>
      </p:pic>
      <p:pic>
        <p:nvPicPr>
          <p:cNvPr id="9" name="Picture 15" descr="Kopf_nicht_erweck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4812599"/>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Untertitel 5"/>
          <p:cNvSpPr>
            <a:spLocks noGrp="1"/>
          </p:cNvSpPr>
          <p:nvPr>
            <p:ph type="subTitle" idx="1"/>
          </p:nvPr>
        </p:nvSpPr>
        <p:spPr>
          <a:xfrm>
            <a:off x="2135560" y="980728"/>
            <a:ext cx="5400352" cy="1620000"/>
          </a:xfrm>
        </p:spPr>
        <p:txBody>
          <a:bodyPr/>
          <a:lstStyle/>
          <a:p>
            <a:r>
              <a:rPr lang="de-DE" sz="2000" dirty="0"/>
              <a:t>Lagerung bei Bewusstlosigkeit</a:t>
            </a:r>
          </a:p>
        </p:txBody>
      </p:sp>
      <p:sp>
        <p:nvSpPr>
          <p:cNvPr id="2" name="Titel 1"/>
          <p:cNvSpPr>
            <a:spLocks noGrp="1"/>
          </p:cNvSpPr>
          <p:nvPr>
            <p:ph type="ctrTitle"/>
          </p:nvPr>
        </p:nvSpPr>
        <p:spPr>
          <a:xfrm>
            <a:off x="1905025" y="318581"/>
            <a:ext cx="8382545" cy="2595563"/>
          </a:xfrm>
        </p:spPr>
        <p:txBody>
          <a:bodyPr/>
          <a:lstStyle/>
          <a:p>
            <a:r>
              <a:rPr lang="de-DE" dirty="0" smtClean="0"/>
              <a:t>Stabile Seitenlage</a:t>
            </a:r>
            <a:endParaRPr lang="de-DE" dirty="0"/>
          </a:p>
        </p:txBody>
      </p:sp>
      <p:pic>
        <p:nvPicPr>
          <p:cNvPr id="4" name="Bild 3" descr="Seitenlage.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68484" y="1916832"/>
            <a:ext cx="8655626" cy="2533996"/>
          </a:xfrm>
          <a:prstGeom prst="rect">
            <a:avLst/>
          </a:prstGeom>
        </p:spPr>
      </p:pic>
      <p:pic>
        <p:nvPicPr>
          <p:cNvPr id="8" name="Picture 15" descr="Kopf_nicht_erweck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1485289"/>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p:txBody>
          <a:bodyPr/>
          <a:lstStyle/>
          <a:p>
            <a:r>
              <a:rPr lang="de-DE" dirty="0" smtClean="0"/>
              <a:t>Die Sinne</a:t>
            </a:r>
            <a:endParaRPr lang="de-DE" dirty="0"/>
          </a:p>
        </p:txBody>
      </p:sp>
      <p:pic>
        <p:nvPicPr>
          <p:cNvPr id="3" name="Bild 2" descr="Kopf_4c.eps"/>
          <p:cNvPicPr>
            <a:picLocks noChangeAspect="1"/>
          </p:cNvPicPr>
          <p:nvPr/>
        </p:nvPicPr>
        <p:blipFill rotWithShape="1">
          <a:blip r:embed="rId2">
            <a:extLst>
              <a:ext uri="{28A0092B-C50C-407E-A947-70E740481C1C}">
                <a14:useLocalDpi xmlns:a14="http://schemas.microsoft.com/office/drawing/2010/main" val="0"/>
              </a:ext>
            </a:extLst>
          </a:blip>
          <a:srcRect b="1342"/>
          <a:stretch/>
        </p:blipFill>
        <p:spPr>
          <a:xfrm>
            <a:off x="4550258" y="1412430"/>
            <a:ext cx="3092078" cy="4216177"/>
          </a:xfrm>
          <a:prstGeom prst="rect">
            <a:avLst/>
          </a:prstGeom>
        </p:spPr>
      </p:pic>
      <p:pic>
        <p:nvPicPr>
          <p:cNvPr id="5" name="Picture 15" descr="Kopf_nicht_erweck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61045933"/>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hteck 3"/>
          <p:cNvSpPr/>
          <p:nvPr/>
        </p:nvSpPr>
        <p:spPr>
          <a:xfrm>
            <a:off x="4007768" y="1423703"/>
            <a:ext cx="3672408" cy="4296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 name="Untertitel 5"/>
          <p:cNvSpPr>
            <a:spLocks noGrp="1"/>
          </p:cNvSpPr>
          <p:nvPr>
            <p:ph type="subTitle" idx="1"/>
          </p:nvPr>
        </p:nvSpPr>
        <p:spPr>
          <a:xfrm>
            <a:off x="5159896" y="5828641"/>
            <a:ext cx="5400352" cy="1620000"/>
          </a:xfrm>
        </p:spPr>
        <p:txBody>
          <a:bodyPr/>
          <a:lstStyle/>
          <a:p>
            <a:r>
              <a:rPr lang="de-DE" sz="2000" dirty="0"/>
              <a:t>Die Augen</a:t>
            </a:r>
          </a:p>
        </p:txBody>
      </p:sp>
      <p:sp>
        <p:nvSpPr>
          <p:cNvPr id="2" name="Titel 1"/>
          <p:cNvSpPr>
            <a:spLocks noGrp="1"/>
          </p:cNvSpPr>
          <p:nvPr>
            <p:ph type="ctrTitle"/>
          </p:nvPr>
        </p:nvSpPr>
        <p:spPr/>
        <p:txBody>
          <a:bodyPr/>
          <a:lstStyle/>
          <a:p>
            <a:r>
              <a:rPr lang="de-DE" dirty="0" smtClean="0"/>
              <a:t>Ich sehe ...</a:t>
            </a:r>
            <a:endParaRPr lang="de-DE" dirty="0"/>
          </a:p>
        </p:txBody>
      </p:sp>
      <p:pic>
        <p:nvPicPr>
          <p:cNvPr id="11" name="Bild 10" descr="Kopf_4c.eps"/>
          <p:cNvPicPr>
            <a:picLocks noChangeAspect="1"/>
          </p:cNvPicPr>
          <p:nvPr/>
        </p:nvPicPr>
        <p:blipFill rotWithShape="1">
          <a:blip r:embed="rId2">
            <a:alphaModFix amt="21000"/>
            <a:extLst>
              <a:ext uri="{28A0092B-C50C-407E-A947-70E740481C1C}">
                <a14:useLocalDpi xmlns:a14="http://schemas.microsoft.com/office/drawing/2010/main" val="0"/>
              </a:ext>
            </a:extLst>
          </a:blip>
          <a:srcRect t="1" b="849"/>
          <a:stretch/>
        </p:blipFill>
        <p:spPr>
          <a:xfrm>
            <a:off x="4345756" y="1434439"/>
            <a:ext cx="3092078" cy="4200811"/>
          </a:xfrm>
          <a:prstGeom prst="rect">
            <a:avLst/>
          </a:prstGeom>
        </p:spPr>
      </p:pic>
      <p:pic>
        <p:nvPicPr>
          <p:cNvPr id="3" name="Bild 2" descr="Kopfteile_4c.eps"/>
          <p:cNvPicPr>
            <a:picLocks noChangeAspect="1"/>
          </p:cNvPicPr>
          <p:nvPr/>
        </p:nvPicPr>
        <p:blipFill rotWithShape="1">
          <a:blip r:embed="rId3">
            <a:extLst>
              <a:ext uri="{28A0092B-C50C-407E-A947-70E740481C1C}">
                <a14:useLocalDpi xmlns:a14="http://schemas.microsoft.com/office/drawing/2010/main" val="0"/>
              </a:ext>
            </a:extLst>
          </a:blip>
          <a:srcRect l="18886" r="56823" b="73603"/>
          <a:stretch/>
        </p:blipFill>
        <p:spPr>
          <a:xfrm>
            <a:off x="4259798" y="2852739"/>
            <a:ext cx="1412875" cy="1079500"/>
          </a:xfrm>
          <a:prstGeom prst="rect">
            <a:avLst/>
          </a:prstGeom>
        </p:spPr>
      </p:pic>
      <p:pic>
        <p:nvPicPr>
          <p:cNvPr id="12" name="Bild 11" descr="Kopfteile_4c.eps"/>
          <p:cNvPicPr>
            <a:picLocks noChangeAspect="1"/>
          </p:cNvPicPr>
          <p:nvPr/>
        </p:nvPicPr>
        <p:blipFill rotWithShape="1">
          <a:blip r:embed="rId3">
            <a:extLst>
              <a:ext uri="{28A0092B-C50C-407E-A947-70E740481C1C}">
                <a14:useLocalDpi xmlns:a14="http://schemas.microsoft.com/office/drawing/2010/main" val="0"/>
              </a:ext>
            </a:extLst>
          </a:blip>
          <a:srcRect l="54639" r="22435" b="74767"/>
          <a:stretch/>
        </p:blipFill>
        <p:spPr>
          <a:xfrm>
            <a:off x="5950632" y="2780930"/>
            <a:ext cx="1333500" cy="1031875"/>
          </a:xfrm>
          <a:prstGeom prst="rect">
            <a:avLst/>
          </a:prstGeom>
        </p:spPr>
      </p:pic>
      <p:pic>
        <p:nvPicPr>
          <p:cNvPr id="10" name="Picture 15" descr="Kopf_nicht_erweckba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56939945"/>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hteck 7"/>
          <p:cNvSpPr/>
          <p:nvPr/>
        </p:nvSpPr>
        <p:spPr>
          <a:xfrm>
            <a:off x="4007768" y="1423703"/>
            <a:ext cx="3672408" cy="4296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 name="Untertitel 5"/>
          <p:cNvSpPr>
            <a:spLocks noGrp="1"/>
          </p:cNvSpPr>
          <p:nvPr>
            <p:ph type="subTitle" idx="1"/>
          </p:nvPr>
        </p:nvSpPr>
        <p:spPr>
          <a:xfrm>
            <a:off x="5181631" y="5877272"/>
            <a:ext cx="5400352" cy="1620000"/>
          </a:xfrm>
        </p:spPr>
        <p:txBody>
          <a:bodyPr/>
          <a:lstStyle/>
          <a:p>
            <a:r>
              <a:rPr lang="de-DE" sz="2000" dirty="0"/>
              <a:t>Die Ohren</a:t>
            </a:r>
          </a:p>
        </p:txBody>
      </p:sp>
      <p:sp>
        <p:nvSpPr>
          <p:cNvPr id="2" name="Titel 1"/>
          <p:cNvSpPr>
            <a:spLocks noGrp="1"/>
          </p:cNvSpPr>
          <p:nvPr>
            <p:ph type="ctrTitle"/>
          </p:nvPr>
        </p:nvSpPr>
        <p:spPr/>
        <p:txBody>
          <a:bodyPr/>
          <a:lstStyle/>
          <a:p>
            <a:r>
              <a:rPr lang="de-DE" dirty="0" smtClean="0"/>
              <a:t>Ich höre ...</a:t>
            </a:r>
            <a:endParaRPr lang="de-DE" dirty="0"/>
          </a:p>
        </p:txBody>
      </p:sp>
      <p:pic>
        <p:nvPicPr>
          <p:cNvPr id="10" name="Bild 9" descr="Kopf_4c.eps"/>
          <p:cNvPicPr>
            <a:picLocks noChangeAspect="1"/>
          </p:cNvPicPr>
          <p:nvPr/>
        </p:nvPicPr>
        <p:blipFill rotWithShape="1">
          <a:blip r:embed="rId2">
            <a:alphaModFix amt="21000"/>
            <a:extLst>
              <a:ext uri="{28A0092B-C50C-407E-A947-70E740481C1C}">
                <a14:useLocalDpi xmlns:a14="http://schemas.microsoft.com/office/drawing/2010/main" val="0"/>
              </a:ext>
            </a:extLst>
          </a:blip>
          <a:srcRect t="1" b="849"/>
          <a:stretch/>
        </p:blipFill>
        <p:spPr>
          <a:xfrm>
            <a:off x="4312818" y="1423704"/>
            <a:ext cx="3092078" cy="4200811"/>
          </a:xfrm>
          <a:prstGeom prst="rect">
            <a:avLst/>
          </a:prstGeom>
        </p:spPr>
      </p:pic>
      <p:pic>
        <p:nvPicPr>
          <p:cNvPr id="4" name="Bild 3" descr="Kopfteile_4c.eps"/>
          <p:cNvPicPr>
            <a:picLocks noChangeAspect="1"/>
          </p:cNvPicPr>
          <p:nvPr/>
        </p:nvPicPr>
        <p:blipFill rotWithShape="1">
          <a:blip r:embed="rId3">
            <a:extLst>
              <a:ext uri="{28A0092B-C50C-407E-A947-70E740481C1C}">
                <a14:useLocalDpi xmlns:a14="http://schemas.microsoft.com/office/drawing/2010/main" val="0"/>
              </a:ext>
            </a:extLst>
          </a:blip>
          <a:srcRect r="82205" b="44876"/>
          <a:stretch/>
        </p:blipFill>
        <p:spPr>
          <a:xfrm>
            <a:off x="3791745" y="2578906"/>
            <a:ext cx="1035050" cy="2254250"/>
          </a:xfrm>
          <a:prstGeom prst="rect">
            <a:avLst/>
          </a:prstGeom>
        </p:spPr>
      </p:pic>
      <p:pic>
        <p:nvPicPr>
          <p:cNvPr id="7" name="Bild 6" descr="Kopfteile_4c.eps"/>
          <p:cNvPicPr>
            <a:picLocks noChangeAspect="1"/>
          </p:cNvPicPr>
          <p:nvPr/>
        </p:nvPicPr>
        <p:blipFill rotWithShape="1">
          <a:blip r:embed="rId3">
            <a:extLst>
              <a:ext uri="{28A0092B-C50C-407E-A947-70E740481C1C}">
                <a14:useLocalDpi xmlns:a14="http://schemas.microsoft.com/office/drawing/2010/main" val="0"/>
              </a:ext>
            </a:extLst>
          </a:blip>
          <a:srcRect l="77565" b="47282"/>
          <a:stretch/>
        </p:blipFill>
        <p:spPr>
          <a:xfrm>
            <a:off x="6699289" y="2655330"/>
            <a:ext cx="1304925" cy="2155825"/>
          </a:xfrm>
          <a:prstGeom prst="rect">
            <a:avLst/>
          </a:prstGeom>
        </p:spPr>
      </p:pic>
      <p:pic>
        <p:nvPicPr>
          <p:cNvPr id="11" name="Picture 15" descr="Kopf_nicht_erweckba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48707130"/>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hteck 6"/>
          <p:cNvSpPr/>
          <p:nvPr/>
        </p:nvSpPr>
        <p:spPr>
          <a:xfrm>
            <a:off x="4007768" y="1423703"/>
            <a:ext cx="3672408" cy="4296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 name="Untertitel 5"/>
          <p:cNvSpPr>
            <a:spLocks noGrp="1"/>
          </p:cNvSpPr>
          <p:nvPr>
            <p:ph type="subTitle" idx="1"/>
          </p:nvPr>
        </p:nvSpPr>
        <p:spPr>
          <a:xfrm>
            <a:off x="5267648" y="5886562"/>
            <a:ext cx="5400352" cy="1620000"/>
          </a:xfrm>
        </p:spPr>
        <p:txBody>
          <a:bodyPr/>
          <a:lstStyle/>
          <a:p>
            <a:r>
              <a:rPr lang="de-DE" sz="2000" dirty="0"/>
              <a:t>Die Nase</a:t>
            </a:r>
          </a:p>
        </p:txBody>
      </p:sp>
      <p:sp>
        <p:nvSpPr>
          <p:cNvPr id="2" name="Titel 1"/>
          <p:cNvSpPr>
            <a:spLocks noGrp="1"/>
          </p:cNvSpPr>
          <p:nvPr>
            <p:ph type="ctrTitle"/>
          </p:nvPr>
        </p:nvSpPr>
        <p:spPr/>
        <p:txBody>
          <a:bodyPr/>
          <a:lstStyle/>
          <a:p>
            <a:r>
              <a:rPr lang="de-DE" dirty="0" smtClean="0"/>
              <a:t>Ich rieche ...</a:t>
            </a:r>
            <a:endParaRPr lang="de-DE" dirty="0"/>
          </a:p>
        </p:txBody>
      </p:sp>
      <p:pic>
        <p:nvPicPr>
          <p:cNvPr id="9" name="Bild 8" descr="Kopf_4c.eps"/>
          <p:cNvPicPr>
            <a:picLocks noChangeAspect="1"/>
          </p:cNvPicPr>
          <p:nvPr/>
        </p:nvPicPr>
        <p:blipFill rotWithShape="1">
          <a:blip r:embed="rId2">
            <a:alphaModFix amt="21000"/>
            <a:extLst>
              <a:ext uri="{28A0092B-C50C-407E-A947-70E740481C1C}">
                <a14:useLocalDpi xmlns:a14="http://schemas.microsoft.com/office/drawing/2010/main" val="0"/>
              </a:ext>
            </a:extLst>
          </a:blip>
          <a:srcRect t="1" b="849"/>
          <a:stretch/>
        </p:blipFill>
        <p:spPr>
          <a:xfrm>
            <a:off x="4312818" y="1423704"/>
            <a:ext cx="3092078" cy="4200811"/>
          </a:xfrm>
          <a:prstGeom prst="rect">
            <a:avLst/>
          </a:prstGeom>
        </p:spPr>
      </p:pic>
      <p:pic>
        <p:nvPicPr>
          <p:cNvPr id="3" name="Bild 2" descr="Kopfteile_4c.eps"/>
          <p:cNvPicPr>
            <a:picLocks noChangeAspect="1"/>
          </p:cNvPicPr>
          <p:nvPr/>
        </p:nvPicPr>
        <p:blipFill rotWithShape="1">
          <a:blip r:embed="rId3">
            <a:extLst>
              <a:ext uri="{28A0092B-C50C-407E-A947-70E740481C1C}">
                <a14:useLocalDpi xmlns:a14="http://schemas.microsoft.com/office/drawing/2010/main" val="0"/>
              </a:ext>
            </a:extLst>
          </a:blip>
          <a:srcRect l="32533" t="26397" r="37173" b="44876"/>
          <a:stretch/>
        </p:blipFill>
        <p:spPr>
          <a:xfrm>
            <a:off x="4943874" y="3514390"/>
            <a:ext cx="1762125" cy="1174750"/>
          </a:xfrm>
          <a:prstGeom prst="rect">
            <a:avLst/>
          </a:prstGeom>
        </p:spPr>
      </p:pic>
      <p:pic>
        <p:nvPicPr>
          <p:cNvPr id="8" name="Picture 15" descr="Kopf_nicht_erweckba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6144893"/>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hteck 6"/>
          <p:cNvSpPr/>
          <p:nvPr/>
        </p:nvSpPr>
        <p:spPr>
          <a:xfrm>
            <a:off x="4007768" y="1423703"/>
            <a:ext cx="3672408" cy="4296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 name="Untertitel 5"/>
          <p:cNvSpPr>
            <a:spLocks noGrp="1"/>
          </p:cNvSpPr>
          <p:nvPr>
            <p:ph type="subTitle" idx="1"/>
          </p:nvPr>
        </p:nvSpPr>
        <p:spPr>
          <a:xfrm>
            <a:off x="5087888" y="5804752"/>
            <a:ext cx="5400352" cy="1620000"/>
          </a:xfrm>
        </p:spPr>
        <p:txBody>
          <a:bodyPr/>
          <a:lstStyle/>
          <a:p>
            <a:r>
              <a:rPr lang="de-DE" sz="2000" dirty="0"/>
              <a:t>Die Zunge</a:t>
            </a:r>
          </a:p>
        </p:txBody>
      </p:sp>
      <p:sp>
        <p:nvSpPr>
          <p:cNvPr id="2" name="Titel 1"/>
          <p:cNvSpPr>
            <a:spLocks noGrp="1"/>
          </p:cNvSpPr>
          <p:nvPr>
            <p:ph type="ctrTitle"/>
          </p:nvPr>
        </p:nvSpPr>
        <p:spPr/>
        <p:txBody>
          <a:bodyPr/>
          <a:lstStyle/>
          <a:p>
            <a:r>
              <a:rPr lang="de-DE" dirty="0" smtClean="0"/>
              <a:t>Ich schmecke ...</a:t>
            </a:r>
            <a:endParaRPr lang="de-DE" dirty="0"/>
          </a:p>
        </p:txBody>
      </p:sp>
      <p:pic>
        <p:nvPicPr>
          <p:cNvPr id="8" name="Bild 7" descr="Kopf_4c.eps"/>
          <p:cNvPicPr>
            <a:picLocks noChangeAspect="1"/>
          </p:cNvPicPr>
          <p:nvPr/>
        </p:nvPicPr>
        <p:blipFill rotWithShape="1">
          <a:blip r:embed="rId2">
            <a:alphaModFix amt="21000"/>
            <a:extLst>
              <a:ext uri="{28A0092B-C50C-407E-A947-70E740481C1C}">
                <a14:useLocalDpi xmlns:a14="http://schemas.microsoft.com/office/drawing/2010/main" val="0"/>
              </a:ext>
            </a:extLst>
          </a:blip>
          <a:srcRect t="1" b="849"/>
          <a:stretch/>
        </p:blipFill>
        <p:spPr>
          <a:xfrm>
            <a:off x="4312818" y="1423704"/>
            <a:ext cx="3092078" cy="4200811"/>
          </a:xfrm>
          <a:prstGeom prst="rect">
            <a:avLst/>
          </a:prstGeom>
        </p:spPr>
      </p:pic>
      <p:pic>
        <p:nvPicPr>
          <p:cNvPr id="4" name="Bild 3" descr="Kopfteile_4c.eps"/>
          <p:cNvPicPr>
            <a:picLocks noChangeAspect="1"/>
          </p:cNvPicPr>
          <p:nvPr/>
        </p:nvPicPr>
        <p:blipFill rotWithShape="1">
          <a:blip r:embed="rId3">
            <a:extLst>
              <a:ext uri="{28A0092B-C50C-407E-A947-70E740481C1C}">
                <a14:useLocalDpi xmlns:a14="http://schemas.microsoft.com/office/drawing/2010/main" val="0"/>
              </a:ext>
            </a:extLst>
          </a:blip>
          <a:srcRect l="32260" t="57841" r="34443"/>
          <a:stretch/>
        </p:blipFill>
        <p:spPr>
          <a:xfrm>
            <a:off x="5015880" y="4242234"/>
            <a:ext cx="1552840" cy="1382281"/>
          </a:xfrm>
          <a:prstGeom prst="rect">
            <a:avLst/>
          </a:prstGeom>
        </p:spPr>
      </p:pic>
      <p:pic>
        <p:nvPicPr>
          <p:cNvPr id="10" name="Picture 15" descr="Kopf_nicht_erweckba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6753236"/>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hteck 6"/>
          <p:cNvSpPr/>
          <p:nvPr/>
        </p:nvSpPr>
        <p:spPr>
          <a:xfrm>
            <a:off x="4007768" y="1423703"/>
            <a:ext cx="3672408" cy="4296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 name="Untertitel 5"/>
          <p:cNvSpPr>
            <a:spLocks noGrp="1"/>
          </p:cNvSpPr>
          <p:nvPr>
            <p:ph type="subTitle" idx="1"/>
          </p:nvPr>
        </p:nvSpPr>
        <p:spPr>
          <a:xfrm>
            <a:off x="4920636" y="5877272"/>
            <a:ext cx="5400352" cy="1620000"/>
          </a:xfrm>
        </p:spPr>
        <p:txBody>
          <a:bodyPr/>
          <a:lstStyle/>
          <a:p>
            <a:r>
              <a:rPr lang="de-DE" sz="2000" dirty="0"/>
              <a:t>Die Hände/die Finger</a:t>
            </a:r>
          </a:p>
        </p:txBody>
      </p:sp>
      <p:sp>
        <p:nvSpPr>
          <p:cNvPr id="2" name="Titel 1"/>
          <p:cNvSpPr>
            <a:spLocks noGrp="1"/>
          </p:cNvSpPr>
          <p:nvPr>
            <p:ph type="ctrTitle"/>
          </p:nvPr>
        </p:nvSpPr>
        <p:spPr/>
        <p:txBody>
          <a:bodyPr/>
          <a:lstStyle/>
          <a:p>
            <a:r>
              <a:rPr lang="de-DE" dirty="0" smtClean="0"/>
              <a:t>Ich fühle ...</a:t>
            </a:r>
            <a:endParaRPr lang="de-DE" dirty="0"/>
          </a:p>
        </p:txBody>
      </p:sp>
      <p:pic>
        <p:nvPicPr>
          <p:cNvPr id="8" name="Bild 7" descr="Kopf_4c.eps"/>
          <p:cNvPicPr>
            <a:picLocks noChangeAspect="1"/>
          </p:cNvPicPr>
          <p:nvPr/>
        </p:nvPicPr>
        <p:blipFill rotWithShape="1">
          <a:blip r:embed="rId2">
            <a:alphaModFix amt="21000"/>
            <a:extLst>
              <a:ext uri="{28A0092B-C50C-407E-A947-70E740481C1C}">
                <a14:useLocalDpi xmlns:a14="http://schemas.microsoft.com/office/drawing/2010/main" val="0"/>
              </a:ext>
            </a:extLst>
          </a:blip>
          <a:srcRect t="1" b="849"/>
          <a:stretch/>
        </p:blipFill>
        <p:spPr>
          <a:xfrm>
            <a:off x="4312818" y="1423704"/>
            <a:ext cx="3092078" cy="4200811"/>
          </a:xfrm>
          <a:prstGeom prst="rect">
            <a:avLst/>
          </a:prstGeom>
        </p:spPr>
      </p:pic>
      <p:pic>
        <p:nvPicPr>
          <p:cNvPr id="3" name="Bild 2" descr="Haende_4c.ep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99656" y="2292819"/>
            <a:ext cx="5616624" cy="3332426"/>
          </a:xfrm>
          <a:prstGeom prst="rect">
            <a:avLst/>
          </a:prstGeom>
        </p:spPr>
      </p:pic>
      <p:pic>
        <p:nvPicPr>
          <p:cNvPr id="10" name="Picture 15" descr="Kopf_nicht_erweckba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22627" y="159149"/>
            <a:ext cx="1344292" cy="10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72627715"/>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Bild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03712" y="1134694"/>
            <a:ext cx="5817271" cy="5102619"/>
          </a:xfrm>
          <a:prstGeom prst="rect">
            <a:avLst/>
          </a:prstGeom>
        </p:spPr>
      </p:pic>
      <p:sp>
        <p:nvSpPr>
          <p:cNvPr id="2" name="Titel 1"/>
          <p:cNvSpPr>
            <a:spLocks noGrp="1"/>
          </p:cNvSpPr>
          <p:nvPr>
            <p:ph type="title"/>
          </p:nvPr>
        </p:nvSpPr>
        <p:spPr>
          <a:xfrm>
            <a:off x="479376" y="326073"/>
            <a:ext cx="4119831" cy="809625"/>
          </a:xfrm>
        </p:spPr>
        <p:txBody>
          <a:bodyPr/>
          <a:lstStyle/>
          <a:p>
            <a:r>
              <a:rPr lang="de-DE" dirty="0"/>
              <a:t>Insel </a:t>
            </a:r>
            <a:r>
              <a:rPr lang="de-DE" dirty="0" smtClean="0"/>
              <a:t>„Keine Atmung“</a:t>
            </a:r>
            <a:endParaRPr lang="de-DE" dirty="0"/>
          </a:p>
        </p:txBody>
      </p:sp>
      <p:pic>
        <p:nvPicPr>
          <p:cNvPr id="9" name="Bild 8" descr="Schiff_NEU.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15880" y="3356992"/>
            <a:ext cx="1138736" cy="959346"/>
          </a:xfrm>
          <a:prstGeom prst="rect">
            <a:avLst/>
          </a:prstGeom>
        </p:spPr>
      </p:pic>
      <p:pic>
        <p:nvPicPr>
          <p:cNvPr id="3" name="Grafik 2"/>
          <p:cNvPicPr>
            <a:picLocks noChangeAspect="1"/>
          </p:cNvPicPr>
          <p:nvPr/>
        </p:nvPicPr>
        <p:blipFill>
          <a:blip r:embed="rId4"/>
          <a:stretch>
            <a:fillRect/>
          </a:stretch>
        </p:blipFill>
        <p:spPr>
          <a:xfrm>
            <a:off x="10848528" y="73304"/>
            <a:ext cx="1145580" cy="1062724"/>
          </a:xfrm>
          <a:prstGeom prst="rect">
            <a:avLst/>
          </a:prstGeom>
        </p:spPr>
      </p:pic>
    </p:spTree>
    <p:extLst>
      <p:ext uri="{BB962C8B-B14F-4D97-AF65-F5344CB8AC3E}">
        <p14:creationId xmlns:p14="http://schemas.microsoft.com/office/powerpoint/2010/main" val="534930383"/>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2036672" y="697564"/>
            <a:ext cx="3688485" cy="5100590"/>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5" name="object 5"/>
          <p:cNvSpPr/>
          <p:nvPr/>
        </p:nvSpPr>
        <p:spPr>
          <a:xfrm>
            <a:off x="3321696" y="1780245"/>
            <a:ext cx="1598570" cy="2264695"/>
          </a:xfrm>
          <a:custGeom>
            <a:avLst/>
            <a:gdLst/>
            <a:ahLst/>
            <a:cxnLst/>
            <a:rect l="l" t="t" r="r" b="b"/>
            <a:pathLst>
              <a:path w="1869439" h="2497454">
                <a:moveTo>
                  <a:pt x="0" y="0"/>
                </a:moveTo>
                <a:lnTo>
                  <a:pt x="1869452" y="0"/>
                </a:lnTo>
                <a:lnTo>
                  <a:pt x="963485" y="2497010"/>
                </a:lnTo>
                <a:lnTo>
                  <a:pt x="0" y="0"/>
                </a:lnTo>
                <a:close/>
              </a:path>
            </a:pathLst>
          </a:custGeom>
          <a:ln w="97015">
            <a:solidFill>
              <a:srgbClr val="ED1C24"/>
            </a:solidFill>
          </a:ln>
        </p:spPr>
        <p:txBody>
          <a:bodyPr wrap="square" lIns="0" tIns="0" rIns="0" bIns="0" rtlCol="0"/>
          <a:lstStyle/>
          <a:p>
            <a:pPr defTabSz="400666"/>
            <a:endParaRPr>
              <a:solidFill>
                <a:prstClr val="black"/>
              </a:solidFill>
            </a:endParaRPr>
          </a:p>
        </p:txBody>
      </p:sp>
      <p:sp>
        <p:nvSpPr>
          <p:cNvPr id="6" name="object 6"/>
          <p:cNvSpPr/>
          <p:nvPr/>
        </p:nvSpPr>
        <p:spPr>
          <a:xfrm>
            <a:off x="8296538" y="1664700"/>
            <a:ext cx="1629" cy="2776597"/>
          </a:xfrm>
          <a:custGeom>
            <a:avLst/>
            <a:gdLst/>
            <a:ahLst/>
            <a:cxnLst/>
            <a:rect l="l" t="t" r="r" b="b"/>
            <a:pathLst>
              <a:path w="1904" h="3061970">
                <a:moveTo>
                  <a:pt x="0" y="3061804"/>
                </a:moveTo>
                <a:lnTo>
                  <a:pt x="1600" y="0"/>
                </a:lnTo>
              </a:path>
            </a:pathLst>
          </a:custGeom>
          <a:ln w="97015">
            <a:solidFill>
              <a:srgbClr val="ED1C24"/>
            </a:solidFill>
          </a:ln>
        </p:spPr>
        <p:txBody>
          <a:bodyPr wrap="square" lIns="0" tIns="0" rIns="0" bIns="0" rtlCol="0"/>
          <a:lstStyle/>
          <a:p>
            <a:pPr defTabSz="400666"/>
            <a:endParaRPr>
              <a:solidFill>
                <a:prstClr val="black"/>
              </a:solidFill>
            </a:endParaRPr>
          </a:p>
        </p:txBody>
      </p:sp>
      <p:sp>
        <p:nvSpPr>
          <p:cNvPr id="7" name="object 7"/>
          <p:cNvSpPr/>
          <p:nvPr/>
        </p:nvSpPr>
        <p:spPr>
          <a:xfrm>
            <a:off x="8183074" y="4301921"/>
            <a:ext cx="227514" cy="331096"/>
          </a:xfrm>
          <a:custGeom>
            <a:avLst/>
            <a:gdLst/>
            <a:ahLst/>
            <a:cxnLst/>
            <a:rect l="l" t="t" r="r" b="b"/>
            <a:pathLst>
              <a:path w="266065" h="365125">
                <a:moveTo>
                  <a:pt x="0" y="0"/>
                </a:moveTo>
                <a:lnTo>
                  <a:pt x="132575" y="364921"/>
                </a:lnTo>
                <a:lnTo>
                  <a:pt x="265531" y="139"/>
                </a:lnTo>
                <a:lnTo>
                  <a:pt x="0" y="0"/>
                </a:lnTo>
                <a:close/>
              </a:path>
            </a:pathLst>
          </a:custGeom>
          <a:solidFill>
            <a:srgbClr val="ED1C24"/>
          </a:solidFill>
        </p:spPr>
        <p:txBody>
          <a:bodyPr wrap="square" lIns="0" tIns="0" rIns="0" bIns="0" rtlCol="0"/>
          <a:lstStyle/>
          <a:p>
            <a:pPr defTabSz="400666"/>
            <a:endParaRPr>
              <a:solidFill>
                <a:prstClr val="black"/>
              </a:solidFill>
            </a:endParaRPr>
          </a:p>
        </p:txBody>
      </p:sp>
      <p:sp>
        <p:nvSpPr>
          <p:cNvPr id="8" name="object 8"/>
          <p:cNvSpPr/>
          <p:nvPr/>
        </p:nvSpPr>
        <p:spPr>
          <a:xfrm>
            <a:off x="8184313" y="1473013"/>
            <a:ext cx="227514" cy="331096"/>
          </a:xfrm>
          <a:custGeom>
            <a:avLst/>
            <a:gdLst/>
            <a:ahLst/>
            <a:cxnLst/>
            <a:rect l="l" t="t" r="r" b="b"/>
            <a:pathLst>
              <a:path w="266065" h="365125">
                <a:moveTo>
                  <a:pt x="132956" y="0"/>
                </a:moveTo>
                <a:lnTo>
                  <a:pt x="0" y="364782"/>
                </a:lnTo>
                <a:lnTo>
                  <a:pt x="265531" y="364921"/>
                </a:lnTo>
                <a:lnTo>
                  <a:pt x="132956" y="0"/>
                </a:lnTo>
                <a:close/>
              </a:path>
            </a:pathLst>
          </a:custGeom>
          <a:solidFill>
            <a:srgbClr val="ED1C24"/>
          </a:solidFill>
        </p:spPr>
        <p:txBody>
          <a:bodyPr wrap="square" lIns="0" tIns="0" rIns="0" bIns="0" rtlCol="0"/>
          <a:lstStyle/>
          <a:p>
            <a:pPr defTabSz="400666"/>
            <a:endParaRPr>
              <a:solidFill>
                <a:prstClr val="black"/>
              </a:solidFill>
            </a:endParaRPr>
          </a:p>
        </p:txBody>
      </p:sp>
      <p:sp>
        <p:nvSpPr>
          <p:cNvPr id="9" name="object 9"/>
          <p:cNvSpPr/>
          <p:nvPr/>
        </p:nvSpPr>
        <p:spPr>
          <a:xfrm>
            <a:off x="8301211" y="1833598"/>
            <a:ext cx="1361826" cy="823996"/>
          </a:xfrm>
          <a:custGeom>
            <a:avLst/>
            <a:gdLst/>
            <a:ahLst/>
            <a:cxnLst/>
            <a:rect l="l" t="t" r="r" b="b"/>
            <a:pathLst>
              <a:path w="1592579" h="908685">
                <a:moveTo>
                  <a:pt x="0" y="0"/>
                </a:moveTo>
                <a:lnTo>
                  <a:pt x="1592110" y="908570"/>
                </a:lnTo>
              </a:path>
            </a:pathLst>
          </a:custGeom>
          <a:ln w="97015">
            <a:solidFill>
              <a:srgbClr val="ED1C24"/>
            </a:solidFill>
          </a:ln>
        </p:spPr>
        <p:txBody>
          <a:bodyPr wrap="square" lIns="0" tIns="0" rIns="0" bIns="0" rtlCol="0"/>
          <a:lstStyle/>
          <a:p>
            <a:pPr defTabSz="400666"/>
            <a:endParaRPr>
              <a:solidFill>
                <a:prstClr val="black"/>
              </a:solidFill>
            </a:endParaRPr>
          </a:p>
        </p:txBody>
      </p:sp>
      <p:sp>
        <p:nvSpPr>
          <p:cNvPr id="17" name="Bildplatzhalter 16"/>
          <p:cNvSpPr>
            <a:spLocks noGrp="1"/>
          </p:cNvSpPr>
          <p:nvPr>
            <p:ph type="pic" sz="quarter" idx="13"/>
          </p:nvPr>
        </p:nvSpPr>
        <p:spPr/>
      </p:sp>
      <p:sp>
        <p:nvSpPr>
          <p:cNvPr id="18" name="Textplatzhalter 17"/>
          <p:cNvSpPr>
            <a:spLocks noGrp="1"/>
          </p:cNvSpPr>
          <p:nvPr>
            <p:ph type="body" sz="quarter" idx="15"/>
          </p:nvPr>
        </p:nvSpPr>
        <p:spPr/>
        <p:txBody>
          <a:bodyPr/>
          <a:lstStyle/>
          <a:p>
            <a:endParaRPr lang="de-DE"/>
          </a:p>
        </p:txBody>
      </p:sp>
      <p:sp>
        <p:nvSpPr>
          <p:cNvPr id="14" name="Foliennummernplatzhalter 13"/>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101</a:t>
            </a:fld>
            <a:endParaRPr lang="de-DE" sz="1600">
              <a:solidFill>
                <a:prstClr val="black">
                  <a:tint val="75000"/>
                </a:prstClr>
              </a:solidFill>
            </a:endParaRPr>
          </a:p>
        </p:txBody>
      </p:sp>
      <p:sp>
        <p:nvSpPr>
          <p:cNvPr id="4" name="object 4"/>
          <p:cNvSpPr/>
          <p:nvPr/>
        </p:nvSpPr>
        <p:spPr>
          <a:xfrm>
            <a:off x="6064057" y="697564"/>
            <a:ext cx="3691341" cy="5100590"/>
          </a:xfrm>
          <a:prstGeom prst="rect">
            <a:avLst/>
          </a:prstGeom>
          <a:blipFill>
            <a:blip r:embed="rId4"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10" name="object 10"/>
          <p:cNvSpPr txBox="1"/>
          <p:nvPr/>
        </p:nvSpPr>
        <p:spPr>
          <a:xfrm>
            <a:off x="3925518" y="5992543"/>
            <a:ext cx="4934719" cy="615553"/>
          </a:xfrm>
          <a:prstGeom prst="rect">
            <a:avLst/>
          </a:prstGeom>
        </p:spPr>
        <p:txBody>
          <a:bodyPr vert="horz" wrap="square" lIns="0" tIns="0" rIns="0" bIns="0" rtlCol="0">
            <a:spAutoFit/>
          </a:bodyPr>
          <a:lstStyle/>
          <a:p>
            <a:pPr marL="11130" defTabSz="400666"/>
            <a:r>
              <a:rPr sz="2000" spc="-4" dirty="0" err="1">
                <a:solidFill>
                  <a:schemeClr val="bg1"/>
                </a:solidFill>
                <a:cs typeface="Arial Unicode MS"/>
              </a:rPr>
              <a:t>Herz-Lungen-Wiederbelebun</a:t>
            </a:r>
            <a:r>
              <a:rPr sz="2000" dirty="0" err="1">
                <a:solidFill>
                  <a:schemeClr val="bg1"/>
                </a:solidFill>
                <a:cs typeface="Arial Unicode MS"/>
              </a:rPr>
              <a:t>g</a:t>
            </a:r>
            <a:r>
              <a:rPr sz="2000" spc="4" dirty="0">
                <a:solidFill>
                  <a:schemeClr val="bg1"/>
                </a:solidFill>
                <a:cs typeface="Arial Unicode MS"/>
              </a:rPr>
              <a:t> </a:t>
            </a:r>
            <a:r>
              <a:rPr sz="2000" dirty="0">
                <a:solidFill>
                  <a:schemeClr val="bg1"/>
                </a:solidFill>
                <a:cs typeface="Arial Unicode MS"/>
              </a:rPr>
              <a:t>(</a:t>
            </a:r>
            <a:r>
              <a:rPr sz="2000" spc="-4" dirty="0">
                <a:solidFill>
                  <a:schemeClr val="bg1"/>
                </a:solidFill>
                <a:cs typeface="Arial Unicode MS"/>
              </a:rPr>
              <a:t>H</a:t>
            </a:r>
            <a:r>
              <a:rPr sz="2000" spc="-100" dirty="0">
                <a:solidFill>
                  <a:schemeClr val="bg1"/>
                </a:solidFill>
                <a:cs typeface="Arial Unicode MS"/>
              </a:rPr>
              <a:t>L</a:t>
            </a:r>
            <a:r>
              <a:rPr sz="2000" spc="-9" dirty="0">
                <a:solidFill>
                  <a:schemeClr val="bg1"/>
                </a:solidFill>
                <a:cs typeface="Arial Unicode MS"/>
              </a:rPr>
              <a:t>W):</a:t>
            </a:r>
            <a:r>
              <a:rPr sz="2000" spc="-4" dirty="0">
                <a:solidFill>
                  <a:schemeClr val="bg1"/>
                </a:solidFill>
                <a:cs typeface="Arial Unicode MS"/>
              </a:rPr>
              <a:t> </a:t>
            </a:r>
            <a:r>
              <a:rPr sz="2000" dirty="0">
                <a:solidFill>
                  <a:schemeClr val="bg1"/>
                </a:solidFill>
                <a:cs typeface="Arial Unicode MS"/>
              </a:rPr>
              <a:t>Körperhaltung</a:t>
            </a:r>
          </a:p>
        </p:txBody>
      </p:sp>
      <p:pic>
        <p:nvPicPr>
          <p:cNvPr id="15" name="Grafik 14"/>
          <p:cNvPicPr>
            <a:picLocks noChangeAspect="1"/>
          </p:cNvPicPr>
          <p:nvPr/>
        </p:nvPicPr>
        <p:blipFill>
          <a:blip r:embed="rId5"/>
          <a:stretch>
            <a:fillRect/>
          </a:stretch>
        </p:blipFill>
        <p:spPr>
          <a:xfrm>
            <a:off x="10848528" y="73304"/>
            <a:ext cx="1145580" cy="1062724"/>
          </a:xfrm>
          <a:prstGeom prst="rect">
            <a:avLst/>
          </a:prstGeom>
        </p:spPr>
      </p:pic>
    </p:spTree>
    <p:extLst>
      <p:ext uri="{BB962C8B-B14F-4D97-AF65-F5344CB8AC3E}">
        <p14:creationId xmlns:p14="http://schemas.microsoft.com/office/powerpoint/2010/main" val="1427227807"/>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00744" y="-647470"/>
            <a:ext cx="8382248" cy="2970000"/>
          </a:xfrm>
        </p:spPr>
        <p:txBody>
          <a:bodyPr/>
          <a:lstStyle/>
          <a:p>
            <a:r>
              <a:rPr lang="de-DE" sz="3600" dirty="0"/>
              <a:t>Herz-Lungen-Wiederbelebung</a:t>
            </a:r>
          </a:p>
        </p:txBody>
      </p:sp>
      <p:grpSp>
        <p:nvGrpSpPr>
          <p:cNvPr id="9" name="Gruppieren 8"/>
          <p:cNvGrpSpPr/>
          <p:nvPr/>
        </p:nvGrpSpPr>
        <p:grpSpPr>
          <a:xfrm>
            <a:off x="2207568" y="1700808"/>
            <a:ext cx="7560840" cy="4176464"/>
            <a:chOff x="788157" y="1586230"/>
            <a:chExt cx="7466843" cy="3870434"/>
          </a:xfrm>
        </p:grpSpPr>
        <p:pic>
          <p:nvPicPr>
            <p:cNvPr id="3" name="Bild 2" descr="HLW_1.png"/>
            <p:cNvPicPr>
              <a:picLocks noChangeAspect="1"/>
            </p:cNvPicPr>
            <p:nvPr/>
          </p:nvPicPr>
          <p:blipFill rotWithShape="1">
            <a:blip r:embed="rId2" cstate="print">
              <a:extLst>
                <a:ext uri="{28A0092B-C50C-407E-A947-70E740481C1C}">
                  <a14:useLocalDpi xmlns:a14="http://schemas.microsoft.com/office/drawing/2010/main" val="0"/>
                </a:ext>
              </a:extLst>
            </a:blip>
            <a:srcRect r="39571"/>
            <a:stretch/>
          </p:blipFill>
          <p:spPr>
            <a:xfrm>
              <a:off x="788157" y="2338109"/>
              <a:ext cx="3170666" cy="2187173"/>
            </a:xfrm>
            <a:prstGeom prst="rect">
              <a:avLst/>
            </a:prstGeom>
          </p:spPr>
        </p:pic>
        <p:pic>
          <p:nvPicPr>
            <p:cNvPr id="7" name="Bild 6" descr="HLW.png"/>
            <p:cNvPicPr>
              <a:picLocks noChangeAspect="1"/>
            </p:cNvPicPr>
            <p:nvPr/>
          </p:nvPicPr>
          <p:blipFill rotWithShape="1">
            <a:blip r:embed="rId3" cstate="print">
              <a:extLst>
                <a:ext uri="{28A0092B-C50C-407E-A947-70E740481C1C}">
                  <a14:useLocalDpi xmlns:a14="http://schemas.microsoft.com/office/drawing/2010/main" val="0"/>
                </a:ext>
              </a:extLst>
            </a:blip>
            <a:srcRect r="29806"/>
            <a:stretch/>
          </p:blipFill>
          <p:spPr>
            <a:xfrm>
              <a:off x="4736356" y="2169585"/>
              <a:ext cx="3518644" cy="2699025"/>
            </a:xfrm>
            <a:prstGeom prst="rect">
              <a:avLst/>
            </a:prstGeom>
          </p:spPr>
        </p:pic>
        <p:sp>
          <p:nvSpPr>
            <p:cNvPr id="10" name="Titel 1"/>
            <p:cNvSpPr txBox="1">
              <a:spLocks/>
            </p:cNvSpPr>
            <p:nvPr/>
          </p:nvSpPr>
          <p:spPr>
            <a:xfrm>
              <a:off x="1755491" y="1628801"/>
              <a:ext cx="1008111" cy="1061263"/>
            </a:xfrm>
            <a:prstGeom prst="rect">
              <a:avLst/>
            </a:prstGeom>
          </p:spPr>
          <p:txBody>
            <a:bodyPr lIns="0" tIns="0" rIns="0" bIns="0" anchor="ctr" anchorCtr="0">
              <a:noAutofit/>
            </a:bodyPr>
            <a:lstStyle>
              <a:lvl1pPr algn="l" defTabSz="914400" rtl="0" eaLnBrk="1" latinLnBrk="0" hangingPunct="1">
                <a:spcBef>
                  <a:spcPct val="0"/>
                </a:spcBef>
                <a:buNone/>
                <a:defRPr sz="2400" b="1" kern="1200" baseline="0">
                  <a:solidFill>
                    <a:schemeClr val="tx1"/>
                  </a:solidFill>
                  <a:latin typeface="Arial" pitchFamily="34" charset="0"/>
                  <a:ea typeface="+mj-ea"/>
                  <a:cs typeface="Arial" pitchFamily="34" charset="0"/>
                </a:defRPr>
              </a:lvl1pPr>
            </a:lstStyle>
            <a:p>
              <a:r>
                <a:rPr lang="de-DE" sz="3000" dirty="0">
                  <a:solidFill>
                    <a:prstClr val="white">
                      <a:lumMod val="50000"/>
                    </a:prstClr>
                  </a:solidFill>
                </a:rPr>
                <a:t>30 x</a:t>
              </a:r>
            </a:p>
          </p:txBody>
        </p:sp>
        <p:sp>
          <p:nvSpPr>
            <p:cNvPr id="11" name="Titel 1"/>
            <p:cNvSpPr txBox="1">
              <a:spLocks/>
            </p:cNvSpPr>
            <p:nvPr/>
          </p:nvSpPr>
          <p:spPr>
            <a:xfrm>
              <a:off x="6955322" y="1628801"/>
              <a:ext cx="1008111" cy="1061263"/>
            </a:xfrm>
            <a:prstGeom prst="rect">
              <a:avLst/>
            </a:prstGeom>
          </p:spPr>
          <p:txBody>
            <a:bodyPr lIns="0" tIns="0" rIns="0" bIns="0" anchor="ctr" anchorCtr="0">
              <a:noAutofit/>
            </a:bodyPr>
            <a:lstStyle>
              <a:lvl1pPr algn="l" defTabSz="914400" rtl="0" eaLnBrk="1" latinLnBrk="0" hangingPunct="1">
                <a:spcBef>
                  <a:spcPct val="0"/>
                </a:spcBef>
                <a:buNone/>
                <a:defRPr sz="2400" b="1" kern="1200" baseline="0">
                  <a:solidFill>
                    <a:schemeClr val="tx1"/>
                  </a:solidFill>
                  <a:latin typeface="Arial" pitchFamily="34" charset="0"/>
                  <a:ea typeface="+mj-ea"/>
                  <a:cs typeface="Arial" pitchFamily="34" charset="0"/>
                </a:defRPr>
              </a:lvl1pPr>
            </a:lstStyle>
            <a:p>
              <a:r>
                <a:rPr lang="de-DE" sz="3000" dirty="0">
                  <a:solidFill>
                    <a:prstClr val="white">
                      <a:lumMod val="50000"/>
                    </a:prstClr>
                  </a:solidFill>
                </a:rPr>
                <a:t>2 x</a:t>
              </a:r>
            </a:p>
          </p:txBody>
        </p:sp>
        <p:sp>
          <p:nvSpPr>
            <p:cNvPr id="12" name="Nach unten gekrümmter Pfeil 11"/>
            <p:cNvSpPr/>
            <p:nvPr/>
          </p:nvSpPr>
          <p:spPr>
            <a:xfrm>
              <a:off x="3990231" y="1586230"/>
              <a:ext cx="2052228" cy="731520"/>
            </a:xfrm>
            <a:prstGeom prst="curvedDownArrow">
              <a:avLst/>
            </a:prstGeom>
            <a:solidFill>
              <a:schemeClr val="bg1">
                <a:lumMod val="50000"/>
              </a:schemeClr>
            </a:solidFill>
            <a:effectLst/>
          </p:spPr>
          <p:style>
            <a:lnRef idx="1">
              <a:schemeClr val="accent1"/>
            </a:lnRef>
            <a:fillRef idx="3">
              <a:schemeClr val="accent1"/>
            </a:fillRef>
            <a:effectRef idx="2">
              <a:schemeClr val="accent1"/>
            </a:effectRef>
            <a:fontRef idx="minor">
              <a:schemeClr val="lt1"/>
            </a:fontRef>
          </p:style>
          <p:txBody>
            <a:bodyPr lIns="91432" tIns="45716" rIns="91432" bIns="45716" rtlCol="0" anchor="ctr"/>
            <a:lstStyle/>
            <a:p>
              <a:pPr algn="ctr" defTabSz="914319"/>
              <a:endParaRPr lang="de-DE">
                <a:solidFill>
                  <a:srgbClr val="009933"/>
                </a:solidFill>
              </a:endParaRPr>
            </a:p>
          </p:txBody>
        </p:sp>
        <p:sp>
          <p:nvSpPr>
            <p:cNvPr id="15" name="Nach unten gekrümmter Pfeil 14"/>
            <p:cNvSpPr/>
            <p:nvPr/>
          </p:nvSpPr>
          <p:spPr>
            <a:xfrm flipH="1" flipV="1">
              <a:off x="2998614" y="4725144"/>
              <a:ext cx="2052228" cy="731520"/>
            </a:xfrm>
            <a:prstGeom prst="curvedDownArrow">
              <a:avLst/>
            </a:prstGeom>
            <a:solidFill>
              <a:schemeClr val="bg1">
                <a:lumMod val="50000"/>
              </a:schemeClr>
            </a:solidFill>
            <a:effectLst/>
          </p:spPr>
          <p:style>
            <a:lnRef idx="1">
              <a:schemeClr val="accent1"/>
            </a:lnRef>
            <a:fillRef idx="3">
              <a:schemeClr val="accent1"/>
            </a:fillRef>
            <a:effectRef idx="2">
              <a:schemeClr val="accent1"/>
            </a:effectRef>
            <a:fontRef idx="minor">
              <a:schemeClr val="lt1"/>
            </a:fontRef>
          </p:style>
          <p:txBody>
            <a:bodyPr lIns="91432" tIns="45716" rIns="91432" bIns="45716" rtlCol="0" anchor="ctr"/>
            <a:lstStyle/>
            <a:p>
              <a:pPr algn="ctr" defTabSz="914319"/>
              <a:endParaRPr lang="de-DE">
                <a:solidFill>
                  <a:srgbClr val="009933"/>
                </a:solidFill>
              </a:endParaRPr>
            </a:p>
          </p:txBody>
        </p:sp>
      </p:grpSp>
      <p:pic>
        <p:nvPicPr>
          <p:cNvPr id="13" name="Grafik 12"/>
          <p:cNvPicPr>
            <a:picLocks noChangeAspect="1"/>
          </p:cNvPicPr>
          <p:nvPr/>
        </p:nvPicPr>
        <p:blipFill>
          <a:blip r:embed="rId4"/>
          <a:stretch>
            <a:fillRect/>
          </a:stretch>
        </p:blipFill>
        <p:spPr>
          <a:xfrm>
            <a:off x="10848528" y="73304"/>
            <a:ext cx="1145580" cy="1062724"/>
          </a:xfrm>
          <a:prstGeom prst="rect">
            <a:avLst/>
          </a:prstGeom>
        </p:spPr>
      </p:pic>
    </p:spTree>
    <p:extLst>
      <p:ext uri="{BB962C8B-B14F-4D97-AF65-F5344CB8AC3E}">
        <p14:creationId xmlns:p14="http://schemas.microsoft.com/office/powerpoint/2010/main" val="11251247"/>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Bildplatzhalter 3"/>
          <p:cNvSpPr>
            <a:spLocks noGrp="1"/>
          </p:cNvSpPr>
          <p:nvPr>
            <p:ph type="pic" sz="quarter" idx="13"/>
          </p:nvPr>
        </p:nvSpPr>
        <p:spPr/>
      </p:sp>
      <p:sp>
        <p:nvSpPr>
          <p:cNvPr id="6" name="Textplatzhalter 5"/>
          <p:cNvSpPr>
            <a:spLocks noGrp="1"/>
          </p:cNvSpPr>
          <p:nvPr>
            <p:ph type="body" sz="quarter" idx="15"/>
          </p:nvPr>
        </p:nvSpPr>
        <p:spPr/>
        <p:txBody>
          <a:bodyPr/>
          <a:lstStyle/>
          <a:p>
            <a:endParaRPr lang="de-DE"/>
          </a:p>
        </p:txBody>
      </p:sp>
      <p:sp>
        <p:nvSpPr>
          <p:cNvPr id="2" name="Titel 1"/>
          <p:cNvSpPr>
            <a:spLocks noGrp="1"/>
          </p:cNvSpPr>
          <p:nvPr>
            <p:ph type="ctrTitle"/>
          </p:nvPr>
        </p:nvSpPr>
        <p:spPr>
          <a:xfrm>
            <a:off x="279592" y="332656"/>
            <a:ext cx="7753088" cy="2595563"/>
          </a:xfrm>
        </p:spPr>
        <p:txBody>
          <a:bodyPr/>
          <a:lstStyle/>
          <a:p>
            <a:r>
              <a:rPr lang="de-DE" sz="3600" dirty="0"/>
              <a:t>Herz-Lungen-Wiederbelebung</a:t>
            </a:r>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4175" t="15571" r="29126" b="11980"/>
          <a:stretch/>
        </p:blipFill>
        <p:spPr bwMode="auto">
          <a:xfrm>
            <a:off x="3791744" y="1377360"/>
            <a:ext cx="5184576"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Grafik 6"/>
          <p:cNvPicPr>
            <a:picLocks noChangeAspect="1"/>
          </p:cNvPicPr>
          <p:nvPr/>
        </p:nvPicPr>
        <p:blipFill>
          <a:blip r:embed="rId3"/>
          <a:stretch>
            <a:fillRect/>
          </a:stretch>
        </p:blipFill>
        <p:spPr>
          <a:xfrm>
            <a:off x="10848528" y="73304"/>
            <a:ext cx="1145580" cy="1062724"/>
          </a:xfrm>
          <a:prstGeom prst="rect">
            <a:avLst/>
          </a:prstGeom>
        </p:spPr>
      </p:pic>
    </p:spTree>
    <p:extLst>
      <p:ext uri="{BB962C8B-B14F-4D97-AF65-F5344CB8AC3E}">
        <p14:creationId xmlns:p14="http://schemas.microsoft.com/office/powerpoint/2010/main" val="4130648674"/>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Bildplatzhalter 4"/>
          <p:cNvSpPr>
            <a:spLocks noGrp="1"/>
          </p:cNvSpPr>
          <p:nvPr>
            <p:ph type="pic" sz="quarter" idx="13"/>
          </p:nvPr>
        </p:nvSpPr>
        <p:spPr/>
      </p:sp>
      <p:sp>
        <p:nvSpPr>
          <p:cNvPr id="6" name="Textplatzhalter 5"/>
          <p:cNvSpPr>
            <a:spLocks noGrp="1"/>
          </p:cNvSpPr>
          <p:nvPr>
            <p:ph type="body" sz="quarter" idx="15"/>
          </p:nvPr>
        </p:nvSpPr>
        <p:spPr/>
        <p:txBody>
          <a:bodyPr/>
          <a:lstStyle/>
          <a:p>
            <a:endParaRPr lang="de-DE"/>
          </a:p>
        </p:txBody>
      </p:sp>
      <p:sp>
        <p:nvSpPr>
          <p:cNvPr id="2" name="Titel 1"/>
          <p:cNvSpPr>
            <a:spLocks noGrp="1"/>
          </p:cNvSpPr>
          <p:nvPr>
            <p:ph type="ctrTitle"/>
          </p:nvPr>
        </p:nvSpPr>
        <p:spPr>
          <a:xfrm>
            <a:off x="2711624" y="260648"/>
            <a:ext cx="6768752" cy="2595563"/>
          </a:xfrm>
        </p:spPr>
        <p:txBody>
          <a:bodyPr/>
          <a:lstStyle/>
          <a:p>
            <a:r>
              <a:rPr lang="de-DE" sz="3600" dirty="0"/>
              <a:t>Reizleitungssystem im Herzen</a:t>
            </a:r>
          </a:p>
        </p:txBody>
      </p:sp>
      <p:pic>
        <p:nvPicPr>
          <p:cNvPr id="3" name="Grafi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8309" y="1052736"/>
            <a:ext cx="4032448" cy="5498793"/>
          </a:xfrm>
          <a:prstGeom prst="rect">
            <a:avLst/>
          </a:prstGeom>
        </p:spPr>
      </p:pic>
      <p:pic>
        <p:nvPicPr>
          <p:cNvPr id="8" name="Grafik 7"/>
          <p:cNvPicPr>
            <a:picLocks noChangeAspect="1"/>
          </p:cNvPicPr>
          <p:nvPr/>
        </p:nvPicPr>
        <p:blipFill>
          <a:blip r:embed="rId3"/>
          <a:stretch>
            <a:fillRect/>
          </a:stretch>
        </p:blipFill>
        <p:spPr>
          <a:xfrm>
            <a:off x="10848528" y="73304"/>
            <a:ext cx="1145580" cy="1062724"/>
          </a:xfrm>
          <a:prstGeom prst="rect">
            <a:avLst/>
          </a:prstGeom>
        </p:spPr>
      </p:pic>
    </p:spTree>
    <p:extLst>
      <p:ext uri="{BB962C8B-B14F-4D97-AF65-F5344CB8AC3E}">
        <p14:creationId xmlns:p14="http://schemas.microsoft.com/office/powerpoint/2010/main" val="3621952592"/>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Bildplatzhalter 5"/>
          <p:cNvSpPr>
            <a:spLocks noGrp="1"/>
          </p:cNvSpPr>
          <p:nvPr>
            <p:ph type="pic" sz="quarter" idx="13"/>
          </p:nvPr>
        </p:nvSpPr>
        <p:spPr/>
      </p:sp>
      <p:sp>
        <p:nvSpPr>
          <p:cNvPr id="7" name="Textplatzhalter 6"/>
          <p:cNvSpPr>
            <a:spLocks noGrp="1"/>
          </p:cNvSpPr>
          <p:nvPr>
            <p:ph type="body" sz="quarter" idx="15"/>
          </p:nvPr>
        </p:nvSpPr>
        <p:spPr/>
        <p:txBody>
          <a:bodyPr/>
          <a:lstStyle/>
          <a:p>
            <a:endParaRPr lang="de-DE"/>
          </a:p>
        </p:txBody>
      </p:sp>
      <p:sp>
        <p:nvSpPr>
          <p:cNvPr id="2" name="Titel 1"/>
          <p:cNvSpPr>
            <a:spLocks noGrp="1"/>
          </p:cNvSpPr>
          <p:nvPr>
            <p:ph type="ctrTitle"/>
          </p:nvPr>
        </p:nvSpPr>
        <p:spPr>
          <a:xfrm>
            <a:off x="407368" y="403027"/>
            <a:ext cx="8007399" cy="2595563"/>
          </a:xfrm>
        </p:spPr>
        <p:txBody>
          <a:bodyPr/>
          <a:lstStyle/>
          <a:p>
            <a:r>
              <a:rPr lang="de-DE" sz="3600" dirty="0"/>
              <a:t>Herz-Lungen-Wiederbelebung</a:t>
            </a:r>
          </a:p>
        </p:txBody>
      </p:sp>
      <p:pic>
        <p:nvPicPr>
          <p:cNvPr id="4" name="1 herzstillstand zeitlicher ablauf 3min.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639616" y="1107872"/>
            <a:ext cx="6432227" cy="4824170"/>
          </a:xfrm>
          <a:prstGeom prst="rect">
            <a:avLst/>
          </a:prstGeom>
        </p:spPr>
      </p:pic>
      <p:pic>
        <p:nvPicPr>
          <p:cNvPr id="9" name="Grafik 8"/>
          <p:cNvPicPr>
            <a:picLocks noChangeAspect="1"/>
          </p:cNvPicPr>
          <p:nvPr/>
        </p:nvPicPr>
        <p:blipFill>
          <a:blip r:embed="rId5"/>
          <a:stretch>
            <a:fillRect/>
          </a:stretch>
        </p:blipFill>
        <p:spPr>
          <a:xfrm>
            <a:off x="10848528" y="73304"/>
            <a:ext cx="1145580" cy="1062724"/>
          </a:xfrm>
          <a:prstGeom prst="rect">
            <a:avLst/>
          </a:prstGeom>
        </p:spPr>
      </p:pic>
    </p:spTree>
    <p:extLst>
      <p:ext uri="{BB962C8B-B14F-4D97-AF65-F5344CB8AC3E}">
        <p14:creationId xmlns:p14="http://schemas.microsoft.com/office/powerpoint/2010/main" val="15996756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ildplatzhalter 6"/>
          <p:cNvSpPr>
            <a:spLocks noGrp="1"/>
          </p:cNvSpPr>
          <p:nvPr>
            <p:ph type="pic" sz="quarter" idx="13"/>
          </p:nvPr>
        </p:nvSpPr>
        <p:spPr/>
      </p:sp>
      <p:sp>
        <p:nvSpPr>
          <p:cNvPr id="8" name="Textplatzhalter 7"/>
          <p:cNvSpPr>
            <a:spLocks noGrp="1"/>
          </p:cNvSpPr>
          <p:nvPr>
            <p:ph type="body" sz="quarter" idx="15"/>
          </p:nvPr>
        </p:nvSpPr>
        <p:spPr/>
        <p:txBody>
          <a:bodyPr/>
          <a:lstStyle/>
          <a:p>
            <a:endParaRPr lang="de-DE"/>
          </a:p>
        </p:txBody>
      </p:sp>
      <p:sp>
        <p:nvSpPr>
          <p:cNvPr id="12" name="Titel 1"/>
          <p:cNvSpPr>
            <a:spLocks noGrp="1"/>
          </p:cNvSpPr>
          <p:nvPr>
            <p:ph type="ctrTitle"/>
          </p:nvPr>
        </p:nvSpPr>
        <p:spPr>
          <a:xfrm>
            <a:off x="263352" y="114817"/>
            <a:ext cx="8007399" cy="2595563"/>
          </a:xfrm>
        </p:spPr>
        <p:txBody>
          <a:bodyPr/>
          <a:lstStyle/>
          <a:p>
            <a:r>
              <a:rPr lang="de-DE" sz="3600" dirty="0"/>
              <a:t>Herz-Lungen-Wiederbelebung: Säugling </a:t>
            </a:r>
          </a:p>
        </p:txBody>
      </p:sp>
      <p:pic>
        <p:nvPicPr>
          <p:cNvPr id="21505" name="Bild 1" descr="Foliensatz+Kind_2012_Seite_19.png"/>
          <p:cNvPicPr>
            <a:picLocks noChangeAspect="1"/>
          </p:cNvPicPr>
          <p:nvPr/>
        </p:nvPicPr>
        <p:blipFill rotWithShape="1">
          <a:blip r:embed="rId2" cstate="print">
            <a:extLst>
              <a:ext uri="{28A0092B-C50C-407E-A947-70E740481C1C}">
                <a14:useLocalDpi xmlns:a14="http://schemas.microsoft.com/office/drawing/2010/main" val="0"/>
              </a:ext>
            </a:extLst>
          </a:blip>
          <a:srcRect l="7875" t="5250" r="5501" b="21252"/>
          <a:stretch/>
        </p:blipFill>
        <p:spPr bwMode="auto">
          <a:xfrm>
            <a:off x="2613002" y="1412599"/>
            <a:ext cx="7086886" cy="4509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Grafik 8"/>
          <p:cNvPicPr>
            <a:picLocks noChangeAspect="1"/>
          </p:cNvPicPr>
          <p:nvPr/>
        </p:nvPicPr>
        <p:blipFill>
          <a:blip r:embed="rId3"/>
          <a:stretch>
            <a:fillRect/>
          </a:stretch>
        </p:blipFill>
        <p:spPr>
          <a:xfrm>
            <a:off x="10848528" y="73304"/>
            <a:ext cx="1145580" cy="1062724"/>
          </a:xfrm>
          <a:prstGeom prst="rect">
            <a:avLst/>
          </a:prstGeom>
        </p:spPr>
      </p:pic>
    </p:spTree>
    <p:extLst>
      <p:ext uri="{BB962C8B-B14F-4D97-AF65-F5344CB8AC3E}">
        <p14:creationId xmlns:p14="http://schemas.microsoft.com/office/powerpoint/2010/main" val="425002370"/>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ildplatzhalter 6"/>
          <p:cNvSpPr>
            <a:spLocks noGrp="1"/>
          </p:cNvSpPr>
          <p:nvPr>
            <p:ph type="pic" sz="quarter" idx="13"/>
          </p:nvPr>
        </p:nvSpPr>
        <p:spPr/>
      </p:sp>
      <p:sp>
        <p:nvSpPr>
          <p:cNvPr id="8" name="Textplatzhalter 7"/>
          <p:cNvSpPr>
            <a:spLocks noGrp="1"/>
          </p:cNvSpPr>
          <p:nvPr>
            <p:ph type="body" sz="quarter" idx="15"/>
          </p:nvPr>
        </p:nvSpPr>
        <p:spPr/>
        <p:txBody>
          <a:bodyPr/>
          <a:lstStyle/>
          <a:p>
            <a:endParaRPr lang="de-DE"/>
          </a:p>
        </p:txBody>
      </p:sp>
      <p:pic>
        <p:nvPicPr>
          <p:cNvPr id="10" name="Grafik 9"/>
          <p:cNvPicPr>
            <a:picLocks noChangeAspect="1"/>
          </p:cNvPicPr>
          <p:nvPr/>
        </p:nvPicPr>
        <p:blipFill>
          <a:blip r:embed="rId2"/>
          <a:stretch>
            <a:fillRect/>
          </a:stretch>
        </p:blipFill>
        <p:spPr>
          <a:xfrm>
            <a:off x="263352" y="96510"/>
            <a:ext cx="8285182" cy="2737341"/>
          </a:xfrm>
          <a:prstGeom prst="rect">
            <a:avLst/>
          </a:prstGeom>
        </p:spPr>
      </p:pic>
      <p:pic>
        <p:nvPicPr>
          <p:cNvPr id="22529" name="Bild 1" descr="Foliensatz+Kind_2012_Seite_20.png"/>
          <p:cNvPicPr>
            <a:picLocks noChangeAspect="1"/>
          </p:cNvPicPr>
          <p:nvPr/>
        </p:nvPicPr>
        <p:blipFill rotWithShape="1">
          <a:blip r:embed="rId3" cstate="print">
            <a:extLst>
              <a:ext uri="{28A0092B-C50C-407E-A947-70E740481C1C}">
                <a14:useLocalDpi xmlns:a14="http://schemas.microsoft.com/office/drawing/2010/main" val="0"/>
              </a:ext>
            </a:extLst>
          </a:blip>
          <a:srcRect l="12201" t="10101" r="5113" b="20600"/>
          <a:stretch/>
        </p:blipFill>
        <p:spPr bwMode="auto">
          <a:xfrm>
            <a:off x="2567608" y="1700808"/>
            <a:ext cx="6767766" cy="42540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Grafik 8"/>
          <p:cNvPicPr>
            <a:picLocks noChangeAspect="1"/>
          </p:cNvPicPr>
          <p:nvPr/>
        </p:nvPicPr>
        <p:blipFill>
          <a:blip r:embed="rId4"/>
          <a:stretch>
            <a:fillRect/>
          </a:stretch>
        </p:blipFill>
        <p:spPr>
          <a:xfrm>
            <a:off x="10848528" y="73304"/>
            <a:ext cx="1145580" cy="1062724"/>
          </a:xfrm>
          <a:prstGeom prst="rect">
            <a:avLst/>
          </a:prstGeom>
        </p:spPr>
      </p:pic>
    </p:spTree>
    <p:extLst>
      <p:ext uri="{BB962C8B-B14F-4D97-AF65-F5344CB8AC3E}">
        <p14:creationId xmlns:p14="http://schemas.microsoft.com/office/powerpoint/2010/main" val="935900155"/>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ildplatzhalter 6"/>
          <p:cNvSpPr>
            <a:spLocks noGrp="1"/>
          </p:cNvSpPr>
          <p:nvPr>
            <p:ph type="pic" sz="quarter" idx="13"/>
          </p:nvPr>
        </p:nvSpPr>
        <p:spPr/>
      </p:sp>
      <p:sp>
        <p:nvSpPr>
          <p:cNvPr id="8" name="Textplatzhalter 7"/>
          <p:cNvSpPr>
            <a:spLocks noGrp="1"/>
          </p:cNvSpPr>
          <p:nvPr>
            <p:ph type="body" sz="quarter" idx="15"/>
          </p:nvPr>
        </p:nvSpPr>
        <p:spPr/>
        <p:txBody>
          <a:bodyPr/>
          <a:lstStyle/>
          <a:p>
            <a:endParaRPr lang="de-DE"/>
          </a:p>
        </p:txBody>
      </p:sp>
      <p:sp>
        <p:nvSpPr>
          <p:cNvPr id="11" name="Titel 1"/>
          <p:cNvSpPr txBox="1">
            <a:spLocks/>
          </p:cNvSpPr>
          <p:nvPr/>
        </p:nvSpPr>
        <p:spPr>
          <a:xfrm>
            <a:off x="335360" y="172338"/>
            <a:ext cx="8007399" cy="2595563"/>
          </a:xfrm>
          <a:prstGeom prst="rect">
            <a:avLst/>
          </a:prstGeom>
        </p:spPr>
        <p:txBody>
          <a:bodyPr vert="horz" lIns="0" tIns="0" rIns="0" bIns="0" rtlCol="0" anchor="t" anchorCtr="0">
            <a:noAutofit/>
          </a:bodyPr>
          <a:lstStyle>
            <a:lvl1pPr marL="0" indent="0" algn="l" defTabSz="342900" rtl="0" eaLnBrk="1" latinLnBrk="0" hangingPunct="1">
              <a:lnSpc>
                <a:spcPct val="100000"/>
              </a:lnSpc>
              <a:spcBef>
                <a:spcPts val="0"/>
              </a:spcBef>
              <a:buFont typeface="Arial" panose="020B0604020202020204" pitchFamily="34" charset="0"/>
              <a:buNone/>
              <a:defRPr sz="3750" b="1" kern="1200" spc="-11" baseline="0">
                <a:solidFill>
                  <a:schemeClr val="bg1"/>
                </a:solidFill>
                <a:latin typeface="+mn-lt"/>
                <a:ea typeface="+mj-ea"/>
                <a:cs typeface="+mj-cs"/>
              </a:defRPr>
            </a:lvl1pPr>
          </a:lstStyle>
          <a:p>
            <a:r>
              <a:rPr lang="de-DE" sz="3600" dirty="0"/>
              <a:t>Herz-Lungen-Wiederbelebung: Kleinkind</a:t>
            </a:r>
          </a:p>
        </p:txBody>
      </p:sp>
      <p:pic>
        <p:nvPicPr>
          <p:cNvPr id="23553" name="Bild 1" descr="Foliensatz+Kind_2012_Seite_21.png"/>
          <p:cNvPicPr>
            <a:picLocks noChangeAspect="1"/>
          </p:cNvPicPr>
          <p:nvPr/>
        </p:nvPicPr>
        <p:blipFill rotWithShape="1">
          <a:blip r:embed="rId2" cstate="print">
            <a:extLst>
              <a:ext uri="{28A0092B-C50C-407E-A947-70E740481C1C}">
                <a14:useLocalDpi xmlns:a14="http://schemas.microsoft.com/office/drawing/2010/main" val="0"/>
              </a:ext>
            </a:extLst>
          </a:blip>
          <a:srcRect l="8264" t="5539" r="20862" b="24300"/>
          <a:stretch/>
        </p:blipFill>
        <p:spPr bwMode="auto">
          <a:xfrm>
            <a:off x="2840262" y="1470120"/>
            <a:ext cx="6480720"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Grafik 8"/>
          <p:cNvPicPr>
            <a:picLocks noChangeAspect="1"/>
          </p:cNvPicPr>
          <p:nvPr/>
        </p:nvPicPr>
        <p:blipFill>
          <a:blip r:embed="rId3"/>
          <a:stretch>
            <a:fillRect/>
          </a:stretch>
        </p:blipFill>
        <p:spPr>
          <a:xfrm>
            <a:off x="10848528" y="73304"/>
            <a:ext cx="1145580" cy="1062724"/>
          </a:xfrm>
          <a:prstGeom prst="rect">
            <a:avLst/>
          </a:prstGeom>
        </p:spPr>
      </p:pic>
    </p:spTree>
    <p:extLst>
      <p:ext uri="{BB962C8B-B14F-4D97-AF65-F5344CB8AC3E}">
        <p14:creationId xmlns:p14="http://schemas.microsoft.com/office/powerpoint/2010/main" val="782958615"/>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ildplatzhalter 6"/>
          <p:cNvSpPr>
            <a:spLocks noGrp="1"/>
          </p:cNvSpPr>
          <p:nvPr>
            <p:ph type="pic" sz="quarter" idx="13"/>
          </p:nvPr>
        </p:nvSpPr>
        <p:spPr/>
      </p:sp>
      <p:sp>
        <p:nvSpPr>
          <p:cNvPr id="8" name="Textplatzhalter 7"/>
          <p:cNvSpPr>
            <a:spLocks noGrp="1"/>
          </p:cNvSpPr>
          <p:nvPr>
            <p:ph type="body" sz="quarter" idx="15"/>
          </p:nvPr>
        </p:nvSpPr>
        <p:spPr/>
        <p:txBody>
          <a:bodyPr/>
          <a:lstStyle/>
          <a:p>
            <a:endParaRPr lang="de-DE"/>
          </a:p>
        </p:txBody>
      </p:sp>
      <p:pic>
        <p:nvPicPr>
          <p:cNvPr id="25601" name="Bild 2" descr="Foliensatz+Kind_2012_Seite_23.png"/>
          <p:cNvPicPr>
            <a:picLocks noChangeAspect="1"/>
          </p:cNvPicPr>
          <p:nvPr/>
        </p:nvPicPr>
        <p:blipFill rotWithShape="1">
          <a:blip r:embed="rId2" cstate="print">
            <a:extLst>
              <a:ext uri="{28A0092B-C50C-407E-A947-70E740481C1C}">
                <a14:useLocalDpi xmlns:a14="http://schemas.microsoft.com/office/drawing/2010/main" val="0"/>
              </a:ext>
            </a:extLst>
          </a:blip>
          <a:srcRect l="8264" t="5901" r="5112" b="20600"/>
          <a:stretch/>
        </p:blipFill>
        <p:spPr bwMode="auto">
          <a:xfrm>
            <a:off x="2207568" y="980728"/>
            <a:ext cx="7920880" cy="5040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feld 8"/>
          <p:cNvSpPr txBox="1"/>
          <p:nvPr/>
        </p:nvSpPr>
        <p:spPr>
          <a:xfrm>
            <a:off x="407368" y="260648"/>
            <a:ext cx="5400600" cy="1440160"/>
          </a:xfrm>
          <a:prstGeom prst="rect">
            <a:avLst/>
          </a:prstGeom>
          <a:noFill/>
        </p:spPr>
        <p:txBody>
          <a:bodyPr wrap="square" lIns="0" tIns="0" rIns="0" bIns="0" rtlCol="0" anchor="t" anchorCtr="0">
            <a:noAutofit/>
          </a:bodyPr>
          <a:lstStyle/>
          <a:p>
            <a:pPr algn="l"/>
            <a:r>
              <a:rPr lang="de-DE" sz="3600" dirty="0">
                <a:solidFill>
                  <a:schemeClr val="bg1"/>
                </a:solidFill>
              </a:rPr>
              <a:t>Ertrinkungsunfall</a:t>
            </a:r>
          </a:p>
        </p:txBody>
      </p:sp>
      <p:pic>
        <p:nvPicPr>
          <p:cNvPr id="11" name="Grafik 10"/>
          <p:cNvPicPr>
            <a:picLocks noChangeAspect="1"/>
          </p:cNvPicPr>
          <p:nvPr/>
        </p:nvPicPr>
        <p:blipFill>
          <a:blip r:embed="rId3"/>
          <a:stretch>
            <a:fillRect/>
          </a:stretch>
        </p:blipFill>
        <p:spPr>
          <a:xfrm>
            <a:off x="10848528" y="73304"/>
            <a:ext cx="1145580" cy="1062724"/>
          </a:xfrm>
          <a:prstGeom prst="rect">
            <a:avLst/>
          </a:prstGeom>
        </p:spPr>
      </p:pic>
    </p:spTree>
    <p:extLst>
      <p:ext uri="{BB962C8B-B14F-4D97-AF65-F5344CB8AC3E}">
        <p14:creationId xmlns:p14="http://schemas.microsoft.com/office/powerpoint/2010/main" val="1885317777"/>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Bildplatzhalter 9"/>
          <p:cNvSpPr>
            <a:spLocks noGrp="1"/>
          </p:cNvSpPr>
          <p:nvPr>
            <p:ph type="pic" sz="quarter" idx="13"/>
          </p:nvPr>
        </p:nvSpPr>
        <p:spPr/>
      </p:sp>
      <p:sp>
        <p:nvSpPr>
          <p:cNvPr id="11" name="Textplatzhalter 10"/>
          <p:cNvSpPr>
            <a:spLocks noGrp="1"/>
          </p:cNvSpPr>
          <p:nvPr>
            <p:ph type="body" sz="quarter" idx="15"/>
          </p:nvPr>
        </p:nvSpPr>
        <p:spPr/>
        <p:txBody>
          <a:bodyPr/>
          <a:lstStyle/>
          <a:p>
            <a:endParaRPr lang="de-DE"/>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110</a:t>
            </a:fld>
            <a:endParaRPr lang="de-DE" sz="1600">
              <a:solidFill>
                <a:prstClr val="black">
                  <a:tint val="75000"/>
                </a:prstClr>
              </a:solidFill>
            </a:endParaRPr>
          </a:p>
        </p:txBody>
      </p:sp>
      <p:sp>
        <p:nvSpPr>
          <p:cNvPr id="2" name="object 2"/>
          <p:cNvSpPr/>
          <p:nvPr/>
        </p:nvSpPr>
        <p:spPr>
          <a:xfrm>
            <a:off x="1525196" y="528996"/>
            <a:ext cx="9142805" cy="548433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5008712" y="6200761"/>
            <a:ext cx="2175772" cy="307777"/>
          </a:xfrm>
          <a:prstGeom prst="rect">
            <a:avLst/>
          </a:prstGeom>
        </p:spPr>
        <p:txBody>
          <a:bodyPr vert="horz" wrap="square" lIns="0" tIns="0" rIns="0" bIns="0" rtlCol="0">
            <a:spAutoFit/>
          </a:bodyPr>
          <a:lstStyle/>
          <a:p>
            <a:pPr marL="11130" defTabSz="400666"/>
            <a:r>
              <a:rPr sz="2000" dirty="0" err="1">
                <a:solidFill>
                  <a:schemeClr val="bg1"/>
                </a:solidFill>
                <a:cs typeface="Arial Unicode MS"/>
              </a:rPr>
              <a:t>Ertrinkungsunfall</a:t>
            </a:r>
            <a:endParaRPr sz="2000" dirty="0">
              <a:solidFill>
                <a:schemeClr val="bg1"/>
              </a:solidFill>
              <a:cs typeface="Arial Unicode MS"/>
            </a:endParaRPr>
          </a:p>
        </p:txBody>
      </p:sp>
      <p:pic>
        <p:nvPicPr>
          <p:cNvPr id="8" name="Grafik 7"/>
          <p:cNvPicPr>
            <a:picLocks noChangeAspect="1"/>
          </p:cNvPicPr>
          <p:nvPr/>
        </p:nvPicPr>
        <p:blipFill>
          <a:blip r:embed="rId4"/>
          <a:stretch>
            <a:fillRect/>
          </a:stretch>
        </p:blipFill>
        <p:spPr>
          <a:xfrm>
            <a:off x="10848528" y="73304"/>
            <a:ext cx="1145580" cy="1062724"/>
          </a:xfrm>
          <a:prstGeom prst="rect">
            <a:avLst/>
          </a:prstGeom>
        </p:spPr>
      </p:pic>
    </p:spTree>
    <p:extLst>
      <p:ext uri="{BB962C8B-B14F-4D97-AF65-F5344CB8AC3E}">
        <p14:creationId xmlns:p14="http://schemas.microsoft.com/office/powerpoint/2010/main" val="403254218"/>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Bildplatzhalter 9"/>
          <p:cNvSpPr>
            <a:spLocks noGrp="1"/>
          </p:cNvSpPr>
          <p:nvPr>
            <p:ph type="pic" sz="quarter" idx="13"/>
          </p:nvPr>
        </p:nvSpPr>
        <p:spPr/>
      </p:sp>
      <p:sp>
        <p:nvSpPr>
          <p:cNvPr id="2" name="object 2"/>
          <p:cNvSpPr/>
          <p:nvPr/>
        </p:nvSpPr>
        <p:spPr>
          <a:xfrm>
            <a:off x="1525196" y="299947"/>
            <a:ext cx="9142805" cy="548433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4774715" y="5957684"/>
            <a:ext cx="3402275" cy="307777"/>
          </a:xfrm>
          <a:prstGeom prst="rect">
            <a:avLst/>
          </a:prstGeom>
        </p:spPr>
        <p:txBody>
          <a:bodyPr vert="horz" wrap="square" lIns="0" tIns="0" rIns="0" bIns="0" rtlCol="0">
            <a:spAutoFit/>
          </a:bodyPr>
          <a:lstStyle/>
          <a:p>
            <a:pPr marL="11130" defTabSz="400666"/>
            <a:r>
              <a:rPr sz="1400" spc="-4" dirty="0">
                <a:solidFill>
                  <a:srgbClr val="808285"/>
                </a:solidFill>
                <a:latin typeface="Arial Unicode MS"/>
                <a:cs typeface="Arial Unicode MS"/>
              </a:rPr>
              <a:t> </a:t>
            </a:r>
            <a:r>
              <a:rPr lang="de-DE" sz="2000" spc="-4" dirty="0">
                <a:solidFill>
                  <a:schemeClr val="bg1"/>
                </a:solidFill>
                <a:cs typeface="Arial Unicode MS"/>
              </a:rPr>
              <a:t>Wie helfen Sie hier richtig?</a:t>
            </a:r>
            <a:endParaRPr sz="2000" dirty="0">
              <a:solidFill>
                <a:schemeClr val="bg1"/>
              </a:solidFill>
              <a:cs typeface="Arial Unicode MS"/>
            </a:endParaRPr>
          </a:p>
        </p:txBody>
      </p:sp>
      <p:sp>
        <p:nvSpPr>
          <p:cNvPr id="11" name="Textplatzhalter 10"/>
          <p:cNvSpPr>
            <a:spLocks noGrp="1"/>
          </p:cNvSpPr>
          <p:nvPr>
            <p:ph type="body" sz="quarter" idx="15"/>
          </p:nvPr>
        </p:nvSpPr>
        <p:spPr/>
        <p:txBody>
          <a:bodyPr/>
          <a:lstStyle/>
          <a:p>
            <a:endParaRPr lang="de-DE"/>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111</a:t>
            </a:fld>
            <a:endParaRPr lang="de-DE" sz="1600">
              <a:solidFill>
                <a:prstClr val="black">
                  <a:tint val="75000"/>
                </a:prstClr>
              </a:solidFill>
            </a:endParaRPr>
          </a:p>
        </p:txBody>
      </p:sp>
      <p:pic>
        <p:nvPicPr>
          <p:cNvPr id="8" name="Grafik 7"/>
          <p:cNvPicPr>
            <a:picLocks noChangeAspect="1"/>
          </p:cNvPicPr>
          <p:nvPr/>
        </p:nvPicPr>
        <p:blipFill>
          <a:blip r:embed="rId4"/>
          <a:stretch>
            <a:fillRect/>
          </a:stretch>
        </p:blipFill>
        <p:spPr>
          <a:xfrm>
            <a:off x="10848528" y="73304"/>
            <a:ext cx="1145580" cy="1062724"/>
          </a:xfrm>
          <a:prstGeom prst="rect">
            <a:avLst/>
          </a:prstGeom>
        </p:spPr>
      </p:pic>
    </p:spTree>
    <p:extLst>
      <p:ext uri="{BB962C8B-B14F-4D97-AF65-F5344CB8AC3E}">
        <p14:creationId xmlns:p14="http://schemas.microsoft.com/office/powerpoint/2010/main" val="2615117222"/>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Bild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03712" y="1134694"/>
            <a:ext cx="5817271" cy="5102619"/>
          </a:xfrm>
          <a:prstGeom prst="rect">
            <a:avLst/>
          </a:prstGeom>
        </p:spPr>
      </p:pic>
      <p:sp>
        <p:nvSpPr>
          <p:cNvPr id="2" name="Titel 1"/>
          <p:cNvSpPr>
            <a:spLocks noGrp="1"/>
          </p:cNvSpPr>
          <p:nvPr>
            <p:ph type="title"/>
          </p:nvPr>
        </p:nvSpPr>
        <p:spPr>
          <a:xfrm>
            <a:off x="479376" y="325068"/>
            <a:ext cx="5075168" cy="809625"/>
          </a:xfrm>
        </p:spPr>
        <p:txBody>
          <a:bodyPr/>
          <a:lstStyle/>
          <a:p>
            <a:r>
              <a:rPr lang="de-DE" dirty="0"/>
              <a:t>Insel </a:t>
            </a:r>
            <a:r>
              <a:rPr lang="de-DE" dirty="0" smtClean="0"/>
              <a:t>„Probleme in der Brust “</a:t>
            </a:r>
            <a:endParaRPr lang="de-DE" dirty="0"/>
          </a:p>
        </p:txBody>
      </p:sp>
      <p:pic>
        <p:nvPicPr>
          <p:cNvPr id="9" name="Bild 8" descr="Schiff_NEU.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73610" y="2726656"/>
            <a:ext cx="1138736" cy="959346"/>
          </a:xfrm>
          <a:prstGeom prst="rect">
            <a:avLst/>
          </a:prstGeom>
        </p:spPr>
      </p:pic>
      <p:pic>
        <p:nvPicPr>
          <p:cNvPr id="6" name="Picture 16" descr="Brus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76520" y="155584"/>
            <a:ext cx="1279740" cy="114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8587423"/>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4" y="0"/>
            <a:ext cx="9142805" cy="548433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3006621" y="5691942"/>
            <a:ext cx="6177570" cy="615553"/>
          </a:xfrm>
          <a:prstGeom prst="rect">
            <a:avLst/>
          </a:prstGeom>
        </p:spPr>
        <p:txBody>
          <a:bodyPr vert="horz" wrap="square" lIns="0" tIns="0" rIns="0" bIns="0" rtlCol="0">
            <a:spAutoFit/>
          </a:bodyPr>
          <a:lstStyle/>
          <a:p>
            <a:pPr marL="11130" defTabSz="400666"/>
            <a:r>
              <a:rPr lang="de-DE" sz="2000" dirty="0">
                <a:cs typeface="Arial Unicode MS"/>
              </a:rPr>
              <a:t>Herrn </a:t>
            </a:r>
            <a:r>
              <a:rPr lang="de-DE" sz="2000" dirty="0" err="1">
                <a:cs typeface="Arial Unicode MS"/>
              </a:rPr>
              <a:t>Kasupke</a:t>
            </a:r>
            <a:r>
              <a:rPr lang="de-DE" sz="2000" dirty="0">
                <a:cs typeface="Arial Unicode MS"/>
              </a:rPr>
              <a:t> geht es nicht so gut! Was können Sie feststellen?</a:t>
            </a:r>
            <a:endParaRPr sz="2000" dirty="0">
              <a:cs typeface="Arial Unicode MS"/>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113</a:t>
            </a:fld>
            <a:endParaRPr lang="de-DE" sz="1600">
              <a:solidFill>
                <a:prstClr val="black">
                  <a:tint val="75000"/>
                </a:prstClr>
              </a:solidFill>
            </a:endParaRPr>
          </a:p>
        </p:txBody>
      </p:sp>
      <p:pic>
        <p:nvPicPr>
          <p:cNvPr id="8" name="Picture 16" descr="Brus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76520" y="155584"/>
            <a:ext cx="1279740" cy="114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21032253"/>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platzhalter 2"/>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tretch>
            <a:fillRect/>
          </a:stretch>
        </p:blipFill>
        <p:spPr>
          <a:xfrm>
            <a:off x="7031436" y="1507332"/>
            <a:ext cx="5160168" cy="2902595"/>
          </a:xfrm>
        </p:spPr>
      </p:pic>
      <p:sp>
        <p:nvSpPr>
          <p:cNvPr id="23" name="Vertikaler Textplatzhalter 22">
            <a:extLst>
              <a:ext uri="{FF2B5EF4-FFF2-40B4-BE49-F238E27FC236}">
                <a16:creationId xmlns:a16="http://schemas.microsoft.com/office/drawing/2014/main" id="{9EAC2184-A8F5-419B-9CF8-95FA8661CA1C}"/>
              </a:ext>
            </a:extLst>
          </p:cNvPr>
          <p:cNvSpPr>
            <a:spLocks noGrp="1"/>
          </p:cNvSpPr>
          <p:nvPr>
            <p:ph type="body" orient="vert" idx="11"/>
          </p:nvPr>
        </p:nvSpPr>
        <p:spPr>
          <a:xfrm>
            <a:off x="7032263" y="3326847"/>
            <a:ext cx="7698769" cy="3556053"/>
          </a:xfrm>
        </p:spPr>
        <p:txBody>
          <a:bodyPr wrap="none" lIns="540000" tIns="324000" rIns="3060000" bIns="1584000" anchor="ctr" anchorCtr="0">
            <a:spAutoFit/>
          </a:bodyPr>
          <a:lstStyle/>
          <a:p>
            <a:endParaRPr lang="de-DE" dirty="0" smtClean="0"/>
          </a:p>
          <a:p>
            <a:endParaRPr lang="de-DE" dirty="0"/>
          </a:p>
          <a:p>
            <a:endParaRPr lang="de-DE" dirty="0" smtClean="0"/>
          </a:p>
          <a:p>
            <a:endParaRPr lang="de-DE" dirty="0"/>
          </a:p>
          <a:p>
            <a:endParaRPr lang="de-DE" dirty="0" smtClean="0"/>
          </a:p>
          <a:p>
            <a:r>
              <a:rPr lang="de-DE" sz="1800" dirty="0" smtClean="0"/>
              <a:t>Die Symptome bei Frauen sind anders</a:t>
            </a:r>
          </a:p>
          <a:p>
            <a:r>
              <a:rPr lang="de-DE" sz="1000" dirty="0"/>
              <a:t>(Bild: Deutsche Herzstiftung)</a:t>
            </a:r>
          </a:p>
        </p:txBody>
      </p:sp>
      <p:sp>
        <p:nvSpPr>
          <p:cNvPr id="2" name="Foliennummernplatzhalter 1">
            <a:extLst>
              <a:ext uri="{FF2B5EF4-FFF2-40B4-BE49-F238E27FC236}">
                <a16:creationId xmlns:a16="http://schemas.microsoft.com/office/drawing/2014/main" id="{F118C3B4-B0C3-4BD6-958A-F7014A219625}"/>
              </a:ext>
            </a:extLst>
          </p:cNvPr>
          <p:cNvSpPr>
            <a:spLocks noGrp="1"/>
          </p:cNvSpPr>
          <p:nvPr>
            <p:ph type="sldNum" sz="quarter" idx="10"/>
          </p:nvPr>
        </p:nvSpPr>
        <p:spPr/>
        <p:txBody>
          <a:bodyPr/>
          <a:lstStyle/>
          <a:p>
            <a:pPr defTabSz="914355"/>
            <a:fld id="{B1DFA706-D6BF-4054-BFB5-EC6378B45988}" type="slidenum">
              <a:rPr lang="de-DE">
                <a:solidFill>
                  <a:prstClr val="white"/>
                </a:solidFill>
                <a:latin typeface="Maven Pro"/>
              </a:rPr>
              <a:pPr defTabSz="914355"/>
              <a:t>114</a:t>
            </a:fld>
            <a:endParaRPr lang="de-DE" dirty="0">
              <a:solidFill>
                <a:prstClr val="white"/>
              </a:solidFill>
              <a:latin typeface="Maven Pro"/>
            </a:endParaRPr>
          </a:p>
        </p:txBody>
      </p:sp>
      <p:sp>
        <p:nvSpPr>
          <p:cNvPr id="7" name="Vertikaler Textplatzhalter 6">
            <a:extLst>
              <a:ext uri="{FF2B5EF4-FFF2-40B4-BE49-F238E27FC236}">
                <a16:creationId xmlns:a16="http://schemas.microsoft.com/office/drawing/2014/main" id="{3BF04746-1A9C-415E-9508-83AD6FD789FD}"/>
              </a:ext>
            </a:extLst>
          </p:cNvPr>
          <p:cNvSpPr>
            <a:spLocks noGrp="1"/>
          </p:cNvSpPr>
          <p:nvPr>
            <p:ph type="body" orient="vert" idx="1"/>
          </p:nvPr>
        </p:nvSpPr>
        <p:spPr/>
        <p:txBody>
          <a:bodyPr/>
          <a:lstStyle/>
          <a:p>
            <a:r>
              <a:rPr lang="de-DE" sz="2800" dirty="0"/>
              <a:t>Besonderheiten</a:t>
            </a:r>
          </a:p>
          <a:p>
            <a:pPr marL="228600" lvl="1" indent="-228600">
              <a:buFont typeface="Arial" panose="020B0604020202020204" pitchFamily="34" charset="0"/>
              <a:buChar char="•"/>
            </a:pPr>
            <a:r>
              <a:rPr lang="de-DE" dirty="0" smtClean="0"/>
              <a:t>Frauen erleiden in höherem Alter als Männer einen Herzinfarkt</a:t>
            </a:r>
          </a:p>
          <a:p>
            <a:pPr marL="228600" lvl="1" indent="-228600">
              <a:buFont typeface="Arial" panose="020B0604020202020204" pitchFamily="34" charset="0"/>
              <a:buChar char="•"/>
            </a:pPr>
            <a:r>
              <a:rPr lang="de-DE" dirty="0" smtClean="0"/>
              <a:t>Die Symptomatik ist oft verschleiert:</a:t>
            </a:r>
          </a:p>
          <a:p>
            <a:pPr marL="385200" lvl="2" indent="-228600"/>
            <a:r>
              <a:rPr lang="de-DE" dirty="0" smtClean="0"/>
              <a:t>Übelkeit und Erbrechen </a:t>
            </a:r>
          </a:p>
          <a:p>
            <a:pPr marL="385200" lvl="2" indent="-228600"/>
            <a:r>
              <a:rPr lang="de-DE" dirty="0" smtClean="0"/>
              <a:t>Schmerzen sind oft im rechten Oberbauch</a:t>
            </a:r>
          </a:p>
          <a:p>
            <a:pPr marL="385200" lvl="2" indent="-228600"/>
            <a:r>
              <a:rPr lang="de-DE" dirty="0" smtClean="0"/>
              <a:t>Schweißausbrüche</a:t>
            </a:r>
          </a:p>
          <a:p>
            <a:pPr marL="385200" lvl="2" indent="-228600"/>
            <a:r>
              <a:rPr lang="de-DE" dirty="0" smtClean="0"/>
              <a:t>Rückenschmerzen</a:t>
            </a:r>
          </a:p>
          <a:p>
            <a:pPr marL="385200" lvl="2" indent="-228600"/>
            <a:r>
              <a:rPr lang="de-DE" dirty="0" smtClean="0"/>
              <a:t>Ziehen in den Armen</a:t>
            </a:r>
          </a:p>
          <a:p>
            <a:pPr marL="385200" lvl="2" indent="-228600"/>
            <a:r>
              <a:rPr lang="de-DE" dirty="0" smtClean="0"/>
              <a:t>Unerklärliche Müdigkeit</a:t>
            </a:r>
          </a:p>
          <a:p>
            <a:pPr marL="385200" lvl="2" indent="-228600"/>
            <a:r>
              <a:rPr lang="de-DE" dirty="0" smtClean="0"/>
              <a:t>Depressionen</a:t>
            </a:r>
          </a:p>
          <a:p>
            <a:pPr marL="228600" lvl="1" indent="-228600">
              <a:buFont typeface="Arial" panose="020B0604020202020204" pitchFamily="34" charset="0"/>
              <a:buChar char="•"/>
            </a:pPr>
            <a:r>
              <a:rPr lang="de-DE" b="1" dirty="0" smtClean="0"/>
              <a:t>Auch Jugendliche und Kinder können einen Herzinfarkt erleiden!</a:t>
            </a:r>
          </a:p>
          <a:p>
            <a:pPr lvl="1"/>
            <a:endParaRPr lang="de-DE" dirty="0"/>
          </a:p>
        </p:txBody>
      </p:sp>
      <p:sp>
        <p:nvSpPr>
          <p:cNvPr id="6" name="Titel 5">
            <a:extLst>
              <a:ext uri="{FF2B5EF4-FFF2-40B4-BE49-F238E27FC236}">
                <a16:creationId xmlns:a16="http://schemas.microsoft.com/office/drawing/2014/main" id="{4E021914-8E36-44D3-A8B2-A49CB316ACE1}"/>
              </a:ext>
            </a:extLst>
          </p:cNvPr>
          <p:cNvSpPr>
            <a:spLocks noGrp="1"/>
          </p:cNvSpPr>
          <p:nvPr>
            <p:ph type="title"/>
          </p:nvPr>
        </p:nvSpPr>
        <p:spPr/>
        <p:txBody>
          <a:bodyPr/>
          <a:lstStyle/>
          <a:p>
            <a:r>
              <a:rPr lang="de-DE" dirty="0" smtClean="0"/>
              <a:t>Ein Herzinfarkt … </a:t>
            </a:r>
            <a:endParaRPr lang="de-DE" dirty="0"/>
          </a:p>
        </p:txBody>
      </p:sp>
    </p:spTree>
    <p:extLst>
      <p:ext uri="{BB962C8B-B14F-4D97-AF65-F5344CB8AC3E}">
        <p14:creationId xmlns:p14="http://schemas.microsoft.com/office/powerpoint/2010/main" val="1224567876"/>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herzifarkt schema 2mi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857250"/>
            <a:ext cx="9144000" cy="5143500"/>
          </a:xfrm>
          <a:prstGeom prst="rect">
            <a:avLst/>
          </a:prstGeom>
        </p:spPr>
      </p:pic>
      <p:sp>
        <p:nvSpPr>
          <p:cNvPr id="6" name="Foliennummernplatzhalter 5"/>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115</a:t>
            </a:fld>
            <a:endParaRPr lang="de-DE" sz="1600">
              <a:solidFill>
                <a:prstClr val="black">
                  <a:tint val="75000"/>
                </a:prstClr>
              </a:solidFill>
            </a:endParaRPr>
          </a:p>
        </p:txBody>
      </p:sp>
      <p:pic>
        <p:nvPicPr>
          <p:cNvPr id="8" name="Picture 16" descr="Brus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76520" y="155584"/>
            <a:ext cx="1279740" cy="114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7981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4" y="-45720"/>
            <a:ext cx="9142805" cy="548433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3863158" y="5669081"/>
            <a:ext cx="4464496" cy="307777"/>
          </a:xfrm>
          <a:prstGeom prst="rect">
            <a:avLst/>
          </a:prstGeom>
        </p:spPr>
        <p:txBody>
          <a:bodyPr vert="horz" wrap="square" lIns="0" tIns="0" rIns="0" bIns="0" rtlCol="0">
            <a:spAutoFit/>
          </a:bodyPr>
          <a:lstStyle/>
          <a:p>
            <a:pPr marL="11130" defTabSz="400666"/>
            <a:r>
              <a:rPr sz="1400" spc="-79" dirty="0">
                <a:solidFill>
                  <a:srgbClr val="808285"/>
                </a:solidFill>
                <a:latin typeface="Arial Unicode MS"/>
                <a:cs typeface="Arial Unicode MS"/>
              </a:rPr>
              <a:t> </a:t>
            </a:r>
            <a:r>
              <a:rPr lang="de-DE" sz="2000" dirty="0">
                <a:cs typeface="Arial Unicode MS"/>
              </a:rPr>
              <a:t>Welches Problem hat Herr Thiemann?</a:t>
            </a:r>
            <a:endParaRPr sz="2000" dirty="0">
              <a:cs typeface="Arial Unicode MS"/>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116</a:t>
            </a:fld>
            <a:endParaRPr lang="de-DE" sz="1600">
              <a:solidFill>
                <a:prstClr val="black">
                  <a:tint val="75000"/>
                </a:prstClr>
              </a:solidFill>
            </a:endParaRPr>
          </a:p>
        </p:txBody>
      </p:sp>
      <p:pic>
        <p:nvPicPr>
          <p:cNvPr id="8" name="Picture 16" descr="Brus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76520" y="155584"/>
            <a:ext cx="1279740" cy="114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82615536"/>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4" y="0"/>
            <a:ext cx="9142805" cy="548433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4259202" y="5691941"/>
            <a:ext cx="3672408" cy="307777"/>
          </a:xfrm>
          <a:prstGeom prst="rect">
            <a:avLst/>
          </a:prstGeom>
        </p:spPr>
        <p:txBody>
          <a:bodyPr vert="horz" wrap="square" lIns="0" tIns="0" rIns="0" bIns="0" rtlCol="0">
            <a:spAutoFit/>
          </a:bodyPr>
          <a:lstStyle/>
          <a:p>
            <a:pPr marL="11130" defTabSz="400666"/>
            <a:r>
              <a:rPr lang="de-DE" sz="2000" dirty="0">
                <a:cs typeface="Arial Unicode MS"/>
              </a:rPr>
              <a:t>Zu hastig gegessen – und nun?</a:t>
            </a:r>
            <a:endParaRPr sz="2000" dirty="0">
              <a:cs typeface="Arial Unicode MS"/>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117</a:t>
            </a:fld>
            <a:endParaRPr lang="de-DE" sz="1600">
              <a:solidFill>
                <a:prstClr val="black">
                  <a:tint val="75000"/>
                </a:prstClr>
              </a:solidFill>
            </a:endParaRPr>
          </a:p>
        </p:txBody>
      </p:sp>
      <p:pic>
        <p:nvPicPr>
          <p:cNvPr id="8" name="Picture 16" descr="Brus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76520" y="155584"/>
            <a:ext cx="1279740" cy="114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0217785"/>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5" name="Bild 1" descr="Foliensatz+Kind_2012_Seite_29.png"/>
          <p:cNvPicPr>
            <a:picLocks noChangeAspect="1"/>
          </p:cNvPicPr>
          <p:nvPr/>
        </p:nvPicPr>
        <p:blipFill rotWithShape="1">
          <a:blip r:embed="rId2" cstate="print">
            <a:extLst>
              <a:ext uri="{28A0092B-C50C-407E-A947-70E740481C1C}">
                <a14:useLocalDpi xmlns:a14="http://schemas.microsoft.com/office/drawing/2010/main" val="0"/>
              </a:ext>
            </a:extLst>
          </a:blip>
          <a:srcRect l="12465" t="5249" r="4848" b="30701"/>
          <a:stretch/>
        </p:blipFill>
        <p:spPr bwMode="auto">
          <a:xfrm>
            <a:off x="2495600" y="1700808"/>
            <a:ext cx="7560840"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feld 2"/>
          <p:cNvSpPr txBox="1"/>
          <p:nvPr/>
        </p:nvSpPr>
        <p:spPr>
          <a:xfrm>
            <a:off x="551384" y="308766"/>
            <a:ext cx="7719070" cy="792088"/>
          </a:xfrm>
          <a:prstGeom prst="rect">
            <a:avLst/>
          </a:prstGeom>
          <a:noFill/>
        </p:spPr>
        <p:txBody>
          <a:bodyPr wrap="square" lIns="0" tIns="0" rIns="0" bIns="0" rtlCol="0" anchor="t" anchorCtr="0">
            <a:noAutofit/>
          </a:bodyPr>
          <a:lstStyle/>
          <a:p>
            <a:pPr algn="l"/>
            <a:r>
              <a:rPr lang="de-DE" sz="3200" dirty="0"/>
              <a:t>Maßnahmen </a:t>
            </a:r>
            <a:r>
              <a:rPr lang="de-DE" sz="3600" dirty="0"/>
              <a:t>bei</a:t>
            </a:r>
            <a:r>
              <a:rPr lang="de-DE" sz="3200" dirty="0"/>
              <a:t> Fremdkörper in den Atemwegen</a:t>
            </a:r>
          </a:p>
        </p:txBody>
      </p:sp>
      <p:pic>
        <p:nvPicPr>
          <p:cNvPr id="6" name="Picture 16" descr="Bru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6520" y="155584"/>
            <a:ext cx="1279740" cy="114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56194596"/>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4" y="0"/>
            <a:ext cx="9142805" cy="548433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p:nvPr/>
        </p:nvSpPr>
        <p:spPr>
          <a:xfrm>
            <a:off x="6095401" y="0"/>
            <a:ext cx="45719" cy="5484338"/>
          </a:xfrm>
          <a:custGeom>
            <a:avLst/>
            <a:gdLst/>
            <a:ahLst/>
            <a:cxnLst/>
            <a:rect l="l" t="t" r="r" b="b"/>
            <a:pathLst>
              <a:path h="6168390">
                <a:moveTo>
                  <a:pt x="0" y="0"/>
                </a:moveTo>
                <a:lnTo>
                  <a:pt x="0" y="6168003"/>
                </a:lnTo>
              </a:path>
            </a:pathLst>
          </a:custGeom>
          <a:ln w="38100">
            <a:solidFill>
              <a:srgbClr val="FFFFFF"/>
            </a:solidFill>
          </a:ln>
        </p:spPr>
        <p:txBody>
          <a:bodyPr wrap="square" lIns="0" tIns="0" rIns="0" bIns="0" rtlCol="0"/>
          <a:lstStyle/>
          <a:p>
            <a:pPr defTabSz="400666"/>
            <a:endParaRPr>
              <a:solidFill>
                <a:prstClr val="black"/>
              </a:solidFill>
            </a:endParaRPr>
          </a:p>
        </p:txBody>
      </p:sp>
      <p:sp>
        <p:nvSpPr>
          <p:cNvPr id="4" name="object 4"/>
          <p:cNvSpPr txBox="1"/>
          <p:nvPr/>
        </p:nvSpPr>
        <p:spPr>
          <a:xfrm>
            <a:off x="2310926" y="5691941"/>
            <a:ext cx="7568950" cy="307777"/>
          </a:xfrm>
          <a:prstGeom prst="rect">
            <a:avLst/>
          </a:prstGeom>
        </p:spPr>
        <p:txBody>
          <a:bodyPr vert="horz" wrap="square" lIns="0" tIns="0" rIns="0" bIns="0" rtlCol="0">
            <a:spAutoFit/>
          </a:bodyPr>
          <a:lstStyle/>
          <a:p>
            <a:pPr marL="11130" defTabSz="400666"/>
            <a:r>
              <a:rPr lang="de-DE" sz="2000" dirty="0">
                <a:cs typeface="Arial Unicode MS"/>
              </a:rPr>
              <a:t>So können wir bei einem </a:t>
            </a:r>
            <a:r>
              <a:rPr sz="2000" dirty="0">
                <a:cs typeface="Arial Unicode MS"/>
              </a:rPr>
              <a:t> Fremdkörper</a:t>
            </a:r>
            <a:r>
              <a:rPr sz="2000" spc="-9" dirty="0">
                <a:cs typeface="Arial Unicode MS"/>
              </a:rPr>
              <a:t> </a:t>
            </a:r>
            <a:r>
              <a:rPr sz="2000" spc="-4" dirty="0">
                <a:cs typeface="Arial Unicode MS"/>
              </a:rPr>
              <a:t>i</a:t>
            </a:r>
            <a:r>
              <a:rPr sz="2000" dirty="0">
                <a:cs typeface="Arial Unicode MS"/>
              </a:rPr>
              <a:t>n </a:t>
            </a:r>
            <a:r>
              <a:rPr sz="2000" spc="-4" dirty="0">
                <a:cs typeface="Arial Unicode MS"/>
              </a:rPr>
              <a:t>de</a:t>
            </a:r>
            <a:r>
              <a:rPr sz="2000" dirty="0">
                <a:cs typeface="Arial Unicode MS"/>
              </a:rPr>
              <a:t>n</a:t>
            </a:r>
            <a:r>
              <a:rPr sz="2000" spc="-75" dirty="0">
                <a:cs typeface="Arial Unicode MS"/>
              </a:rPr>
              <a:t> </a:t>
            </a:r>
            <a:r>
              <a:rPr sz="2000" dirty="0" err="1">
                <a:cs typeface="Arial Unicode MS"/>
              </a:rPr>
              <a:t>Atemwegen</a:t>
            </a:r>
            <a:r>
              <a:rPr lang="de-DE" sz="2000" dirty="0">
                <a:cs typeface="Arial Unicode MS"/>
              </a:rPr>
              <a:t> helfen</a:t>
            </a:r>
            <a:endParaRPr sz="2000" dirty="0">
              <a:cs typeface="Arial Unicode MS"/>
            </a:endParaRPr>
          </a:p>
        </p:txBody>
      </p:sp>
      <p:sp>
        <p:nvSpPr>
          <p:cNvPr id="8" name="Foliennummernplatzhalter 7"/>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119</a:t>
            </a:fld>
            <a:endParaRPr lang="de-DE" sz="1600">
              <a:solidFill>
                <a:prstClr val="black">
                  <a:tint val="75000"/>
                </a:prstClr>
              </a:solidFill>
            </a:endParaRPr>
          </a:p>
        </p:txBody>
      </p:sp>
      <p:pic>
        <p:nvPicPr>
          <p:cNvPr id="9" name="Picture 16" descr="Brus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76520" y="155584"/>
            <a:ext cx="1279740" cy="114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9798918"/>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4" y="0"/>
            <a:ext cx="9142805" cy="548433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3695828" y="5691941"/>
            <a:ext cx="4799155" cy="307777"/>
          </a:xfrm>
          <a:prstGeom prst="rect">
            <a:avLst/>
          </a:prstGeom>
        </p:spPr>
        <p:txBody>
          <a:bodyPr vert="horz" wrap="square" lIns="0" tIns="0" rIns="0" bIns="0" rtlCol="0">
            <a:spAutoFit/>
          </a:bodyPr>
          <a:lstStyle/>
          <a:p>
            <a:pPr marL="11130" defTabSz="400666"/>
            <a:r>
              <a:rPr sz="2000" dirty="0" err="1">
                <a:cs typeface="Arial Unicode MS"/>
              </a:rPr>
              <a:t>Insektenstich</a:t>
            </a:r>
            <a:r>
              <a:rPr sz="2000" spc="-9" dirty="0">
                <a:cs typeface="Arial Unicode MS"/>
              </a:rPr>
              <a:t> </a:t>
            </a:r>
            <a:r>
              <a:rPr sz="2000" spc="-4" dirty="0" err="1">
                <a:cs typeface="Arial Unicode MS"/>
              </a:rPr>
              <a:t>i</a:t>
            </a:r>
            <a:r>
              <a:rPr sz="2000" dirty="0" err="1">
                <a:cs typeface="Arial Unicode MS"/>
              </a:rPr>
              <a:t>m</a:t>
            </a:r>
            <a:r>
              <a:rPr sz="2000" dirty="0">
                <a:cs typeface="Arial Unicode MS"/>
              </a:rPr>
              <a:t> </a:t>
            </a:r>
            <a:r>
              <a:rPr sz="2000" dirty="0" err="1">
                <a:cs typeface="Arial Unicode MS"/>
              </a:rPr>
              <a:t>Mund</a:t>
            </a:r>
            <a:r>
              <a:rPr sz="2000" dirty="0">
                <a:cs typeface="Arial Unicode MS"/>
              </a:rPr>
              <a:t>-</a:t>
            </a:r>
            <a:r>
              <a:rPr lang="de-DE" sz="2000" dirty="0">
                <a:cs typeface="Arial Unicode MS"/>
              </a:rPr>
              <a:t> und </a:t>
            </a:r>
            <a:r>
              <a:rPr sz="2000" dirty="0" err="1">
                <a:cs typeface="Arial Unicode MS"/>
              </a:rPr>
              <a:t>Rachenraum</a:t>
            </a:r>
            <a:endParaRPr sz="2000" dirty="0">
              <a:cs typeface="Arial Unicode MS"/>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120</a:t>
            </a:fld>
            <a:endParaRPr lang="de-DE" sz="1600">
              <a:solidFill>
                <a:prstClr val="black">
                  <a:tint val="75000"/>
                </a:prstClr>
              </a:solidFill>
            </a:endParaRPr>
          </a:p>
        </p:txBody>
      </p:sp>
      <p:pic>
        <p:nvPicPr>
          <p:cNvPr id="8" name="Picture 16" descr="Brus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76520" y="155584"/>
            <a:ext cx="1279740" cy="114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7692115"/>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6" descr="Bru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76520" y="155584"/>
            <a:ext cx="1279740" cy="114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uppieren 3"/>
          <p:cNvGrpSpPr/>
          <p:nvPr/>
        </p:nvGrpSpPr>
        <p:grpSpPr>
          <a:xfrm>
            <a:off x="2567608" y="908720"/>
            <a:ext cx="7632848" cy="5114987"/>
            <a:chOff x="335360" y="836712"/>
            <a:chExt cx="7632848" cy="5114987"/>
          </a:xfrm>
        </p:grpSpPr>
        <p:pic>
          <p:nvPicPr>
            <p:cNvPr id="33793" name="Bild 1" descr="Foliensatz+Kind_2012_Seite_31.png"/>
            <p:cNvPicPr>
              <a:picLocks noChangeAspect="1"/>
            </p:cNvPicPr>
            <p:nvPr/>
          </p:nvPicPr>
          <p:blipFill rotWithShape="1">
            <a:blip r:embed="rId3" cstate="print">
              <a:extLst>
                <a:ext uri="{28A0092B-C50C-407E-A947-70E740481C1C}">
                  <a14:useLocalDpi xmlns:a14="http://schemas.microsoft.com/office/drawing/2010/main" val="0"/>
                </a:ext>
              </a:extLst>
            </a:blip>
            <a:srcRect l="46060" t="17450" r="6690" b="34250"/>
            <a:stretch/>
          </p:blipFill>
          <p:spPr bwMode="auto">
            <a:xfrm>
              <a:off x="3647728" y="1628800"/>
              <a:ext cx="4320480" cy="3312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Grafik 1"/>
            <p:cNvPicPr>
              <a:picLocks noChangeAspect="1"/>
            </p:cNvPicPr>
            <p:nvPr/>
          </p:nvPicPr>
          <p:blipFill rotWithShape="1">
            <a:blip r:embed="rId4"/>
            <a:srcRect r="53637"/>
            <a:stretch/>
          </p:blipFill>
          <p:spPr>
            <a:xfrm>
              <a:off x="335360" y="836712"/>
              <a:ext cx="3671663" cy="5114987"/>
            </a:xfrm>
            <a:prstGeom prst="rect">
              <a:avLst/>
            </a:prstGeom>
          </p:spPr>
        </p:pic>
      </p:grpSp>
    </p:spTree>
    <p:extLst>
      <p:ext uri="{BB962C8B-B14F-4D97-AF65-F5344CB8AC3E}">
        <p14:creationId xmlns:p14="http://schemas.microsoft.com/office/powerpoint/2010/main" val="2014427248"/>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4" y="0"/>
            <a:ext cx="9142805" cy="5485052"/>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3287094" y="5692298"/>
            <a:ext cx="5616624" cy="307777"/>
          </a:xfrm>
          <a:prstGeom prst="rect">
            <a:avLst/>
          </a:prstGeom>
        </p:spPr>
        <p:txBody>
          <a:bodyPr vert="horz" wrap="square" lIns="0" tIns="0" rIns="0" bIns="0" rtlCol="0">
            <a:spAutoFit/>
          </a:bodyPr>
          <a:lstStyle/>
          <a:p>
            <a:pPr marL="11130" defTabSz="400666"/>
            <a:r>
              <a:rPr sz="1400" spc="-4" dirty="0">
                <a:solidFill>
                  <a:srgbClr val="808285"/>
                </a:solidFill>
                <a:latin typeface="Arial Unicode MS"/>
                <a:cs typeface="Arial Unicode MS"/>
              </a:rPr>
              <a:t> </a:t>
            </a:r>
            <a:r>
              <a:rPr lang="de-DE" sz="2000" dirty="0">
                <a:cs typeface="Arial Unicode MS"/>
              </a:rPr>
              <a:t>Welches Problem ergibt sich bei diesem Unfall?</a:t>
            </a:r>
            <a:endParaRPr sz="2000" dirty="0">
              <a:cs typeface="Arial Unicode MS"/>
            </a:endParaRPr>
          </a:p>
        </p:txBody>
      </p:sp>
      <p:sp>
        <p:nvSpPr>
          <p:cNvPr id="7" name="Foliennummernplatzhalter 6"/>
          <p:cNvSpPr>
            <a:spLocks noGrp="1"/>
          </p:cNvSpPr>
          <p:nvPr>
            <p:ph type="sldNum" sz="quarter" idx="4294967295"/>
          </p:nvPr>
        </p:nvSpPr>
        <p:spPr>
          <a:xfrm>
            <a:off x="8564564" y="6515100"/>
            <a:ext cx="2103437" cy="342900"/>
          </a:xfrm>
        </p:spPr>
        <p:txBody>
          <a:bodyPr/>
          <a:lstStyle/>
          <a:p>
            <a:pPr defTabSz="400701"/>
            <a:fld id="{B6F15528-21DE-4FAA-801E-634DDDAF4B2B}" type="slidenum">
              <a:rPr lang="de-DE" sz="1600">
                <a:solidFill>
                  <a:prstClr val="black">
                    <a:tint val="75000"/>
                  </a:prstClr>
                </a:solidFill>
              </a:rPr>
              <a:pPr defTabSz="400701"/>
              <a:t>122</a:t>
            </a:fld>
            <a:endParaRPr lang="de-DE" sz="1600">
              <a:solidFill>
                <a:prstClr val="black">
                  <a:tint val="75000"/>
                </a:prstClr>
              </a:solidFill>
            </a:endParaRPr>
          </a:p>
        </p:txBody>
      </p:sp>
      <p:pic>
        <p:nvPicPr>
          <p:cNvPr id="8" name="Picture 16" descr="Brus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76520" y="155584"/>
            <a:ext cx="1279740" cy="114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924263"/>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407368" y="476672"/>
            <a:ext cx="11176331" cy="3330000"/>
          </a:xfrm>
        </p:spPr>
        <p:txBody>
          <a:bodyPr/>
          <a:lstStyle/>
          <a:p>
            <a:r>
              <a:rPr lang="de-DE" sz="3600" dirty="0" smtClean="0"/>
              <a:t>Probleme in der Brust? – Lagerung</a:t>
            </a:r>
            <a:endParaRPr lang="de-DE" sz="3600" dirty="0"/>
          </a:p>
        </p:txBody>
      </p:sp>
      <p:pic>
        <p:nvPicPr>
          <p:cNvPr id="18" name="Bild 17" descr="Lagerung_1.ep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7568" y="1893437"/>
            <a:ext cx="4032448" cy="3826469"/>
          </a:xfrm>
          <a:prstGeom prst="rect">
            <a:avLst/>
          </a:prstGeom>
        </p:spPr>
      </p:pic>
      <p:pic>
        <p:nvPicPr>
          <p:cNvPr id="6" name="Picture 16" descr="Bru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6520" y="155584"/>
            <a:ext cx="1279740" cy="114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2047436"/>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Bild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03712" y="1134694"/>
            <a:ext cx="5817271" cy="5102619"/>
          </a:xfrm>
          <a:prstGeom prst="rect">
            <a:avLst/>
          </a:prstGeom>
        </p:spPr>
      </p:pic>
      <p:sp>
        <p:nvSpPr>
          <p:cNvPr id="2" name="Titel 1"/>
          <p:cNvSpPr>
            <a:spLocks noGrp="1"/>
          </p:cNvSpPr>
          <p:nvPr>
            <p:ph type="title"/>
          </p:nvPr>
        </p:nvSpPr>
        <p:spPr>
          <a:xfrm>
            <a:off x="479376" y="325068"/>
            <a:ext cx="5075168" cy="809625"/>
          </a:xfrm>
        </p:spPr>
        <p:txBody>
          <a:bodyPr/>
          <a:lstStyle/>
          <a:p>
            <a:r>
              <a:rPr lang="de-DE" dirty="0"/>
              <a:t>Insel </a:t>
            </a:r>
            <a:r>
              <a:rPr lang="de-DE" dirty="0" smtClean="0"/>
              <a:t>„Probleme im Bauch “</a:t>
            </a:r>
            <a:endParaRPr lang="de-DE" dirty="0"/>
          </a:p>
        </p:txBody>
      </p:sp>
      <p:pic>
        <p:nvPicPr>
          <p:cNvPr id="9" name="Bild 8" descr="Schiff_NEU.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76120" y="3686003"/>
            <a:ext cx="1138736" cy="959346"/>
          </a:xfrm>
          <a:prstGeom prst="rect">
            <a:avLst/>
          </a:prstGeom>
        </p:spPr>
      </p:pic>
      <p:pic>
        <p:nvPicPr>
          <p:cNvPr id="3" name="Grafik 2"/>
          <p:cNvPicPr>
            <a:picLocks noChangeAspect="1"/>
          </p:cNvPicPr>
          <p:nvPr/>
        </p:nvPicPr>
        <p:blipFill>
          <a:blip r:embed="rId4"/>
          <a:stretch>
            <a:fillRect/>
          </a:stretch>
        </p:blipFill>
        <p:spPr>
          <a:xfrm>
            <a:off x="10907850" y="0"/>
            <a:ext cx="1254860" cy="1332380"/>
          </a:xfrm>
          <a:prstGeom prst="rect">
            <a:avLst/>
          </a:prstGeom>
        </p:spPr>
      </p:pic>
    </p:spTree>
    <p:extLst>
      <p:ext uri="{BB962C8B-B14F-4D97-AF65-F5344CB8AC3E}">
        <p14:creationId xmlns:p14="http://schemas.microsoft.com/office/powerpoint/2010/main" val="3249882015"/>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4" y="0"/>
            <a:ext cx="9142805" cy="5484338"/>
          </a:xfrm>
          <a:prstGeom prst="rect">
            <a:avLst/>
          </a:prstGeom>
          <a:blipFill>
            <a:blip r:embed="rId3" cstate="screen">
              <a:extLst>
                <a:ext uri="{28A0092B-C50C-407E-A947-70E740481C1C}">
                  <a14:useLocalDpi xmlns:a14="http://schemas.microsoft.com/office/drawing/2010/main"/>
                </a:ext>
              </a:extLst>
            </a:blip>
            <a:stretch>
              <a:fillRect/>
            </a:stretch>
          </a:blipFill>
        </p:spPr>
        <p:txBody>
          <a:bodyPr wrap="square" lIns="0" tIns="0" rIns="0" bIns="0" rtlCol="0"/>
          <a:lstStyle/>
          <a:p>
            <a:pPr defTabSz="400666"/>
            <a:endParaRPr>
              <a:solidFill>
                <a:prstClr val="black"/>
              </a:solidFill>
            </a:endParaRPr>
          </a:p>
        </p:txBody>
      </p:sp>
      <p:sp>
        <p:nvSpPr>
          <p:cNvPr id="3" name="object 3"/>
          <p:cNvSpPr txBox="1"/>
          <p:nvPr/>
        </p:nvSpPr>
        <p:spPr>
          <a:xfrm>
            <a:off x="4813771" y="5845830"/>
            <a:ext cx="2563269" cy="307777"/>
          </a:xfrm>
          <a:prstGeom prst="rect">
            <a:avLst/>
          </a:prstGeom>
        </p:spPr>
        <p:txBody>
          <a:bodyPr vert="horz" wrap="square" lIns="0" tIns="0" rIns="0" bIns="0" rtlCol="0">
            <a:spAutoFit/>
          </a:bodyPr>
          <a:lstStyle/>
          <a:p>
            <a:pPr marL="11130" defTabSz="400666"/>
            <a:r>
              <a:rPr sz="2000" dirty="0" err="1">
                <a:cs typeface="Arial Unicode MS"/>
              </a:rPr>
              <a:t>Schmerzen</a:t>
            </a:r>
            <a:r>
              <a:rPr sz="2000" spc="-4" dirty="0">
                <a:cs typeface="Arial Unicode MS"/>
              </a:rPr>
              <a:t> i</a:t>
            </a:r>
            <a:r>
              <a:rPr sz="2000" dirty="0">
                <a:cs typeface="Arial Unicode MS"/>
              </a:rPr>
              <a:t>m Bauch</a:t>
            </a:r>
          </a:p>
        </p:txBody>
      </p:sp>
      <p:sp>
        <p:nvSpPr>
          <p:cNvPr id="7" name="Foliennummernplatzhalter 6"/>
          <p:cNvSpPr>
            <a:spLocks noGrp="1"/>
          </p:cNvSpPr>
          <p:nvPr>
            <p:ph type="sldNum" sz="quarter" idx="4294967295"/>
          </p:nvPr>
        </p:nvSpPr>
        <p:spPr>
          <a:xfrm>
            <a:off x="9388475" y="6515100"/>
            <a:ext cx="2803525" cy="342900"/>
          </a:xfrm>
        </p:spPr>
        <p:txBody>
          <a:bodyPr/>
          <a:lstStyle/>
          <a:p>
            <a:pPr defTabSz="400701"/>
            <a:fld id="{B6F15528-21DE-4FAA-801E-634DDDAF4B2B}" type="slidenum">
              <a:rPr lang="de-DE" sz="1600">
                <a:solidFill>
                  <a:prstClr val="black">
                    <a:tint val="75000"/>
                  </a:prstClr>
                </a:solidFill>
              </a:rPr>
              <a:pPr defTabSz="400701"/>
              <a:t>125</a:t>
            </a:fld>
            <a:endParaRPr lang="de-DE" sz="1600">
              <a:solidFill>
                <a:prstClr val="black">
                  <a:tint val="75000"/>
                </a:prstClr>
              </a:solidFill>
            </a:endParaRPr>
          </a:p>
        </p:txBody>
      </p:sp>
      <p:pic>
        <p:nvPicPr>
          <p:cNvPr id="6" name="Grafik 5"/>
          <p:cNvPicPr>
            <a:picLocks noChangeAspect="1"/>
          </p:cNvPicPr>
          <p:nvPr/>
        </p:nvPicPr>
        <p:blipFill>
          <a:blip r:embed="rId4"/>
          <a:stretch>
            <a:fillRect/>
          </a:stretch>
        </p:blipFill>
        <p:spPr>
          <a:xfrm>
            <a:off x="10907850" y="0"/>
            <a:ext cx="1254860" cy="1332380"/>
          </a:xfrm>
          <a:prstGeom prst="rect">
            <a:avLst/>
          </a:prstGeom>
        </p:spPr>
      </p:pic>
    </p:spTree>
    <p:extLst>
      <p:ext uri="{BB962C8B-B14F-4D97-AF65-F5344CB8AC3E}">
        <p14:creationId xmlns:p14="http://schemas.microsoft.com/office/powerpoint/2010/main" val="2316592115"/>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29" name="Bild 1" descr="Foliensatz+Kind_2012_Seite_45.png"/>
          <p:cNvPicPr>
            <a:picLocks noChangeAspect="1"/>
          </p:cNvPicPr>
          <p:nvPr/>
        </p:nvPicPr>
        <p:blipFill rotWithShape="1">
          <a:blip r:embed="rId2" cstate="print">
            <a:extLst>
              <a:ext uri="{28A0092B-C50C-407E-A947-70E740481C1C}">
                <a14:useLocalDpi xmlns:a14="http://schemas.microsoft.com/office/drawing/2010/main" val="0"/>
              </a:ext>
            </a:extLst>
          </a:blip>
          <a:srcRect l="8263" t="4851" r="4325" b="19550"/>
          <a:stretch/>
        </p:blipFill>
        <p:spPr bwMode="auto">
          <a:xfrm>
            <a:off x="1847528" y="1196752"/>
            <a:ext cx="7992888" cy="5184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feld 2"/>
          <p:cNvSpPr txBox="1"/>
          <p:nvPr/>
        </p:nvSpPr>
        <p:spPr>
          <a:xfrm>
            <a:off x="479376" y="404664"/>
            <a:ext cx="7992888" cy="648072"/>
          </a:xfrm>
          <a:prstGeom prst="rect">
            <a:avLst/>
          </a:prstGeom>
          <a:noFill/>
        </p:spPr>
        <p:txBody>
          <a:bodyPr wrap="square" lIns="0" tIns="0" rIns="0" bIns="0" rtlCol="0" anchor="t" anchorCtr="0">
            <a:noAutofit/>
          </a:bodyPr>
          <a:lstStyle/>
          <a:p>
            <a:pPr algn="l"/>
            <a:r>
              <a:rPr lang="de-DE" sz="3600" dirty="0" smtClean="0"/>
              <a:t>Säuren-/ Laugenverletzungen </a:t>
            </a:r>
          </a:p>
        </p:txBody>
      </p:sp>
      <p:pic>
        <p:nvPicPr>
          <p:cNvPr id="5" name="Grafik 4"/>
          <p:cNvPicPr>
            <a:picLocks noChangeAspect="1"/>
          </p:cNvPicPr>
          <p:nvPr/>
        </p:nvPicPr>
        <p:blipFill>
          <a:blip r:embed="rId3"/>
          <a:stretch>
            <a:fillRect/>
          </a:stretch>
        </p:blipFill>
        <p:spPr>
          <a:xfrm>
            <a:off x="10907850" y="0"/>
            <a:ext cx="1254860" cy="1332380"/>
          </a:xfrm>
          <a:prstGeom prst="rect">
            <a:avLst/>
          </a:prstGeom>
        </p:spPr>
      </p:pic>
    </p:spTree>
    <p:extLst>
      <p:ext uri="{BB962C8B-B14F-4D97-AF65-F5344CB8AC3E}">
        <p14:creationId xmlns:p14="http://schemas.microsoft.com/office/powerpoint/2010/main" val="2712661148"/>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1" name="Bild 1" descr="Foliensatz+Kind_2012_Seite_53.png"/>
          <p:cNvPicPr>
            <a:picLocks noChangeAspect="1"/>
          </p:cNvPicPr>
          <p:nvPr/>
        </p:nvPicPr>
        <p:blipFill rotWithShape="1">
          <a:blip r:embed="rId2" cstate="print">
            <a:extLst>
              <a:ext uri="{28A0092B-C50C-407E-A947-70E740481C1C}">
                <a14:useLocalDpi xmlns:a14="http://schemas.microsoft.com/office/drawing/2010/main" val="0"/>
              </a:ext>
            </a:extLst>
          </a:blip>
          <a:srcRect l="8264" t="5901" r="5112" b="20600"/>
          <a:stretch/>
        </p:blipFill>
        <p:spPr bwMode="auto">
          <a:xfrm>
            <a:off x="1919536" y="1268760"/>
            <a:ext cx="7920880" cy="5040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Grafik 3"/>
          <p:cNvPicPr>
            <a:picLocks noChangeAspect="1"/>
          </p:cNvPicPr>
          <p:nvPr/>
        </p:nvPicPr>
        <p:blipFill>
          <a:blip r:embed="rId3"/>
          <a:stretch>
            <a:fillRect/>
          </a:stretch>
        </p:blipFill>
        <p:spPr>
          <a:xfrm>
            <a:off x="10907850" y="0"/>
            <a:ext cx="1254860" cy="1332380"/>
          </a:xfrm>
          <a:prstGeom prst="rect">
            <a:avLst/>
          </a:prstGeom>
        </p:spPr>
      </p:pic>
      <p:sp>
        <p:nvSpPr>
          <p:cNvPr id="3" name="Textfeld 2"/>
          <p:cNvSpPr txBox="1"/>
          <p:nvPr/>
        </p:nvSpPr>
        <p:spPr>
          <a:xfrm>
            <a:off x="335360" y="404664"/>
            <a:ext cx="5544616" cy="504056"/>
          </a:xfrm>
          <a:prstGeom prst="rect">
            <a:avLst/>
          </a:prstGeom>
          <a:noFill/>
        </p:spPr>
        <p:txBody>
          <a:bodyPr wrap="square" lIns="0" tIns="0" rIns="0" bIns="0" rtlCol="0" anchor="t" anchorCtr="0">
            <a:noAutofit/>
          </a:bodyPr>
          <a:lstStyle/>
          <a:p>
            <a:pPr algn="l"/>
            <a:r>
              <a:rPr lang="de-DE" sz="3600" dirty="0" smtClean="0">
                <a:solidFill>
                  <a:schemeClr val="tx1"/>
                </a:solidFill>
              </a:rPr>
              <a:t>Schmerzen im Bauch</a:t>
            </a:r>
          </a:p>
        </p:txBody>
      </p:sp>
    </p:spTree>
    <p:extLst>
      <p:ext uri="{BB962C8B-B14F-4D97-AF65-F5344CB8AC3E}">
        <p14:creationId xmlns:p14="http://schemas.microsoft.com/office/powerpoint/2010/main" val="3705794903"/>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244110" y="188640"/>
            <a:ext cx="5415691" cy="1886849"/>
          </a:xfrm>
        </p:spPr>
        <p:txBody>
          <a:bodyPr/>
          <a:lstStyle/>
          <a:p>
            <a:r>
              <a:rPr lang="de-DE" sz="3600" dirty="0" smtClean="0"/>
              <a:t>Probleme im Bauch?       – Lagerung</a:t>
            </a:r>
            <a:endParaRPr lang="de-DE" sz="3600" dirty="0"/>
          </a:p>
        </p:txBody>
      </p:sp>
      <p:sp>
        <p:nvSpPr>
          <p:cNvPr id="6" name="Untertitel 5"/>
          <p:cNvSpPr>
            <a:spLocks noGrp="1"/>
          </p:cNvSpPr>
          <p:nvPr>
            <p:ph type="subTitle" idx="4294967295"/>
          </p:nvPr>
        </p:nvSpPr>
        <p:spPr>
          <a:xfrm>
            <a:off x="3204115" y="5164144"/>
            <a:ext cx="6264696" cy="395287"/>
          </a:xfrm>
        </p:spPr>
        <p:txBody>
          <a:bodyPr/>
          <a:lstStyle/>
          <a:p>
            <a:r>
              <a:rPr lang="de-DE" sz="2000" dirty="0"/>
              <a:t>Knie- und Nackenrolle entspannen die Bauchdecke</a:t>
            </a:r>
          </a:p>
        </p:txBody>
      </p:sp>
      <p:pic>
        <p:nvPicPr>
          <p:cNvPr id="3" name="Bild 2" descr="Lagerung_4.ep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9636" y="2551743"/>
            <a:ext cx="7033654" cy="2136147"/>
          </a:xfrm>
          <a:prstGeom prst="rect">
            <a:avLst/>
          </a:prstGeom>
        </p:spPr>
      </p:pic>
      <p:pic>
        <p:nvPicPr>
          <p:cNvPr id="7" name="Grafik 6"/>
          <p:cNvPicPr>
            <a:picLocks noChangeAspect="1"/>
          </p:cNvPicPr>
          <p:nvPr/>
        </p:nvPicPr>
        <p:blipFill>
          <a:blip r:embed="rId3"/>
          <a:stretch>
            <a:fillRect/>
          </a:stretch>
        </p:blipFill>
        <p:spPr>
          <a:xfrm>
            <a:off x="10907850" y="0"/>
            <a:ext cx="1254860" cy="1332380"/>
          </a:xfrm>
          <a:prstGeom prst="rect">
            <a:avLst/>
          </a:prstGeom>
        </p:spPr>
      </p:pic>
    </p:spTree>
    <p:extLst>
      <p:ext uri="{BB962C8B-B14F-4D97-AF65-F5344CB8AC3E}">
        <p14:creationId xmlns:p14="http://schemas.microsoft.com/office/powerpoint/2010/main" val="228175810"/>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Bild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03712" y="1134694"/>
            <a:ext cx="5817271" cy="5102619"/>
          </a:xfrm>
          <a:prstGeom prst="rect">
            <a:avLst/>
          </a:prstGeom>
        </p:spPr>
      </p:pic>
      <p:sp>
        <p:nvSpPr>
          <p:cNvPr id="2" name="Titel 1"/>
          <p:cNvSpPr>
            <a:spLocks noGrp="1"/>
          </p:cNvSpPr>
          <p:nvPr>
            <p:ph type="title"/>
          </p:nvPr>
        </p:nvSpPr>
        <p:spPr>
          <a:xfrm>
            <a:off x="623392" y="310509"/>
            <a:ext cx="4119831" cy="809625"/>
          </a:xfrm>
        </p:spPr>
        <p:txBody>
          <a:bodyPr/>
          <a:lstStyle/>
          <a:p>
            <a:r>
              <a:rPr lang="de-DE" dirty="0"/>
              <a:t>Insel </a:t>
            </a:r>
            <a:r>
              <a:rPr lang="de-DE" dirty="0" smtClean="0"/>
              <a:t>„Verletzung“</a:t>
            </a:r>
            <a:endParaRPr lang="de-DE" dirty="0"/>
          </a:p>
        </p:txBody>
      </p:sp>
      <p:pic>
        <p:nvPicPr>
          <p:cNvPr id="9" name="Bild 8" descr="Schiff_NEU.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48775" y="2636912"/>
            <a:ext cx="1138736" cy="959346"/>
          </a:xfrm>
          <a:prstGeom prst="rect">
            <a:avLst/>
          </a:prstGeom>
        </p:spPr>
      </p:pic>
      <p:pic>
        <p:nvPicPr>
          <p:cNvPr id="12"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5420119"/>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Text Box 7"/>
          <p:cNvSpPr txBox="1">
            <a:spLocks noChangeArrowheads="1"/>
          </p:cNvSpPr>
          <p:nvPr/>
        </p:nvSpPr>
        <p:spPr bwMode="auto">
          <a:xfrm>
            <a:off x="479376" y="268674"/>
            <a:ext cx="6480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base" hangingPunct="1">
              <a:spcBef>
                <a:spcPct val="50000"/>
              </a:spcBef>
              <a:spcAft>
                <a:spcPct val="0"/>
              </a:spcAft>
              <a:defRPr/>
            </a:pPr>
            <a:r>
              <a:rPr lang="de-DE" altLang="de-DE" sz="3600" b="1" dirty="0">
                <a:latin typeface="+mn-lt"/>
                <a:ea typeface="ＭＳ Ｐゴシック" pitchFamily="34" charset="-128"/>
              </a:rPr>
              <a:t>Sportverletzungen</a:t>
            </a:r>
          </a:p>
        </p:txBody>
      </p:sp>
      <p:sp>
        <p:nvSpPr>
          <p:cNvPr id="194564" name="Textfeld 2"/>
          <p:cNvSpPr txBox="1">
            <a:spLocks noChangeArrowheads="1"/>
          </p:cNvSpPr>
          <p:nvPr/>
        </p:nvSpPr>
        <p:spPr bwMode="auto">
          <a:xfrm>
            <a:off x="1055440" y="1080505"/>
            <a:ext cx="44323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buFontTx/>
              <a:buNone/>
            </a:pPr>
            <a:r>
              <a:rPr lang="de-DE" altLang="de-DE" sz="2000" dirty="0">
                <a:latin typeface="+mn-lt"/>
                <a:ea typeface="ＭＳ Ｐゴシック" pitchFamily="34" charset="-128"/>
              </a:rPr>
              <a:t>Ursachen</a:t>
            </a:r>
          </a:p>
        </p:txBody>
      </p:sp>
      <p:sp>
        <p:nvSpPr>
          <p:cNvPr id="194565" name="Textfeld 3"/>
          <p:cNvSpPr txBox="1">
            <a:spLocks noChangeArrowheads="1"/>
          </p:cNvSpPr>
          <p:nvPr/>
        </p:nvSpPr>
        <p:spPr bwMode="auto">
          <a:xfrm>
            <a:off x="1487488" y="1720328"/>
            <a:ext cx="65532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buFontTx/>
              <a:buNone/>
            </a:pPr>
            <a:r>
              <a:rPr lang="de-DE" altLang="de-DE" sz="2000" b="1" dirty="0">
                <a:latin typeface="+mn-lt"/>
                <a:ea typeface="ＭＳ Ｐゴシック" pitchFamily="34" charset="-128"/>
              </a:rPr>
              <a:t>Endogen</a:t>
            </a:r>
            <a:r>
              <a:rPr lang="de-DE" altLang="de-DE" sz="2000" dirty="0">
                <a:latin typeface="+mn-lt"/>
                <a:ea typeface="ＭＳ Ｐゴシック" pitchFamily="34" charset="-128"/>
              </a:rPr>
              <a:t> (Verletzungen, die auf den Sportler selbst bezogen sind) z.B.:</a:t>
            </a:r>
          </a:p>
        </p:txBody>
      </p:sp>
      <p:sp>
        <p:nvSpPr>
          <p:cNvPr id="194566" name="Textfeld 4"/>
          <p:cNvSpPr txBox="1">
            <a:spLocks noChangeArrowheads="1"/>
          </p:cNvSpPr>
          <p:nvPr/>
        </p:nvSpPr>
        <p:spPr bwMode="auto">
          <a:xfrm>
            <a:off x="1487488" y="2584719"/>
            <a:ext cx="5937250"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pPr>
            <a:r>
              <a:rPr lang="de-DE" altLang="de-DE" sz="2000" dirty="0">
                <a:latin typeface="+mn-lt"/>
                <a:ea typeface="ＭＳ Ｐゴシック" pitchFamily="34" charset="-128"/>
              </a:rPr>
              <a:t>unzureichender Trainingszustand</a:t>
            </a:r>
          </a:p>
          <a:p>
            <a:pPr eaLnBrk="1" fontAlgn="base" hangingPunct="1">
              <a:spcBef>
                <a:spcPct val="0"/>
              </a:spcBef>
              <a:spcAft>
                <a:spcPct val="0"/>
              </a:spcAft>
            </a:pPr>
            <a:r>
              <a:rPr lang="de-DE" altLang="de-DE" sz="2000" dirty="0">
                <a:latin typeface="+mn-lt"/>
                <a:ea typeface="ＭＳ Ｐゴシック" pitchFamily="34" charset="-128"/>
              </a:rPr>
              <a:t>geistige und/oder körperliche Ermüdungszustände</a:t>
            </a:r>
          </a:p>
          <a:p>
            <a:pPr eaLnBrk="1" fontAlgn="base" hangingPunct="1">
              <a:spcBef>
                <a:spcPct val="0"/>
              </a:spcBef>
              <a:spcAft>
                <a:spcPct val="0"/>
              </a:spcAft>
            </a:pPr>
            <a:r>
              <a:rPr lang="de-DE" altLang="de-DE" sz="2000" dirty="0">
                <a:latin typeface="+mn-lt"/>
                <a:ea typeface="ＭＳ Ｐゴシック" pitchFamily="34" charset="-128"/>
              </a:rPr>
              <a:t>Ernährungsmangel</a:t>
            </a:r>
          </a:p>
          <a:p>
            <a:pPr eaLnBrk="1" fontAlgn="base" hangingPunct="1">
              <a:spcBef>
                <a:spcPct val="0"/>
              </a:spcBef>
              <a:spcAft>
                <a:spcPct val="0"/>
              </a:spcAft>
            </a:pPr>
            <a:r>
              <a:rPr lang="de-DE" altLang="de-DE" sz="2000" dirty="0">
                <a:latin typeface="+mn-lt"/>
                <a:ea typeface="ＭＳ Ｐゴシック" pitchFamily="34" charset="-128"/>
              </a:rPr>
              <a:t>Nicht ausgeheilte Verletzungen</a:t>
            </a:r>
          </a:p>
        </p:txBody>
      </p:sp>
      <p:sp>
        <p:nvSpPr>
          <p:cNvPr id="194567" name="Textfeld 5"/>
          <p:cNvSpPr txBox="1">
            <a:spLocks noChangeArrowheads="1"/>
          </p:cNvSpPr>
          <p:nvPr/>
        </p:nvSpPr>
        <p:spPr bwMode="auto">
          <a:xfrm>
            <a:off x="1487488" y="4215935"/>
            <a:ext cx="61976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buFontTx/>
              <a:buNone/>
            </a:pPr>
            <a:r>
              <a:rPr lang="de-DE" altLang="de-DE" sz="2000" b="1" dirty="0">
                <a:latin typeface="+mn-lt"/>
                <a:ea typeface="ＭＳ Ｐゴシック" pitchFamily="34" charset="-128"/>
              </a:rPr>
              <a:t>Exogen</a:t>
            </a:r>
            <a:r>
              <a:rPr lang="de-DE" altLang="de-DE" sz="2000" dirty="0">
                <a:latin typeface="+mn-lt"/>
                <a:ea typeface="ＭＳ Ｐゴシック" pitchFamily="34" charset="-128"/>
              </a:rPr>
              <a:t> (Verletzungen, die auf Fremdeinwirkung beruhen) sind z.B.:</a:t>
            </a:r>
          </a:p>
        </p:txBody>
      </p:sp>
      <p:sp>
        <p:nvSpPr>
          <p:cNvPr id="194568" name="Textfeld 6"/>
          <p:cNvSpPr txBox="1">
            <a:spLocks noChangeArrowheads="1"/>
          </p:cNvSpPr>
          <p:nvPr/>
        </p:nvSpPr>
        <p:spPr bwMode="auto">
          <a:xfrm>
            <a:off x="1487488" y="4956286"/>
            <a:ext cx="49815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pPr>
            <a:r>
              <a:rPr lang="de-DE" altLang="de-DE" sz="2000" dirty="0">
                <a:latin typeface="+mn-lt"/>
                <a:ea typeface="ＭＳ Ｐゴシック" pitchFamily="34" charset="-128"/>
              </a:rPr>
              <a:t>Ungünstige Rahmenbedingungen</a:t>
            </a:r>
          </a:p>
          <a:p>
            <a:pPr eaLnBrk="1" fontAlgn="base" hangingPunct="1">
              <a:spcBef>
                <a:spcPct val="0"/>
              </a:spcBef>
              <a:spcAft>
                <a:spcPct val="0"/>
              </a:spcAft>
            </a:pPr>
            <a:r>
              <a:rPr lang="de-DE" altLang="de-DE" sz="2000" dirty="0">
                <a:latin typeface="+mn-lt"/>
                <a:ea typeface="ＭＳ Ｐゴシック" pitchFamily="34" charset="-128"/>
              </a:rPr>
              <a:t>Mangelhafte Ausrüstung</a:t>
            </a:r>
          </a:p>
        </p:txBody>
      </p:sp>
      <p:sp>
        <p:nvSpPr>
          <p:cNvPr id="5" name="Foliennummernplatzhalter 4"/>
          <p:cNvSpPr>
            <a:spLocks noGrp="1"/>
          </p:cNvSpPr>
          <p:nvPr>
            <p:ph type="sldNum" sz="quarter" idx="4294967295"/>
          </p:nvPr>
        </p:nvSpPr>
        <p:spPr>
          <a:xfrm>
            <a:off x="9347200" y="6245225"/>
            <a:ext cx="2844800" cy="476250"/>
          </a:xfrm>
        </p:spPr>
        <p:txBody>
          <a:bodyPr/>
          <a:lstStyle/>
          <a:p>
            <a:pPr>
              <a:defRPr/>
            </a:pPr>
            <a:fld id="{E2FCE07D-62C6-42CD-9EA3-E1988380E855}" type="slidenum">
              <a:rPr lang="de-DE" smtClean="0"/>
              <a:pPr>
                <a:defRPr/>
              </a:pPr>
              <a:t>130</a:t>
            </a:fld>
            <a:endParaRPr lang="de-DE"/>
          </a:p>
        </p:txBody>
      </p:sp>
      <p:pic>
        <p:nvPicPr>
          <p:cNvPr id="12" name="Picture 8" descr="knoch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815607"/>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Text Box 7"/>
          <p:cNvSpPr txBox="1">
            <a:spLocks noChangeArrowheads="1"/>
          </p:cNvSpPr>
          <p:nvPr/>
        </p:nvSpPr>
        <p:spPr bwMode="auto">
          <a:xfrm>
            <a:off x="767408" y="517525"/>
            <a:ext cx="6480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base" hangingPunct="1">
              <a:spcBef>
                <a:spcPct val="50000"/>
              </a:spcBef>
              <a:spcAft>
                <a:spcPct val="0"/>
              </a:spcAft>
              <a:defRPr/>
            </a:pPr>
            <a:r>
              <a:rPr lang="de-DE" altLang="de-DE" sz="3600" b="1" dirty="0">
                <a:latin typeface="+mj-lt"/>
                <a:ea typeface="ＭＳ Ｐゴシック" pitchFamily="34" charset="-128"/>
              </a:rPr>
              <a:t>Sportverletzungen</a:t>
            </a:r>
          </a:p>
        </p:txBody>
      </p:sp>
      <p:pic>
        <p:nvPicPr>
          <p:cNvPr id="195588" name="Grafik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03512" y="1412776"/>
            <a:ext cx="9210600" cy="4697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liennummernplatzhalter 4"/>
          <p:cNvSpPr>
            <a:spLocks noGrp="1"/>
          </p:cNvSpPr>
          <p:nvPr>
            <p:ph type="sldNum" sz="quarter" idx="4294967295"/>
          </p:nvPr>
        </p:nvSpPr>
        <p:spPr>
          <a:xfrm>
            <a:off x="9347200" y="6245225"/>
            <a:ext cx="2844800" cy="476250"/>
          </a:xfrm>
        </p:spPr>
        <p:txBody>
          <a:bodyPr/>
          <a:lstStyle/>
          <a:p>
            <a:pPr>
              <a:defRPr/>
            </a:pPr>
            <a:fld id="{E2FCE07D-62C6-42CD-9EA3-E1988380E855}" type="slidenum">
              <a:rPr lang="de-DE" smtClean="0"/>
              <a:pPr>
                <a:defRPr/>
              </a:pPr>
              <a:t>131</a:t>
            </a:fld>
            <a:endParaRPr lang="de-DE"/>
          </a:p>
        </p:txBody>
      </p:sp>
      <p:pic>
        <p:nvPicPr>
          <p:cNvPr id="9"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951225"/>
      </p:ext>
    </p:extLst>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Text Box 7"/>
          <p:cNvSpPr txBox="1">
            <a:spLocks noChangeArrowheads="1"/>
          </p:cNvSpPr>
          <p:nvPr/>
        </p:nvSpPr>
        <p:spPr bwMode="auto">
          <a:xfrm>
            <a:off x="623392" y="476672"/>
            <a:ext cx="6480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base" hangingPunct="1">
              <a:spcBef>
                <a:spcPct val="50000"/>
              </a:spcBef>
              <a:spcAft>
                <a:spcPct val="0"/>
              </a:spcAft>
              <a:defRPr/>
            </a:pPr>
            <a:r>
              <a:rPr lang="de-DE" altLang="de-DE" sz="3600" b="1" dirty="0">
                <a:latin typeface="+mj-lt"/>
                <a:ea typeface="ＭＳ Ｐゴシック" pitchFamily="34" charset="-128"/>
              </a:rPr>
              <a:t>Sportverletzungen</a:t>
            </a:r>
          </a:p>
        </p:txBody>
      </p:sp>
      <p:pic>
        <p:nvPicPr>
          <p:cNvPr id="196612" name="Grafik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9696" y="1336121"/>
            <a:ext cx="5250159" cy="494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liennummernplatzhalter 4"/>
          <p:cNvSpPr>
            <a:spLocks noGrp="1"/>
          </p:cNvSpPr>
          <p:nvPr>
            <p:ph type="sldNum" sz="quarter" idx="4294967295"/>
          </p:nvPr>
        </p:nvSpPr>
        <p:spPr>
          <a:xfrm>
            <a:off x="9347200" y="6245225"/>
            <a:ext cx="2844800" cy="476250"/>
          </a:xfrm>
        </p:spPr>
        <p:txBody>
          <a:bodyPr/>
          <a:lstStyle/>
          <a:p>
            <a:pPr>
              <a:defRPr/>
            </a:pPr>
            <a:fld id="{E2FCE07D-62C6-42CD-9EA3-E1988380E855}" type="slidenum">
              <a:rPr lang="de-DE" smtClean="0"/>
              <a:pPr>
                <a:defRPr/>
              </a:pPr>
              <a:t>132</a:t>
            </a:fld>
            <a:endParaRPr lang="de-DE"/>
          </a:p>
        </p:txBody>
      </p:sp>
      <p:pic>
        <p:nvPicPr>
          <p:cNvPr id="9" name="Picture 8" descr="knoch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60404443"/>
      </p:ext>
    </p:extLst>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6" name="Text Box 8"/>
          <p:cNvSpPr txBox="1">
            <a:spLocks noChangeArrowheads="1"/>
          </p:cNvSpPr>
          <p:nvPr/>
        </p:nvSpPr>
        <p:spPr bwMode="auto">
          <a:xfrm>
            <a:off x="1055440" y="1313977"/>
            <a:ext cx="3640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50000"/>
              </a:spcBef>
              <a:spcAft>
                <a:spcPct val="0"/>
              </a:spcAft>
              <a:buFontTx/>
              <a:buNone/>
            </a:pPr>
            <a:r>
              <a:rPr lang="de-DE" altLang="de-DE" sz="2000" dirty="0">
                <a:latin typeface="+mn-lt"/>
                <a:ea typeface="ＭＳ Ｐゴシック" pitchFamily="34" charset="-128"/>
              </a:rPr>
              <a:t>Versorgungsgrundsatz</a:t>
            </a:r>
          </a:p>
        </p:txBody>
      </p:sp>
      <p:sp>
        <p:nvSpPr>
          <p:cNvPr id="197637" name="Textfeld 11"/>
          <p:cNvSpPr txBox="1">
            <a:spLocks noChangeArrowheads="1"/>
          </p:cNvSpPr>
          <p:nvPr/>
        </p:nvSpPr>
        <p:spPr bwMode="auto">
          <a:xfrm>
            <a:off x="2381250" y="2305051"/>
            <a:ext cx="5143500" cy="3077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fontAlgn="base" hangingPunct="1">
              <a:spcBef>
                <a:spcPct val="0"/>
              </a:spcBef>
              <a:spcAft>
                <a:spcPct val="0"/>
              </a:spcAft>
              <a:buFontTx/>
              <a:buNone/>
            </a:pPr>
            <a:r>
              <a:rPr lang="de-DE" altLang="de-DE" sz="4400" b="1" dirty="0">
                <a:latin typeface="+mj-lt"/>
                <a:ea typeface="ＭＳ Ｐゴシック" pitchFamily="34" charset="-128"/>
              </a:rPr>
              <a:t>P</a:t>
            </a:r>
            <a:r>
              <a:rPr lang="de-DE" altLang="de-DE" sz="4400" dirty="0">
                <a:latin typeface="+mj-lt"/>
                <a:ea typeface="ＭＳ Ｐゴシック" pitchFamily="34" charset="-128"/>
              </a:rPr>
              <a:t>ause</a:t>
            </a:r>
          </a:p>
          <a:p>
            <a:pPr eaLnBrk="1" fontAlgn="base" hangingPunct="1">
              <a:spcBef>
                <a:spcPct val="0"/>
              </a:spcBef>
              <a:spcAft>
                <a:spcPct val="0"/>
              </a:spcAft>
              <a:buFontTx/>
              <a:buNone/>
            </a:pPr>
            <a:r>
              <a:rPr lang="de-DE" altLang="de-DE" sz="4400" b="1" dirty="0">
                <a:latin typeface="+mj-lt"/>
                <a:ea typeface="ＭＳ Ｐゴシック" pitchFamily="34" charset="-128"/>
              </a:rPr>
              <a:t>E</a:t>
            </a:r>
            <a:r>
              <a:rPr lang="de-DE" altLang="de-DE" sz="4400" dirty="0">
                <a:latin typeface="+mj-lt"/>
                <a:ea typeface="ＭＳ Ｐゴシック" pitchFamily="34" charset="-128"/>
              </a:rPr>
              <a:t>is</a:t>
            </a:r>
          </a:p>
          <a:p>
            <a:pPr eaLnBrk="1" fontAlgn="base" hangingPunct="1">
              <a:spcBef>
                <a:spcPct val="0"/>
              </a:spcBef>
              <a:spcAft>
                <a:spcPct val="0"/>
              </a:spcAft>
              <a:buFontTx/>
              <a:buNone/>
            </a:pPr>
            <a:r>
              <a:rPr lang="de-DE" altLang="de-DE" sz="4400" b="1" dirty="0" err="1">
                <a:latin typeface="+mj-lt"/>
                <a:ea typeface="ＭＳ Ｐゴシック" pitchFamily="34" charset="-128"/>
              </a:rPr>
              <a:t>C</a:t>
            </a:r>
            <a:r>
              <a:rPr lang="de-DE" altLang="de-DE" sz="4400" dirty="0" err="1">
                <a:latin typeface="+mj-lt"/>
                <a:ea typeface="ＭＳ Ｐゴシック" pitchFamily="34" charset="-128"/>
              </a:rPr>
              <a:t>ompression</a:t>
            </a:r>
            <a:endParaRPr lang="de-DE" altLang="de-DE" sz="4400" dirty="0">
              <a:latin typeface="+mj-lt"/>
              <a:ea typeface="ＭＳ Ｐゴシック" pitchFamily="34" charset="-128"/>
            </a:endParaRPr>
          </a:p>
          <a:p>
            <a:pPr eaLnBrk="1" fontAlgn="base" hangingPunct="1">
              <a:spcBef>
                <a:spcPct val="0"/>
              </a:spcBef>
              <a:spcAft>
                <a:spcPct val="0"/>
              </a:spcAft>
              <a:buFontTx/>
              <a:buNone/>
            </a:pPr>
            <a:r>
              <a:rPr lang="de-DE" altLang="de-DE" sz="4400" b="1" dirty="0">
                <a:latin typeface="+mj-lt"/>
                <a:ea typeface="ＭＳ Ｐゴシック" pitchFamily="34" charset="-128"/>
              </a:rPr>
              <a:t>H</a:t>
            </a:r>
            <a:r>
              <a:rPr lang="de-DE" altLang="de-DE" sz="4400" dirty="0">
                <a:latin typeface="+mj-lt"/>
                <a:ea typeface="ＭＳ Ｐゴシック" pitchFamily="34" charset="-128"/>
              </a:rPr>
              <a:t>ochlagern</a:t>
            </a:r>
          </a:p>
          <a:p>
            <a:pPr eaLnBrk="1" fontAlgn="base" hangingPunct="1">
              <a:spcBef>
                <a:spcPct val="0"/>
              </a:spcBef>
              <a:spcAft>
                <a:spcPct val="0"/>
              </a:spcAft>
              <a:buFontTx/>
              <a:buNone/>
            </a:pPr>
            <a:endParaRPr lang="de-DE" altLang="de-DE" sz="1800" dirty="0">
              <a:solidFill>
                <a:srgbClr val="000000"/>
              </a:solidFill>
              <a:ea typeface="ＭＳ Ｐゴシック" pitchFamily="34" charset="-128"/>
            </a:endParaRPr>
          </a:p>
        </p:txBody>
      </p:sp>
      <p:sp>
        <p:nvSpPr>
          <p:cNvPr id="5" name="Foliennummernplatzhalter 4"/>
          <p:cNvSpPr>
            <a:spLocks noGrp="1"/>
          </p:cNvSpPr>
          <p:nvPr>
            <p:ph type="sldNum" sz="quarter" idx="4294967295"/>
          </p:nvPr>
        </p:nvSpPr>
        <p:spPr>
          <a:xfrm>
            <a:off x="9347200" y="6245225"/>
            <a:ext cx="2844800" cy="476250"/>
          </a:xfrm>
        </p:spPr>
        <p:txBody>
          <a:bodyPr/>
          <a:lstStyle/>
          <a:p>
            <a:pPr>
              <a:defRPr/>
            </a:pPr>
            <a:fld id="{E2FCE07D-62C6-42CD-9EA3-E1988380E855}" type="slidenum">
              <a:rPr lang="de-DE" smtClean="0"/>
              <a:pPr>
                <a:defRPr/>
              </a:pPr>
              <a:t>133</a:t>
            </a:fld>
            <a:endParaRPr lang="de-DE"/>
          </a:p>
        </p:txBody>
      </p:sp>
      <p:pic>
        <p:nvPicPr>
          <p:cNvPr id="10" name="Picture 8" descr="knoch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5649" y="48987"/>
            <a:ext cx="1489735" cy="10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 Box 7"/>
          <p:cNvSpPr txBox="1">
            <a:spLocks noChangeArrowheads="1"/>
          </p:cNvSpPr>
          <p:nvPr/>
        </p:nvSpPr>
        <p:spPr bwMode="auto">
          <a:xfrm>
            <a:off x="623392" y="476672"/>
            <a:ext cx="6480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base" hangingPunct="1">
              <a:spcBef>
                <a:spcPct val="50000"/>
              </a:spcBef>
              <a:spcAft>
                <a:spcPct val="0"/>
              </a:spcAft>
              <a:defRPr/>
            </a:pPr>
            <a:r>
              <a:rPr lang="de-DE" altLang="de-DE" sz="3600" b="1" dirty="0">
                <a:latin typeface="+mj-lt"/>
                <a:ea typeface="ＭＳ Ｐゴシック" pitchFamily="34" charset="-128"/>
              </a:rPr>
              <a:t>Sportverletzungen</a:t>
            </a:r>
          </a:p>
        </p:txBody>
      </p:sp>
    </p:spTree>
    <p:extLst>
      <p:ext uri="{BB962C8B-B14F-4D97-AF65-F5344CB8AC3E}">
        <p14:creationId xmlns:p14="http://schemas.microsoft.com/office/powerpoint/2010/main" val="3391483554"/>
      </p:ext>
    </p:extLst>
  </p:cSld>
  <p:clrMapOvr>
    <a:masterClrMapping/>
  </p:clrMapOvr>
  <p:timing>
    <p:tnLst>
      <p:par>
        <p:cTn id="1" dur="indefinite" restart="never" nodeType="tmRoot"/>
      </p:par>
    </p:tnLst>
  </p:timing>
</p:sld>
</file>

<file path=ppt/theme/theme1.xml><?xml version="1.0" encoding="utf-8"?>
<a:theme xmlns:a="http://schemas.openxmlformats.org/drawingml/2006/main" name="Johanniter PowerPoint Master">
  <a:themeElements>
    <a:clrScheme name="Johanniter">
      <a:dk1>
        <a:srgbClr val="000548"/>
      </a:dk1>
      <a:lt1>
        <a:sysClr val="window" lastClr="FFFFFF"/>
      </a:lt1>
      <a:dk2>
        <a:srgbClr val="EB003C"/>
      </a:dk2>
      <a:lt2>
        <a:srgbClr val="F0F0F0"/>
      </a:lt2>
      <a:accent1>
        <a:srgbClr val="000548"/>
      </a:accent1>
      <a:accent2>
        <a:srgbClr val="6084BF"/>
      </a:accent2>
      <a:accent3>
        <a:srgbClr val="A2BFE0"/>
      </a:accent3>
      <a:accent4>
        <a:srgbClr val="FF606E"/>
      </a:accent4>
      <a:accent5>
        <a:srgbClr val="FF9EA7"/>
      </a:accent5>
      <a:accent6>
        <a:srgbClr val="DEFF00"/>
      </a:accent6>
      <a:hlink>
        <a:srgbClr val="000548"/>
      </a:hlink>
      <a:folHlink>
        <a:srgbClr val="000548"/>
      </a:folHlink>
    </a:clrScheme>
    <a:fontScheme name="Johanniter">
      <a:majorFont>
        <a:latin typeface="Maven Pro Medium"/>
        <a:ea typeface=""/>
        <a:cs typeface=""/>
      </a:majorFont>
      <a:minorFont>
        <a:latin typeface="Maven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chor="t" anchorCtr="0">
        <a:noAutofit/>
      </a:bodyPr>
      <a:lstStyle>
        <a:defPPr algn="l">
          <a:defRPr sz="2000" dirty="0" smtClean="0">
            <a:solidFill>
              <a:schemeClr val="tx1"/>
            </a:solidFill>
          </a:defRPr>
        </a:defPPr>
      </a:lstStyle>
    </a:txDef>
  </a:objectDefaults>
  <a:extraClrSchemeLst/>
  <a:custClrLst>
    <a:custClr name="R=235 G=0 B=60">
      <a:srgbClr val="EB003C"/>
    </a:custClr>
    <a:custClr name="R=255 G=96 B=110">
      <a:srgbClr val="FF606E"/>
    </a:custClr>
    <a:custClr name="R=255 G=158 B=167">
      <a:srgbClr val="FF9EA7"/>
    </a:custClr>
    <a:custClr name="R=255 G=204 B=216">
      <a:srgbClr val="FFCCD8"/>
    </a:custClr>
    <a:custClr name="R=255 G=255 B=255">
      <a:srgbClr val="FFFFFF"/>
    </a:custClr>
    <a:custClr name="R=0 G=5 B=72">
      <a:srgbClr val="000548"/>
    </a:custClr>
    <a:custClr name="R=96 G=132 B=191">
      <a:srgbClr val="6084BF"/>
    </a:custClr>
    <a:custClr name="R=162 G=191 B=224">
      <a:srgbClr val="A2BFE0"/>
    </a:custClr>
    <a:custClr name="R=222 G=238 B=252">
      <a:srgbClr val="DEEEFC"/>
    </a:custClr>
    <a:custClr name="R=240 G=240 B=240">
      <a:srgbClr val="F0F0F0"/>
    </a:custClr>
    <a:custClr name="R=0 G=166 B=139">
      <a:srgbClr val="00A68B"/>
    </a:custClr>
    <a:custClr name="R=83 G=207 B=173">
      <a:srgbClr val="53CFAD"/>
    </a:custClr>
    <a:custClr name="R=152 G=235 B=210">
      <a:srgbClr val="98EBD2"/>
    </a:custClr>
    <a:custClr name="R=205 G=255 B=239">
      <a:srgbClr val="CDFFEF"/>
    </a:custClr>
    <a:custClr name="R=255 G=255 B=255">
      <a:srgbClr val="FFFFFF"/>
    </a:custClr>
    <a:custClr name="R=222 G=255 B=0">
      <a:srgbClr val="DEFF00"/>
    </a:custClr>
    <a:custClr name="R=244 G=176 B=10">
      <a:srgbClr val="F4B00A"/>
    </a:custClr>
    <a:custClr name="R=244 G=194 B=111">
      <a:srgbClr val="F4C26F"/>
    </a:custClr>
    <a:custClr name="R=247 G=212 B=160">
      <a:srgbClr val="F7D4A0"/>
    </a:custClr>
    <a:custClr name="R=250 G=229 B=200">
      <a:srgbClr val="FAE5C8"/>
    </a:custClr>
    <a:custClr name="R=119 G=92 B=218">
      <a:srgbClr val="775CDA"/>
    </a:custClr>
    <a:custClr name="R=139 G=120 B=255">
      <a:srgbClr val="8B78FF"/>
    </a:custClr>
    <a:custClr name="R=163 G=162 B=255">
      <a:srgbClr val="A3A2FF"/>
    </a:custClr>
    <a:custClr name="R=211 G=214 B=255">
      <a:srgbClr val="D3D6FF"/>
    </a:custClr>
    <a:custClr name="R=255 G=255 B=255">
      <a:srgbClr val="FFFFFF"/>
    </a:custClr>
    <a:custClr name="R=137 G=12 B=88">
      <a:srgbClr val="890C58"/>
    </a:custClr>
    <a:custClr name="R=162 G=63 B=118">
      <a:srgbClr val="A23F76"/>
    </a:custClr>
    <a:custClr name="R=185 G=102 B=156">
      <a:srgbClr val="B9669C"/>
    </a:custClr>
    <a:custClr name="R=219 G=165 B=214">
      <a:srgbClr val="DBA5D6"/>
    </a:custClr>
    <a:custClr name="R=255 G=255 B=255">
      <a:srgbClr val="FFFFFF"/>
    </a:custClr>
  </a:custClrLst>
  <a:extLst>
    <a:ext uri="{05A4C25C-085E-4340-85A3-A5531E510DB2}">
      <thm15:themeFamily xmlns:thm15="http://schemas.microsoft.com/office/thememl/2012/main" name="PPT_Johanniter_01a.potx" id="{2AAEB6A2-C029-4ED5-8BEA-FE7AFA206A50}" vid="{99B6624A-F610-4ED9-AEF1-760480E79039}"/>
    </a:ext>
  </a:extLst>
</a:theme>
</file>

<file path=ppt/theme/theme2.xml><?xml version="1.0" encoding="utf-8"?>
<a:theme xmlns:a="http://schemas.openxmlformats.org/drawingml/2006/main" name="1_Johanniter PowerPoint Master">
  <a:themeElements>
    <a:clrScheme name="Johanniter">
      <a:dk1>
        <a:srgbClr val="000548"/>
      </a:dk1>
      <a:lt1>
        <a:sysClr val="window" lastClr="FFFFFF"/>
      </a:lt1>
      <a:dk2>
        <a:srgbClr val="EB003C"/>
      </a:dk2>
      <a:lt2>
        <a:srgbClr val="F0F0F0"/>
      </a:lt2>
      <a:accent1>
        <a:srgbClr val="000548"/>
      </a:accent1>
      <a:accent2>
        <a:srgbClr val="6084BF"/>
      </a:accent2>
      <a:accent3>
        <a:srgbClr val="A2BFE0"/>
      </a:accent3>
      <a:accent4>
        <a:srgbClr val="FF606E"/>
      </a:accent4>
      <a:accent5>
        <a:srgbClr val="FF9EA7"/>
      </a:accent5>
      <a:accent6>
        <a:srgbClr val="DEFF00"/>
      </a:accent6>
      <a:hlink>
        <a:srgbClr val="000548"/>
      </a:hlink>
      <a:folHlink>
        <a:srgbClr val="000548"/>
      </a:folHlink>
    </a:clrScheme>
    <a:fontScheme name="Johanniter">
      <a:majorFont>
        <a:latin typeface="Maven Pro Medium"/>
        <a:ea typeface=""/>
        <a:cs typeface=""/>
      </a:majorFont>
      <a:minorFont>
        <a:latin typeface="Maven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chor="t" anchorCtr="0">
        <a:noAutofit/>
      </a:bodyPr>
      <a:lstStyle>
        <a:defPPr algn="l">
          <a:defRPr sz="2000" dirty="0" smtClean="0">
            <a:solidFill>
              <a:schemeClr val="tx1"/>
            </a:solidFill>
          </a:defRPr>
        </a:defPPr>
      </a:lstStyle>
    </a:txDef>
  </a:objectDefaults>
  <a:extraClrSchemeLst/>
  <a:custClrLst>
    <a:custClr name="R=235 G=0 B=60">
      <a:srgbClr val="EB003C"/>
    </a:custClr>
    <a:custClr name="R=255 G=96 B=110">
      <a:srgbClr val="FF606E"/>
    </a:custClr>
    <a:custClr name="R=255 G=158 B=167">
      <a:srgbClr val="FF9EA7"/>
    </a:custClr>
    <a:custClr name="R=255 G=204 B=216">
      <a:srgbClr val="FFCCD8"/>
    </a:custClr>
    <a:custClr name="R=255 G=255 B=255">
      <a:srgbClr val="FFFFFF"/>
    </a:custClr>
    <a:custClr name="R=0 G=5 B=72">
      <a:srgbClr val="000548"/>
    </a:custClr>
    <a:custClr name="R=96 G=132 B=191">
      <a:srgbClr val="6084BF"/>
    </a:custClr>
    <a:custClr name="R=162 G=191 B=224">
      <a:srgbClr val="A2BFE0"/>
    </a:custClr>
    <a:custClr name="R=222 G=238 B=252">
      <a:srgbClr val="DEEEFC"/>
    </a:custClr>
    <a:custClr name="R=240 G=240 B=240">
      <a:srgbClr val="F0F0F0"/>
    </a:custClr>
    <a:custClr name="R=0 G=166 B=139">
      <a:srgbClr val="00A68B"/>
    </a:custClr>
    <a:custClr name="R=83 G=207 B=173">
      <a:srgbClr val="53CFAD"/>
    </a:custClr>
    <a:custClr name="R=152 G=235 B=210">
      <a:srgbClr val="98EBD2"/>
    </a:custClr>
    <a:custClr name="R=205 G=255 B=239">
      <a:srgbClr val="CDFFEF"/>
    </a:custClr>
    <a:custClr name="R=255 G=255 B=255">
      <a:srgbClr val="FFFFFF"/>
    </a:custClr>
    <a:custClr name="R=222 G=255 B=0">
      <a:srgbClr val="DEFF00"/>
    </a:custClr>
    <a:custClr name="R=244 G=176 B=10">
      <a:srgbClr val="F4B00A"/>
    </a:custClr>
    <a:custClr name="R=244 G=194 B=111">
      <a:srgbClr val="F4C26F"/>
    </a:custClr>
    <a:custClr name="R=247 G=212 B=160">
      <a:srgbClr val="F7D4A0"/>
    </a:custClr>
    <a:custClr name="R=250 G=229 B=200">
      <a:srgbClr val="FAE5C8"/>
    </a:custClr>
    <a:custClr name="R=119 G=92 B=218">
      <a:srgbClr val="775CDA"/>
    </a:custClr>
    <a:custClr name="R=139 G=120 B=255">
      <a:srgbClr val="8B78FF"/>
    </a:custClr>
    <a:custClr name="R=163 G=162 B=255">
      <a:srgbClr val="A3A2FF"/>
    </a:custClr>
    <a:custClr name="R=211 G=214 B=255">
      <a:srgbClr val="D3D6FF"/>
    </a:custClr>
    <a:custClr name="R=255 G=255 B=255">
      <a:srgbClr val="FFFFFF"/>
    </a:custClr>
    <a:custClr name="R=137 G=12 B=88">
      <a:srgbClr val="890C58"/>
    </a:custClr>
    <a:custClr name="R=162 G=63 B=118">
      <a:srgbClr val="A23F76"/>
    </a:custClr>
    <a:custClr name="R=185 G=102 B=156">
      <a:srgbClr val="B9669C"/>
    </a:custClr>
    <a:custClr name="R=219 G=165 B=214">
      <a:srgbClr val="DBA5D6"/>
    </a:custClr>
    <a:custClr name="R=255 G=255 B=255">
      <a:srgbClr val="FFFFFF"/>
    </a:custClr>
  </a:custClrLst>
  <a:extLst>
    <a:ext uri="{05A4C25C-085E-4340-85A3-A5531E510DB2}">
      <thm15:themeFamily xmlns:thm15="http://schemas.microsoft.com/office/thememl/2012/main" name="PPT_Johanniter_01a.potx" id="{2AAEB6A2-C029-4ED5-8BEA-FE7AFA206A50}" vid="{99B6624A-F610-4ED9-AEF1-760480E79039}"/>
    </a:ext>
  </a:extLst>
</a:theme>
</file>

<file path=ppt/theme/theme3.xml><?xml version="1.0" encoding="utf-8"?>
<a:theme xmlns:a="http://schemas.openxmlformats.org/drawingml/2006/main" name="2_Johanniter PowerPoint Master">
  <a:themeElements>
    <a:clrScheme name="Johanniter">
      <a:dk1>
        <a:srgbClr val="000548"/>
      </a:dk1>
      <a:lt1>
        <a:sysClr val="window" lastClr="FFFFFF"/>
      </a:lt1>
      <a:dk2>
        <a:srgbClr val="EB003C"/>
      </a:dk2>
      <a:lt2>
        <a:srgbClr val="F0F0F0"/>
      </a:lt2>
      <a:accent1>
        <a:srgbClr val="000548"/>
      </a:accent1>
      <a:accent2>
        <a:srgbClr val="6084BF"/>
      </a:accent2>
      <a:accent3>
        <a:srgbClr val="A2BFE0"/>
      </a:accent3>
      <a:accent4>
        <a:srgbClr val="FF606E"/>
      </a:accent4>
      <a:accent5>
        <a:srgbClr val="FF9EA7"/>
      </a:accent5>
      <a:accent6>
        <a:srgbClr val="DEFF00"/>
      </a:accent6>
      <a:hlink>
        <a:srgbClr val="000548"/>
      </a:hlink>
      <a:folHlink>
        <a:srgbClr val="000548"/>
      </a:folHlink>
    </a:clrScheme>
    <a:fontScheme name="Johanniter">
      <a:majorFont>
        <a:latin typeface="Maven Pro Medium"/>
        <a:ea typeface=""/>
        <a:cs typeface=""/>
      </a:majorFont>
      <a:minorFont>
        <a:latin typeface="Maven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chor="t" anchorCtr="0">
        <a:noAutofit/>
      </a:bodyPr>
      <a:lstStyle>
        <a:defPPr algn="l">
          <a:defRPr sz="2000" dirty="0" smtClean="0">
            <a:solidFill>
              <a:schemeClr val="tx1"/>
            </a:solidFill>
          </a:defRPr>
        </a:defPPr>
      </a:lstStyle>
    </a:txDef>
  </a:objectDefaults>
  <a:extraClrSchemeLst/>
  <a:custClrLst>
    <a:custClr name="R=235 G=0 B=60">
      <a:srgbClr val="EB003C"/>
    </a:custClr>
    <a:custClr name="R=255 G=96 B=110">
      <a:srgbClr val="FF606E"/>
    </a:custClr>
    <a:custClr name="R=255 G=158 B=167">
      <a:srgbClr val="FF9EA7"/>
    </a:custClr>
    <a:custClr name="R=255 G=204 B=216">
      <a:srgbClr val="FFCCD8"/>
    </a:custClr>
    <a:custClr name="R=255 G=255 B=255">
      <a:srgbClr val="FFFFFF"/>
    </a:custClr>
    <a:custClr name="R=0 G=5 B=72">
      <a:srgbClr val="000548"/>
    </a:custClr>
    <a:custClr name="R=96 G=132 B=191">
      <a:srgbClr val="6084BF"/>
    </a:custClr>
    <a:custClr name="R=162 G=191 B=224">
      <a:srgbClr val="A2BFE0"/>
    </a:custClr>
    <a:custClr name="R=222 G=238 B=252">
      <a:srgbClr val="DEEEFC"/>
    </a:custClr>
    <a:custClr name="R=240 G=240 B=240">
      <a:srgbClr val="F0F0F0"/>
    </a:custClr>
    <a:custClr name="R=0 G=166 B=139">
      <a:srgbClr val="00A68B"/>
    </a:custClr>
    <a:custClr name="R=83 G=207 B=173">
      <a:srgbClr val="53CFAD"/>
    </a:custClr>
    <a:custClr name="R=152 G=235 B=210">
      <a:srgbClr val="98EBD2"/>
    </a:custClr>
    <a:custClr name="R=205 G=255 B=239">
      <a:srgbClr val="CDFFEF"/>
    </a:custClr>
    <a:custClr name="R=255 G=255 B=255">
      <a:srgbClr val="FFFFFF"/>
    </a:custClr>
    <a:custClr name="R=222 G=255 B=0">
      <a:srgbClr val="DEFF00"/>
    </a:custClr>
    <a:custClr name="R=244 G=176 B=10">
      <a:srgbClr val="F4B00A"/>
    </a:custClr>
    <a:custClr name="R=244 G=194 B=111">
      <a:srgbClr val="F4C26F"/>
    </a:custClr>
    <a:custClr name="R=247 G=212 B=160">
      <a:srgbClr val="F7D4A0"/>
    </a:custClr>
    <a:custClr name="R=250 G=229 B=200">
      <a:srgbClr val="FAE5C8"/>
    </a:custClr>
    <a:custClr name="R=119 G=92 B=218">
      <a:srgbClr val="775CDA"/>
    </a:custClr>
    <a:custClr name="R=139 G=120 B=255">
      <a:srgbClr val="8B78FF"/>
    </a:custClr>
    <a:custClr name="R=163 G=162 B=255">
      <a:srgbClr val="A3A2FF"/>
    </a:custClr>
    <a:custClr name="R=211 G=214 B=255">
      <a:srgbClr val="D3D6FF"/>
    </a:custClr>
    <a:custClr name="R=255 G=255 B=255">
      <a:srgbClr val="FFFFFF"/>
    </a:custClr>
    <a:custClr name="R=137 G=12 B=88">
      <a:srgbClr val="890C58"/>
    </a:custClr>
    <a:custClr name="R=162 G=63 B=118">
      <a:srgbClr val="A23F76"/>
    </a:custClr>
    <a:custClr name="R=185 G=102 B=156">
      <a:srgbClr val="B9669C"/>
    </a:custClr>
    <a:custClr name="R=219 G=165 B=214">
      <a:srgbClr val="DBA5D6"/>
    </a:custClr>
    <a:custClr name="R=255 G=255 B=255">
      <a:srgbClr val="FFFFFF"/>
    </a:custClr>
  </a:custClrLst>
  <a:extLst>
    <a:ext uri="{05A4C25C-085E-4340-85A3-A5531E510DB2}">
      <thm15:themeFamily xmlns:thm15="http://schemas.microsoft.com/office/thememl/2012/main" name="PPT_Johanniter_01a.potx" id="{2AAEB6A2-C029-4ED5-8BEA-FE7AFA206A50}" vid="{99B6624A-F610-4ED9-AEF1-760480E79039}"/>
    </a:ext>
  </a:extLst>
</a:theme>
</file>

<file path=ppt/theme/theme4.xml><?xml version="1.0" encoding="utf-8"?>
<a:theme xmlns:a="http://schemas.openxmlformats.org/drawingml/2006/main" name="3_Johanniter PowerPoint Master">
  <a:themeElements>
    <a:clrScheme name="Johanniter">
      <a:dk1>
        <a:srgbClr val="000548"/>
      </a:dk1>
      <a:lt1>
        <a:sysClr val="window" lastClr="FFFFFF"/>
      </a:lt1>
      <a:dk2>
        <a:srgbClr val="EB003C"/>
      </a:dk2>
      <a:lt2>
        <a:srgbClr val="F0F0F0"/>
      </a:lt2>
      <a:accent1>
        <a:srgbClr val="000548"/>
      </a:accent1>
      <a:accent2>
        <a:srgbClr val="6084BF"/>
      </a:accent2>
      <a:accent3>
        <a:srgbClr val="A2BFE0"/>
      </a:accent3>
      <a:accent4>
        <a:srgbClr val="FF606E"/>
      </a:accent4>
      <a:accent5>
        <a:srgbClr val="FF9EA7"/>
      </a:accent5>
      <a:accent6>
        <a:srgbClr val="DEFF00"/>
      </a:accent6>
      <a:hlink>
        <a:srgbClr val="000548"/>
      </a:hlink>
      <a:folHlink>
        <a:srgbClr val="000548"/>
      </a:folHlink>
    </a:clrScheme>
    <a:fontScheme name="Johanniter">
      <a:majorFont>
        <a:latin typeface="Maven Pro Medium"/>
        <a:ea typeface=""/>
        <a:cs typeface=""/>
      </a:majorFont>
      <a:minorFont>
        <a:latin typeface="Maven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chor="t" anchorCtr="0">
        <a:noAutofit/>
      </a:bodyPr>
      <a:lstStyle>
        <a:defPPr algn="l">
          <a:defRPr sz="2000" dirty="0" smtClean="0">
            <a:solidFill>
              <a:schemeClr val="tx1"/>
            </a:solidFill>
          </a:defRPr>
        </a:defPPr>
      </a:lstStyle>
    </a:txDef>
  </a:objectDefaults>
  <a:extraClrSchemeLst/>
  <a:custClrLst>
    <a:custClr name="R=235 G=0 B=60">
      <a:srgbClr val="EB003C"/>
    </a:custClr>
    <a:custClr name="R=255 G=96 B=110">
      <a:srgbClr val="FF606E"/>
    </a:custClr>
    <a:custClr name="R=255 G=158 B=167">
      <a:srgbClr val="FF9EA7"/>
    </a:custClr>
    <a:custClr name="R=255 G=204 B=216">
      <a:srgbClr val="FFCCD8"/>
    </a:custClr>
    <a:custClr name="R=255 G=255 B=255">
      <a:srgbClr val="FFFFFF"/>
    </a:custClr>
    <a:custClr name="R=0 G=5 B=72">
      <a:srgbClr val="000548"/>
    </a:custClr>
    <a:custClr name="R=96 G=132 B=191">
      <a:srgbClr val="6084BF"/>
    </a:custClr>
    <a:custClr name="R=162 G=191 B=224">
      <a:srgbClr val="A2BFE0"/>
    </a:custClr>
    <a:custClr name="R=222 G=238 B=252">
      <a:srgbClr val="DEEEFC"/>
    </a:custClr>
    <a:custClr name="R=240 G=240 B=240">
      <a:srgbClr val="F0F0F0"/>
    </a:custClr>
    <a:custClr name="R=0 G=166 B=139">
      <a:srgbClr val="00A68B"/>
    </a:custClr>
    <a:custClr name="R=83 G=207 B=173">
      <a:srgbClr val="53CFAD"/>
    </a:custClr>
    <a:custClr name="R=152 G=235 B=210">
      <a:srgbClr val="98EBD2"/>
    </a:custClr>
    <a:custClr name="R=205 G=255 B=239">
      <a:srgbClr val="CDFFEF"/>
    </a:custClr>
    <a:custClr name="R=255 G=255 B=255">
      <a:srgbClr val="FFFFFF"/>
    </a:custClr>
    <a:custClr name="R=222 G=255 B=0">
      <a:srgbClr val="DEFF00"/>
    </a:custClr>
    <a:custClr name="R=244 G=176 B=10">
      <a:srgbClr val="F4B00A"/>
    </a:custClr>
    <a:custClr name="R=244 G=194 B=111">
      <a:srgbClr val="F4C26F"/>
    </a:custClr>
    <a:custClr name="R=247 G=212 B=160">
      <a:srgbClr val="F7D4A0"/>
    </a:custClr>
    <a:custClr name="R=250 G=229 B=200">
      <a:srgbClr val="FAE5C8"/>
    </a:custClr>
    <a:custClr name="R=119 G=92 B=218">
      <a:srgbClr val="775CDA"/>
    </a:custClr>
    <a:custClr name="R=139 G=120 B=255">
      <a:srgbClr val="8B78FF"/>
    </a:custClr>
    <a:custClr name="R=163 G=162 B=255">
      <a:srgbClr val="A3A2FF"/>
    </a:custClr>
    <a:custClr name="R=211 G=214 B=255">
      <a:srgbClr val="D3D6FF"/>
    </a:custClr>
    <a:custClr name="R=255 G=255 B=255">
      <a:srgbClr val="FFFFFF"/>
    </a:custClr>
    <a:custClr name="R=137 G=12 B=88">
      <a:srgbClr val="890C58"/>
    </a:custClr>
    <a:custClr name="R=162 G=63 B=118">
      <a:srgbClr val="A23F76"/>
    </a:custClr>
    <a:custClr name="R=185 G=102 B=156">
      <a:srgbClr val="B9669C"/>
    </a:custClr>
    <a:custClr name="R=219 G=165 B=214">
      <a:srgbClr val="DBA5D6"/>
    </a:custClr>
    <a:custClr name="R=255 G=255 B=255">
      <a:srgbClr val="FFFFFF"/>
    </a:custClr>
  </a:custClrLst>
  <a:extLst>
    <a:ext uri="{05A4C25C-085E-4340-85A3-A5531E510DB2}">
      <thm15:themeFamily xmlns:thm15="http://schemas.microsoft.com/office/thememl/2012/main" name="PPT_Johanniter_01a.potx" id="{2AAEB6A2-C029-4ED5-8BEA-FE7AFA206A50}" vid="{99B6624A-F610-4ED9-AEF1-760480E79039}"/>
    </a:ext>
  </a:extLst>
</a:theme>
</file>

<file path=ppt/theme/theme5.xml><?xml version="1.0" encoding="utf-8"?>
<a:theme xmlns:a="http://schemas.openxmlformats.org/drawingml/2006/main" name="4_Johanniter PowerPoint Master">
  <a:themeElements>
    <a:clrScheme name="Johanniter">
      <a:dk1>
        <a:srgbClr val="000548"/>
      </a:dk1>
      <a:lt1>
        <a:sysClr val="window" lastClr="FFFFFF"/>
      </a:lt1>
      <a:dk2>
        <a:srgbClr val="EB003C"/>
      </a:dk2>
      <a:lt2>
        <a:srgbClr val="F0F0F0"/>
      </a:lt2>
      <a:accent1>
        <a:srgbClr val="000548"/>
      </a:accent1>
      <a:accent2>
        <a:srgbClr val="6084BF"/>
      </a:accent2>
      <a:accent3>
        <a:srgbClr val="A2BFE0"/>
      </a:accent3>
      <a:accent4>
        <a:srgbClr val="FF606E"/>
      </a:accent4>
      <a:accent5>
        <a:srgbClr val="FF9EA7"/>
      </a:accent5>
      <a:accent6>
        <a:srgbClr val="DEFF00"/>
      </a:accent6>
      <a:hlink>
        <a:srgbClr val="000548"/>
      </a:hlink>
      <a:folHlink>
        <a:srgbClr val="000548"/>
      </a:folHlink>
    </a:clrScheme>
    <a:fontScheme name="Johanniter">
      <a:majorFont>
        <a:latin typeface="Maven Pro Medium"/>
        <a:ea typeface=""/>
        <a:cs typeface=""/>
      </a:majorFont>
      <a:minorFont>
        <a:latin typeface="Maven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dirty="0" smtClean="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chor="t" anchorCtr="0">
        <a:noAutofit/>
      </a:bodyPr>
      <a:lstStyle>
        <a:defPPr algn="l">
          <a:defRPr sz="2000" dirty="0" smtClean="0">
            <a:solidFill>
              <a:schemeClr val="tx1"/>
            </a:solidFill>
          </a:defRPr>
        </a:defPPr>
      </a:lstStyle>
    </a:txDef>
  </a:objectDefaults>
  <a:extraClrSchemeLst/>
  <a:custClrLst>
    <a:custClr name="R=235 G=0 B=60">
      <a:srgbClr val="EB003C"/>
    </a:custClr>
    <a:custClr name="R=255 G=96 B=110">
      <a:srgbClr val="FF606E"/>
    </a:custClr>
    <a:custClr name="R=255 G=158 B=167">
      <a:srgbClr val="FF9EA7"/>
    </a:custClr>
    <a:custClr name="R=255 G=204 B=216">
      <a:srgbClr val="FFCCD8"/>
    </a:custClr>
    <a:custClr name="R=255 G=255 B=255">
      <a:srgbClr val="FFFFFF"/>
    </a:custClr>
    <a:custClr name="R=0 G=5 B=72">
      <a:srgbClr val="000548"/>
    </a:custClr>
    <a:custClr name="R=96 G=132 B=191">
      <a:srgbClr val="6084BF"/>
    </a:custClr>
    <a:custClr name="R=162 G=191 B=224">
      <a:srgbClr val="A2BFE0"/>
    </a:custClr>
    <a:custClr name="R=222 G=238 B=252">
      <a:srgbClr val="DEEEFC"/>
    </a:custClr>
    <a:custClr name="R=240 G=240 B=240">
      <a:srgbClr val="F0F0F0"/>
    </a:custClr>
    <a:custClr name="R=0 G=166 B=139">
      <a:srgbClr val="00A68B"/>
    </a:custClr>
    <a:custClr name="R=83 G=207 B=173">
      <a:srgbClr val="53CFAD"/>
    </a:custClr>
    <a:custClr name="R=152 G=235 B=210">
      <a:srgbClr val="98EBD2"/>
    </a:custClr>
    <a:custClr name="R=205 G=255 B=239">
      <a:srgbClr val="CDFFEF"/>
    </a:custClr>
    <a:custClr name="R=255 G=255 B=255">
      <a:srgbClr val="FFFFFF"/>
    </a:custClr>
    <a:custClr name="R=222 G=255 B=0">
      <a:srgbClr val="DEFF00"/>
    </a:custClr>
    <a:custClr name="R=244 G=176 B=10">
      <a:srgbClr val="F4B00A"/>
    </a:custClr>
    <a:custClr name="R=244 G=194 B=111">
      <a:srgbClr val="F4C26F"/>
    </a:custClr>
    <a:custClr name="R=247 G=212 B=160">
      <a:srgbClr val="F7D4A0"/>
    </a:custClr>
    <a:custClr name="R=250 G=229 B=200">
      <a:srgbClr val="FAE5C8"/>
    </a:custClr>
    <a:custClr name="R=119 G=92 B=218">
      <a:srgbClr val="775CDA"/>
    </a:custClr>
    <a:custClr name="R=139 G=120 B=255">
      <a:srgbClr val="8B78FF"/>
    </a:custClr>
    <a:custClr name="R=163 G=162 B=255">
      <a:srgbClr val="A3A2FF"/>
    </a:custClr>
    <a:custClr name="R=211 G=214 B=255">
      <a:srgbClr val="D3D6FF"/>
    </a:custClr>
    <a:custClr name="R=255 G=255 B=255">
      <a:srgbClr val="FFFFFF"/>
    </a:custClr>
    <a:custClr name="R=137 G=12 B=88">
      <a:srgbClr val="890C58"/>
    </a:custClr>
    <a:custClr name="R=162 G=63 B=118">
      <a:srgbClr val="A23F76"/>
    </a:custClr>
    <a:custClr name="R=185 G=102 B=156">
      <a:srgbClr val="B9669C"/>
    </a:custClr>
    <a:custClr name="R=219 G=165 B=214">
      <a:srgbClr val="DBA5D6"/>
    </a:custClr>
    <a:custClr name="R=255 G=255 B=255">
      <a:srgbClr val="FFFFFF"/>
    </a:custClr>
  </a:custClrLst>
  <a:extLst>
    <a:ext uri="{05A4C25C-085E-4340-85A3-A5531E510DB2}">
      <thm15:themeFamily xmlns:thm15="http://schemas.microsoft.com/office/thememl/2012/main" name="PPT_Johanniter_01a.potx" id="{2AAEB6A2-C029-4ED5-8BEA-FE7AFA206A50}" vid="{99B6624A-F610-4ED9-AEF1-760480E79039}"/>
    </a:ext>
  </a:extLst>
</a:theme>
</file>

<file path=ppt/theme/theme6.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1737</Words>
  <Application>Microsoft Office PowerPoint</Application>
  <PresentationFormat>Breitbild</PresentationFormat>
  <Paragraphs>483</Paragraphs>
  <Slides>133</Slides>
  <Notes>51</Notes>
  <HiddenSlides>0</HiddenSlides>
  <MMClips>7</MMClips>
  <ScaleCrop>false</ScaleCrop>
  <HeadingPairs>
    <vt:vector size="8" baseType="variant">
      <vt:variant>
        <vt:lpstr>Verwendete Schriftarten</vt:lpstr>
      </vt:variant>
      <vt:variant>
        <vt:i4>11</vt:i4>
      </vt:variant>
      <vt:variant>
        <vt:lpstr>Design</vt:lpstr>
      </vt:variant>
      <vt:variant>
        <vt:i4>5</vt:i4>
      </vt:variant>
      <vt:variant>
        <vt:lpstr>Folientitel</vt:lpstr>
      </vt:variant>
      <vt:variant>
        <vt:i4>133</vt:i4>
      </vt:variant>
      <vt:variant>
        <vt:lpstr>Zielgruppenorientierte Präsentationen</vt:lpstr>
      </vt:variant>
      <vt:variant>
        <vt:i4>2</vt:i4>
      </vt:variant>
    </vt:vector>
  </HeadingPairs>
  <TitlesOfParts>
    <vt:vector size="151" baseType="lpstr">
      <vt:lpstr>Arial Unicode MS</vt:lpstr>
      <vt:lpstr>ＭＳ Ｐゴシック</vt:lpstr>
      <vt:lpstr>Arial</vt:lpstr>
      <vt:lpstr>Calibri</vt:lpstr>
      <vt:lpstr>Maven Johanniter</vt:lpstr>
      <vt:lpstr>Maven Johanniter Medium</vt:lpstr>
      <vt:lpstr>Maven Pro</vt:lpstr>
      <vt:lpstr>Maven Pro Medium</vt:lpstr>
      <vt:lpstr>Tahoma</vt:lpstr>
      <vt:lpstr>Times New Roman</vt:lpstr>
      <vt:lpstr>Wingdings</vt:lpstr>
      <vt:lpstr>Johanniter PowerPoint Master</vt:lpstr>
      <vt:lpstr>1_Johanniter PowerPoint Master</vt:lpstr>
      <vt:lpstr>2_Johanniter PowerPoint Master</vt:lpstr>
      <vt:lpstr>3_Johanniter PowerPoint Master</vt:lpstr>
      <vt:lpstr>4_Johanniter PowerPoint Master</vt:lpstr>
      <vt:lpstr>Erste Hilfe  |  First aid  |  Premiers secours  |</vt:lpstr>
      <vt:lpstr>PowerPoint-Präsentation</vt:lpstr>
      <vt:lpstr>PowerPoint-Präsentation</vt:lpstr>
      <vt:lpstr>PowerPoint-Präsentation</vt:lpstr>
      <vt:lpstr>PowerPoint-Präsentation</vt:lpstr>
      <vt:lpstr>PowerPoint-Präsentation</vt:lpstr>
      <vt:lpstr>PowerPoint-Präsentation</vt:lpstr>
      <vt:lpstr>Was nehme ich wahr?</vt:lpstr>
      <vt:lpstr>Was nehme ich wahr?</vt:lpstr>
      <vt:lpstr>PowerPoint-Präsentation</vt:lpstr>
      <vt:lpstr>PowerPoint-Präsentation</vt:lpstr>
      <vt:lpstr>WANN 116117?  Kassenärztlicher Bereitschaftsdienst z. B.   - bei kleineren Verletzungen  - Bauchschmerzen seit mehreren Tagen  - Ohren- und Halsschmerzen  - Erkältung mit Fieber</vt:lpstr>
      <vt:lpstr>WANN 116117?  Vermittlung von dringenden ärztlichen Hausbesuchen  Montag, Dienstag, Donnerstag    19-7Uhr des Folgetages Mittwoch, Freitag    14-7Uhr des Folgetages Samstag, Sonntag, Feiertage und Brückentage     7-7Uhr des Folgetages</vt:lpstr>
      <vt:lpstr>WANN 116117?  Bereitschaftspraxen:   </vt:lpstr>
      <vt:lpstr>WANN 112? Notruf Nur bei Notfällen, wie z.B.       </vt:lpstr>
      <vt:lpstr>Was mache ich hier zuerst? </vt:lpstr>
      <vt:lpstr>Was tue ich hier?</vt:lpstr>
      <vt:lpstr>PowerPoint-Präsentation</vt:lpstr>
      <vt:lpstr>PowerPoint-Präsentation</vt:lpstr>
      <vt:lpstr>PowerPoint-Präsentation</vt:lpstr>
      <vt:lpstr>Die Rettungsgasse bilden</vt:lpstr>
      <vt:lpstr>Wer kommt beim Notruf?</vt:lpstr>
      <vt:lpstr>Was machen wir denn jetzt?</vt:lpstr>
      <vt:lpstr>PowerPoint-Präsentation</vt:lpstr>
      <vt:lpstr>PowerPoint-Präsentation</vt:lpstr>
      <vt:lpstr>Verletzungen</vt:lpstr>
      <vt:lpstr>Blutungsstärken</vt:lpstr>
      <vt:lpstr>Leichte Blutung › Pflaster</vt:lpstr>
      <vt:lpstr>PowerPoint-Präsentation</vt:lpstr>
      <vt:lpstr>Mittlere Blutung › Wundschnellverband</vt:lpstr>
      <vt:lpstr>Starke Blutung › Druckverband</vt:lpstr>
      <vt:lpstr>Allgemeine Wundversorgung</vt:lpstr>
      <vt:lpstr>Allgemeine Wundversorgung</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Starker Blutverlust? – Lagerung</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Sepsis („Blutvergiftung“)</vt:lpstr>
      <vt:lpstr>Sepsis</vt:lpstr>
      <vt:lpstr>Sepsis</vt:lpstr>
      <vt:lpstr>Sepsis</vt:lpstr>
      <vt:lpstr>Sepsis ist ein Notfall!  </vt:lpstr>
      <vt:lpstr> Sepsis: Hautveränderung</vt:lpstr>
      <vt:lpstr>Informationen zur Sepsis</vt:lpstr>
      <vt:lpstr>Insel „Probleme im Kopf“</vt:lpstr>
      <vt:lpstr>06</vt:lpstr>
      <vt:lpstr>Was nehme ich wahr?</vt:lpstr>
      <vt:lpstr>Probleme im Kopf –                     Verschluss einer Hirnarterie</vt:lpstr>
      <vt:lpstr>PowerPoint-Präsentation</vt:lpstr>
      <vt:lpstr>Probleme im Kopf – Hirnblutung</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Probleme im Kopf – Sonnenstich</vt:lpstr>
      <vt:lpstr>Probleme im Kopf – Hitzschlag</vt:lpstr>
      <vt:lpstr>Probleme im Kopf? – Lagerung</vt:lpstr>
      <vt:lpstr>Insel „Nicht erweckbar “</vt:lpstr>
      <vt:lpstr>Was sehe ich?</vt:lpstr>
      <vt:lpstr>Der lebensrettende Handgriff</vt:lpstr>
      <vt:lpstr>PowerPoint-Präsentation</vt:lpstr>
      <vt:lpstr>PowerPoint-Präsentation</vt:lpstr>
      <vt:lpstr>PowerPoint-Präsentation</vt:lpstr>
      <vt:lpstr>PowerPoint-Präsentation</vt:lpstr>
      <vt:lpstr>Stabile Seitenlage</vt:lpstr>
      <vt:lpstr>Stabile Seitenlage</vt:lpstr>
      <vt:lpstr>PowerPoint-Präsentation</vt:lpstr>
      <vt:lpstr>PowerPoint-Präsentation</vt:lpstr>
      <vt:lpstr>PowerPoint-Präsentation</vt:lpstr>
      <vt:lpstr>PowerPoint-Präsentation</vt:lpstr>
      <vt:lpstr>Drei Zeiten der Krampfanfälle</vt:lpstr>
      <vt:lpstr>Drei Zeiten der Krampfanfälle</vt:lpstr>
      <vt:lpstr>Drei Zeiten der Krampfanfälle</vt:lpstr>
      <vt:lpstr>Stabile Seitenlage</vt:lpstr>
      <vt:lpstr>Die Sinne</vt:lpstr>
      <vt:lpstr>Ich sehe ...</vt:lpstr>
      <vt:lpstr>Ich höre ...</vt:lpstr>
      <vt:lpstr>Ich rieche ...</vt:lpstr>
      <vt:lpstr>Ich schmecke ...</vt:lpstr>
      <vt:lpstr>Ich fühle ...</vt:lpstr>
      <vt:lpstr>Insel „Keine Atmung“</vt:lpstr>
      <vt:lpstr>PowerPoint-Präsentation</vt:lpstr>
      <vt:lpstr>Herz-Lungen-Wiederbelebung</vt:lpstr>
      <vt:lpstr>Herz-Lungen-Wiederbelebung</vt:lpstr>
      <vt:lpstr>Reizleitungssystem im Herzen</vt:lpstr>
      <vt:lpstr>Herz-Lungen-Wiederbelebung</vt:lpstr>
      <vt:lpstr>Herz-Lungen-Wiederbelebung: Säugling </vt:lpstr>
      <vt:lpstr>PowerPoint-Präsentation</vt:lpstr>
      <vt:lpstr>PowerPoint-Präsentation</vt:lpstr>
      <vt:lpstr>PowerPoint-Präsentation</vt:lpstr>
      <vt:lpstr>PowerPoint-Präsentation</vt:lpstr>
      <vt:lpstr>PowerPoint-Präsentation</vt:lpstr>
      <vt:lpstr>Insel „Probleme in der Brust “</vt:lpstr>
      <vt:lpstr>PowerPoint-Präsentation</vt:lpstr>
      <vt:lpstr>Ein Herzinfarkt … </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Probleme in der Brust? – Lagerung</vt:lpstr>
      <vt:lpstr>Insel „Probleme im Bauch “</vt:lpstr>
      <vt:lpstr>PowerPoint-Präsentation</vt:lpstr>
      <vt:lpstr>PowerPoint-Präsentation</vt:lpstr>
      <vt:lpstr>PowerPoint-Präsentation</vt:lpstr>
      <vt:lpstr>Probleme im Bauch?       – Lagerung</vt:lpstr>
      <vt:lpstr>Insel „Verletzung“</vt:lpstr>
      <vt:lpstr>PowerPoint-Präsentation</vt:lpstr>
      <vt:lpstr>PowerPoint-Präsentation</vt:lpstr>
      <vt:lpstr>PowerPoint-Präsentation</vt:lpstr>
      <vt:lpstr>PowerPoint-Präsentation</vt:lpstr>
      <vt:lpstr>seecon-Ingenieure Fresh-up</vt:lpstr>
      <vt:lpstr>Kopieren von seecon-Ingenieure Fresh-up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Lange, Klaus</dc:creator>
  <cp:lastModifiedBy>Lange, Klaus Michael</cp:lastModifiedBy>
  <cp:revision>102</cp:revision>
  <cp:lastPrinted>2019-02-19T10:44:11Z</cp:lastPrinted>
  <dcterms:created xsi:type="dcterms:W3CDTF">2018-09-02T15:40:36Z</dcterms:created>
  <dcterms:modified xsi:type="dcterms:W3CDTF">2023-05-02T16:14:41Z</dcterms:modified>
</cp:coreProperties>
</file>