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57" r:id="rId2"/>
    <p:sldId id="259" r:id="rId3"/>
    <p:sldId id="261"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87" r:id="rId27"/>
    <p:sldId id="288" r:id="rId28"/>
    <p:sldId id="290" r:id="rId29"/>
    <p:sldId id="291" r:id="rId30"/>
    <p:sldId id="289" r:id="rId31"/>
    <p:sldId id="271" r:id="rId32"/>
  </p:sldIdLst>
  <p:sldSz cx="24382413" cy="13716000"/>
  <p:notesSz cx="6858000" cy="9144000"/>
  <p:embeddedFontLst>
    <p:embeddedFont>
      <p:font typeface="Maven Pro" pitchFamily="2" charset="0"/>
      <p:regular r:id="rId34"/>
      <p:bold r:id="rId35"/>
    </p:embeddedFont>
    <p:embeddedFont>
      <p:font typeface="Maven Pro Medium" pitchFamily="2" charset="0"/>
      <p:regular r:id="rId36"/>
    </p:embeddedFont>
    <p:embeddedFont>
      <p:font typeface="Calibri" panose="020F0502020204030204" pitchFamily="34" charset="0"/>
      <p:regular r:id="rId37"/>
      <p:bold r:id="rId38"/>
      <p:italic r:id="rId39"/>
      <p:boldItalic r:id="rId40"/>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16DA210-FB5B-4158-B5E0-FEB733F419B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9" autoAdjust="0"/>
    <p:restoredTop sz="96688" autoAdjust="0"/>
  </p:normalViewPr>
  <p:slideViewPr>
    <p:cSldViewPr snapToGrid="0" showGuides="1">
      <p:cViewPr varScale="1">
        <p:scale>
          <a:sx n="53" d="100"/>
          <a:sy n="53" d="100"/>
        </p:scale>
        <p:origin x="1152"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26719085418766"/>
          <c:y val="0"/>
          <c:w val="0.64204086387525594"/>
          <c:h val="0.74615740465523483"/>
        </c:manualLayout>
      </c:layout>
      <c:barChart>
        <c:barDir val="col"/>
        <c:grouping val="clustered"/>
        <c:varyColors val="0"/>
        <c:ser>
          <c:idx val="0"/>
          <c:order val="0"/>
          <c:tx>
            <c:strRef>
              <c:f>Tabelle1!$B$1</c:f>
              <c:strCache>
                <c:ptCount val="1"/>
                <c:pt idx="0">
                  <c:v>Datenreihe 1</c:v>
                </c:pt>
              </c:strCache>
            </c:strRef>
          </c:tx>
          <c:spPr>
            <a:solidFill>
              <a:schemeClr val="accent1"/>
            </a:solidFill>
            <a:ln w="3302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2018</c:v>
                </c:pt>
                <c:pt idx="1">
                  <c:v>2017</c:v>
                </c:pt>
                <c:pt idx="2">
                  <c:v>2016</c:v>
                </c:pt>
                <c:pt idx="3">
                  <c:v>2015</c:v>
                </c:pt>
                <c:pt idx="4">
                  <c:v>2014</c:v>
                </c:pt>
              </c:numCache>
            </c:numRef>
          </c:cat>
          <c:val>
            <c:numRef>
              <c:f>Tabelle1!$B$2:$B$6</c:f>
              <c:numCache>
                <c:formatCode>General</c:formatCode>
                <c:ptCount val="5"/>
                <c:pt idx="0">
                  <c:v>620</c:v>
                </c:pt>
                <c:pt idx="1">
                  <c:v>450</c:v>
                </c:pt>
                <c:pt idx="2">
                  <c:v>850</c:v>
                </c:pt>
                <c:pt idx="3">
                  <c:v>685</c:v>
                </c:pt>
                <c:pt idx="4">
                  <c:v>685</c:v>
                </c:pt>
              </c:numCache>
            </c:numRef>
          </c:val>
          <c:extLst>
            <c:ext xmlns:c16="http://schemas.microsoft.com/office/drawing/2014/chart" uri="{C3380CC4-5D6E-409C-BE32-E72D297353CC}">
              <c16:uniqueId val="{00000000-857C-405F-ABA6-6B95F44B97AC}"/>
            </c:ext>
          </c:extLst>
        </c:ser>
        <c:ser>
          <c:idx val="1"/>
          <c:order val="1"/>
          <c:tx>
            <c:strRef>
              <c:f>Tabelle1!$C$1</c:f>
              <c:strCache>
                <c:ptCount val="1"/>
                <c:pt idx="0">
                  <c:v>Datenreihe 2</c:v>
                </c:pt>
              </c:strCache>
            </c:strRef>
          </c:tx>
          <c:spPr>
            <a:solidFill>
              <a:schemeClr val="tx2"/>
            </a:solidFill>
            <a:ln w="3302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2018</c:v>
                </c:pt>
                <c:pt idx="1">
                  <c:v>2017</c:v>
                </c:pt>
                <c:pt idx="2">
                  <c:v>2016</c:v>
                </c:pt>
                <c:pt idx="3">
                  <c:v>2015</c:v>
                </c:pt>
                <c:pt idx="4">
                  <c:v>2014</c:v>
                </c:pt>
              </c:numCache>
            </c:numRef>
          </c:cat>
          <c:val>
            <c:numRef>
              <c:f>Tabelle1!$C$2:$C$6</c:f>
              <c:numCache>
                <c:formatCode>General</c:formatCode>
                <c:ptCount val="5"/>
                <c:pt idx="0">
                  <c:v>-660</c:v>
                </c:pt>
                <c:pt idx="1">
                  <c:v>-560</c:v>
                </c:pt>
                <c:pt idx="2">
                  <c:v>-660</c:v>
                </c:pt>
                <c:pt idx="3">
                  <c:v>-750</c:v>
                </c:pt>
                <c:pt idx="4">
                  <c:v>-660</c:v>
                </c:pt>
              </c:numCache>
            </c:numRef>
          </c:val>
          <c:extLst>
            <c:ext xmlns:c16="http://schemas.microsoft.com/office/drawing/2014/chart" uri="{C3380CC4-5D6E-409C-BE32-E72D297353CC}">
              <c16:uniqueId val="{00000001-857C-405F-ABA6-6B95F44B97AC}"/>
            </c:ext>
          </c:extLst>
        </c:ser>
        <c:dLbls>
          <c:dLblPos val="outEnd"/>
          <c:showLegendKey val="0"/>
          <c:showVal val="1"/>
          <c:showCatName val="0"/>
          <c:showSerName val="0"/>
          <c:showPercent val="0"/>
          <c:showBubbleSize val="0"/>
        </c:dLbls>
        <c:gapWidth val="30"/>
        <c:overlap val="100"/>
        <c:axId val="553391152"/>
        <c:axId val="553392136"/>
      </c:barChart>
      <c:catAx>
        <c:axId val="553391152"/>
        <c:scaling>
          <c:orientation val="minMax"/>
        </c:scaling>
        <c:delete val="0"/>
        <c:axPos val="b"/>
        <c:numFmt formatCode="General" sourceLinked="1"/>
        <c:majorTickMark val="none"/>
        <c:minorTickMark val="none"/>
        <c:tickLblPos val="nextTo"/>
        <c:spPr>
          <a:solidFill>
            <a:schemeClr val="bg1"/>
          </a:solidFill>
          <a:ln w="9525" cap="flat" cmpd="sng" algn="ctr">
            <a:noFill/>
            <a:round/>
          </a:ln>
          <a:effectLst/>
        </c:spPr>
        <c:txPr>
          <a:bodyPr rot="-60000000" spcFirstLastPara="1" vertOverflow="ellipsis" vert="horz" wrap="square" anchor="ctr" anchorCtr="1"/>
          <a:lstStyle/>
          <a:p>
            <a:pPr>
              <a:spcAft>
                <a:spcPts val="1800"/>
              </a:spcAft>
              <a:defRPr sz="3500" b="0" i="0" u="none" strike="noStrike" kern="1200" baseline="0">
                <a:solidFill>
                  <a:schemeClr val="tx1"/>
                </a:solidFill>
                <a:latin typeface="+mn-lt"/>
                <a:ea typeface="+mn-ea"/>
                <a:cs typeface="+mn-cs"/>
              </a:defRPr>
            </a:pPr>
            <a:endParaRPr lang="de-DE"/>
          </a:p>
        </c:txPr>
        <c:crossAx val="553392136"/>
        <c:crosses val="autoZero"/>
        <c:auto val="1"/>
        <c:lblAlgn val="ctr"/>
        <c:lblOffset val="0"/>
        <c:noMultiLvlLbl val="0"/>
      </c:catAx>
      <c:valAx>
        <c:axId val="553392136"/>
        <c:scaling>
          <c:orientation val="minMax"/>
        </c:scaling>
        <c:delete val="1"/>
        <c:axPos val="l"/>
        <c:numFmt formatCode="General" sourceLinked="1"/>
        <c:majorTickMark val="none"/>
        <c:minorTickMark val="none"/>
        <c:tickLblPos val="nextTo"/>
        <c:crossAx val="5533911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4646522703679"/>
          <c:y val="0.20178448867536031"/>
          <c:w val="0.79464576026876643"/>
          <c:h val="0.38366506520247085"/>
        </c:manualLayout>
      </c:layout>
      <c:barChart>
        <c:barDir val="bar"/>
        <c:grouping val="stacked"/>
        <c:varyColors val="0"/>
        <c:ser>
          <c:idx val="0"/>
          <c:order val="0"/>
          <c:tx>
            <c:strRef>
              <c:f>Tabelle1!$B$1</c:f>
              <c:strCache>
                <c:ptCount val="1"/>
                <c:pt idx="0">
                  <c:v>Datenreihe 1</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6"/>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5-6051-4BAB-9ED7-DA5B9E5FFA1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2014</c:v>
                </c:pt>
                <c:pt idx="1">
                  <c:v>2015</c:v>
                </c:pt>
                <c:pt idx="2">
                  <c:v>2016</c:v>
                </c:pt>
                <c:pt idx="3">
                  <c:v>2017</c:v>
                </c:pt>
                <c:pt idx="4">
                  <c:v>2018</c:v>
                </c:pt>
              </c:numCache>
            </c:numRef>
          </c:cat>
          <c:val>
            <c:numRef>
              <c:f>Tabelle1!$B$2:$B$6</c:f>
              <c:numCache>
                <c:formatCode>General</c:formatCode>
                <c:ptCount val="5"/>
                <c:pt idx="0">
                  <c:v>8345</c:v>
                </c:pt>
                <c:pt idx="1">
                  <c:v>8322</c:v>
                </c:pt>
                <c:pt idx="2">
                  <c:v>8545</c:v>
                </c:pt>
                <c:pt idx="3">
                  <c:v>8948</c:v>
                </c:pt>
                <c:pt idx="4">
                  <c:v>8832</c:v>
                </c:pt>
              </c:numCache>
            </c:numRef>
          </c:val>
          <c:extLst>
            <c:ext xmlns:c16="http://schemas.microsoft.com/office/drawing/2014/chart" uri="{C3380CC4-5D6E-409C-BE32-E72D297353CC}">
              <c16:uniqueId val="{00000000-6051-4BAB-9ED7-DA5B9E5FFA10}"/>
            </c:ext>
          </c:extLst>
        </c:ser>
        <c:ser>
          <c:idx val="1"/>
          <c:order val="1"/>
          <c:tx>
            <c:strRef>
              <c:f>Tabelle1!$C$1</c:f>
              <c:strCache>
                <c:ptCount val="1"/>
                <c:pt idx="0">
                  <c:v>Datenreihe 2</c:v>
                </c:pt>
              </c:strCache>
            </c:strRef>
          </c:tx>
          <c:spPr>
            <a:solidFill>
              <a:schemeClr val="accent3"/>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6"/>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6-6051-4BAB-9ED7-DA5B9E5FFA1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pt idx="0">
                  <c:v>2014</c:v>
                </c:pt>
                <c:pt idx="1">
                  <c:v>2015</c:v>
                </c:pt>
                <c:pt idx="2">
                  <c:v>2016</c:v>
                </c:pt>
                <c:pt idx="3">
                  <c:v>2017</c:v>
                </c:pt>
                <c:pt idx="4">
                  <c:v>2018</c:v>
                </c:pt>
              </c:numCache>
            </c:numRef>
          </c:cat>
          <c:val>
            <c:numRef>
              <c:f>Tabelle1!$C$2:$C$6</c:f>
              <c:numCache>
                <c:formatCode>General</c:formatCode>
                <c:ptCount val="5"/>
                <c:pt idx="0">
                  <c:v>22954</c:v>
                </c:pt>
                <c:pt idx="1">
                  <c:v>25676</c:v>
                </c:pt>
                <c:pt idx="2">
                  <c:v>27443</c:v>
                </c:pt>
                <c:pt idx="3">
                  <c:v>28265</c:v>
                </c:pt>
                <c:pt idx="4">
                  <c:v>30723</c:v>
                </c:pt>
              </c:numCache>
            </c:numRef>
          </c:val>
          <c:extLst>
            <c:ext xmlns:c16="http://schemas.microsoft.com/office/drawing/2014/chart" uri="{C3380CC4-5D6E-409C-BE32-E72D297353CC}">
              <c16:uniqueId val="{00000001-6051-4BAB-9ED7-DA5B9E5FFA10}"/>
            </c:ext>
          </c:extLst>
        </c:ser>
        <c:dLbls>
          <c:dLblPos val="ctr"/>
          <c:showLegendKey val="0"/>
          <c:showVal val="1"/>
          <c:showCatName val="0"/>
          <c:showSerName val="0"/>
          <c:showPercent val="0"/>
          <c:showBubbleSize val="0"/>
        </c:dLbls>
        <c:gapWidth val="20"/>
        <c:overlap val="100"/>
        <c:axId val="781751448"/>
        <c:axId val="781756040"/>
      </c:barChart>
      <c:catAx>
        <c:axId val="78175144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781756040"/>
        <c:crosses val="autoZero"/>
        <c:auto val="1"/>
        <c:lblAlgn val="ctr"/>
        <c:lblOffset val="300"/>
        <c:noMultiLvlLbl val="0"/>
      </c:catAx>
      <c:valAx>
        <c:axId val="781756040"/>
        <c:scaling>
          <c:orientation val="minMax"/>
        </c:scaling>
        <c:delete val="1"/>
        <c:axPos val="b"/>
        <c:numFmt formatCode="General" sourceLinked="1"/>
        <c:majorTickMark val="none"/>
        <c:minorTickMark val="none"/>
        <c:tickLblPos val="nextTo"/>
        <c:crossAx val="781751448"/>
        <c:crosses val="autoZero"/>
        <c:crossBetween val="between"/>
      </c:valAx>
      <c:spPr>
        <a:noFill/>
        <a:ln>
          <a:noFill/>
        </a:ln>
        <a:effectLst/>
      </c:spPr>
    </c:plotArea>
    <c:legend>
      <c:legendPos val="r"/>
      <c:layout>
        <c:manualLayout>
          <c:xMode val="edge"/>
          <c:yMode val="edge"/>
          <c:x val="0"/>
          <c:y val="0.67443468674171381"/>
          <c:w val="0.6729423988341966"/>
          <c:h val="6.568107263874103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0580152136183"/>
          <c:y val="4.3925875085792723E-2"/>
          <c:w val="0.5454056858380858"/>
          <c:h val="0.58143537308351212"/>
        </c:manualLayout>
      </c:layout>
      <c:doughnutChart>
        <c:varyColors val="1"/>
        <c:ser>
          <c:idx val="0"/>
          <c:order val="0"/>
          <c:tx>
            <c:strRef>
              <c:f>Tabelle1!$B$1</c:f>
              <c:strCache>
                <c:ptCount val="1"/>
                <c:pt idx="0">
                  <c:v>Spalte1</c:v>
                </c:pt>
              </c:strCache>
            </c:strRef>
          </c:tx>
          <c:spPr>
            <a:ln>
              <a:noFill/>
            </a:ln>
          </c:spPr>
          <c:dPt>
            <c:idx val="0"/>
            <c:bubble3D val="0"/>
            <c:spPr>
              <a:solidFill>
                <a:srgbClr val="FF9EA7"/>
              </a:solidFill>
              <a:ln w="19050">
                <a:noFill/>
              </a:ln>
              <a:effectLst/>
            </c:spPr>
            <c:extLst>
              <c:ext xmlns:c16="http://schemas.microsoft.com/office/drawing/2014/chart" uri="{C3380CC4-5D6E-409C-BE32-E72D297353CC}">
                <c16:uniqueId val="{00000002-0D84-4A24-8D9E-F8DF8B8D148C}"/>
              </c:ext>
            </c:extLst>
          </c:dPt>
          <c:dPt>
            <c:idx val="1"/>
            <c:bubble3D val="0"/>
            <c:spPr>
              <a:solidFill>
                <a:srgbClr val="FFCCD8"/>
              </a:solidFill>
              <a:ln w="19050">
                <a:noFill/>
              </a:ln>
              <a:effectLst/>
            </c:spPr>
            <c:extLst>
              <c:ext xmlns:c16="http://schemas.microsoft.com/office/drawing/2014/chart" uri="{C3380CC4-5D6E-409C-BE32-E72D297353CC}">
                <c16:uniqueId val="{00000004-0D84-4A24-8D9E-F8DF8B8D148C}"/>
              </c:ext>
            </c:extLst>
          </c:dPt>
          <c:dPt>
            <c:idx val="2"/>
            <c:bubble3D val="0"/>
            <c:spPr>
              <a:solidFill>
                <a:srgbClr val="FF606E"/>
              </a:solidFill>
              <a:ln w="19050">
                <a:noFill/>
              </a:ln>
              <a:effectLst/>
            </c:spPr>
            <c:extLst>
              <c:ext xmlns:c16="http://schemas.microsoft.com/office/drawing/2014/chart" uri="{C3380CC4-5D6E-409C-BE32-E72D297353CC}">
                <c16:uniqueId val="{00000003-0D84-4A24-8D9E-F8DF8B8D148C}"/>
              </c:ext>
            </c:extLst>
          </c:dPt>
          <c:dLbls>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de-DE"/>
                </a:p>
              </c:txPr>
              <c:showLegendKey val="0"/>
              <c:showVal val="0"/>
              <c:showCatName val="1"/>
              <c:showSerName val="0"/>
              <c:showPercent val="0"/>
              <c:showBubbleSize val="0"/>
              <c:extLst>
                <c:ext xmlns:c16="http://schemas.microsoft.com/office/drawing/2014/chart" uri="{C3380CC4-5D6E-409C-BE32-E72D297353CC}">
                  <c16:uniqueId val="{00000003-0D84-4A24-8D9E-F8DF8B8D148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latin typeface="+mn-lt"/>
                    <a:ea typeface="+mn-ea"/>
                    <a:cs typeface="+mn-cs"/>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01</c:v>
                </c:pt>
                <c:pt idx="1">
                  <c:v>02</c:v>
                </c:pt>
                <c:pt idx="2">
                  <c:v>03</c:v>
                </c:pt>
              </c:strCache>
            </c:strRef>
          </c:cat>
          <c:val>
            <c:numRef>
              <c:f>Tabelle1!$B$2:$B$4</c:f>
              <c:numCache>
                <c:formatCode>General</c:formatCode>
                <c:ptCount val="3"/>
                <c:pt idx="0">
                  <c:v>77</c:v>
                </c:pt>
                <c:pt idx="1">
                  <c:v>5</c:v>
                </c:pt>
                <c:pt idx="2">
                  <c:v>19</c:v>
                </c:pt>
              </c:numCache>
            </c:numRef>
          </c:val>
          <c:extLst>
            <c:ext xmlns:c16="http://schemas.microsoft.com/office/drawing/2014/chart" uri="{C3380CC4-5D6E-409C-BE32-E72D297353CC}">
              <c16:uniqueId val="{00000000-0D84-4A24-8D9E-F8DF8B8D148C}"/>
            </c:ext>
          </c:extLst>
        </c:ser>
        <c:dLbls>
          <c:showLegendKey val="0"/>
          <c:showVal val="0"/>
          <c:showCatName val="0"/>
          <c:showSerName val="0"/>
          <c:showPercent val="0"/>
          <c:showBubbleSize val="0"/>
          <c:showLeaderLines val="1"/>
        </c:dLbls>
        <c:firstSliceAng val="230"/>
        <c:holeSize val="5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723A2-292C-4B82-9141-653C34C668F9}" type="datetimeFigureOut">
              <a:rPr lang="de-DE" smtClean="0"/>
              <a:t>19.02.2021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B12D8-7847-482D-A10A-29353298B7FA}" type="slidenum">
              <a:rPr lang="de-DE" smtClean="0"/>
              <a:t>‹Nr.›</a:t>
            </a:fld>
            <a:endParaRPr lang="de-DE"/>
          </a:p>
        </p:txBody>
      </p:sp>
    </p:spTree>
    <p:extLst>
      <p:ext uri="{BB962C8B-B14F-4D97-AF65-F5344CB8AC3E}">
        <p14:creationId xmlns:p14="http://schemas.microsoft.com/office/powerpoint/2010/main" val="108574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Johanniter">
    <p:bg>
      <p:bgRef idx="1001">
        <a:schemeClr val="bg2"/>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9DCE5CE9-A68C-4D9E-9622-77ACDA268BFA}"/>
              </a:ext>
            </a:extLst>
          </p:cNvPr>
          <p:cNvSpPr>
            <a:spLocks noGrp="1"/>
          </p:cNvSpPr>
          <p:nvPr>
            <p:ph type="sldNum" sz="quarter" idx="10"/>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7" name="Aus Liebe zum Leben">
            <a:extLst>
              <a:ext uri="{FF2B5EF4-FFF2-40B4-BE49-F238E27FC236}">
                <a16:creationId xmlns:a16="http://schemas.microsoft.com/office/drawing/2014/main" id="{3AD435CF-69DC-4B5A-9253-26A0243E05DB}"/>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5" name="Johanniter Logo">
            <a:extLst>
              <a:ext uri="{FF2B5EF4-FFF2-40B4-BE49-F238E27FC236}">
                <a16:creationId xmlns:a16="http://schemas.microsoft.com/office/drawing/2014/main" id="{70094C41-9A88-423E-860C-79A6805927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800" y="5752800"/>
            <a:ext cx="9028800" cy="2038762"/>
          </a:xfrm>
          <a:prstGeom prst="rect">
            <a:avLst/>
          </a:prstGeom>
        </p:spPr>
      </p:pic>
    </p:spTree>
    <p:extLst>
      <p:ext uri="{BB962C8B-B14F-4D97-AF65-F5344CB8AC3E}">
        <p14:creationId xmlns:p14="http://schemas.microsoft.com/office/powerpoint/2010/main" val="31492931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Agendapunk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2809875" y="5381626"/>
            <a:ext cx="20558125" cy="6884988"/>
          </a:xfrm>
        </p:spPr>
        <p:txBody>
          <a:bodyPr vert="horz"/>
          <a:lstStyle>
            <a:lvl1pPr>
              <a:lnSpc>
                <a:spcPct val="100000"/>
              </a:lnSpc>
              <a:spcAft>
                <a:spcPts val="0"/>
              </a:spcAft>
              <a:defRPr sz="10000">
                <a:latin typeface="+mn-lt"/>
              </a:defRPr>
            </a:lvl1pPr>
            <a:lvl2pPr marL="0" indent="0">
              <a:lnSpc>
                <a:spcPct val="100000"/>
              </a:lnSpc>
              <a:spcBef>
                <a:spcPts val="1300"/>
              </a:spcBef>
              <a:spcAft>
                <a:spcPts val="0"/>
              </a:spcAft>
              <a:buFont typeface="Arial" panose="020B0604020202020204" pitchFamily="34" charset="0"/>
              <a:buNone/>
              <a:defRPr sz="5000"/>
            </a:lvl2pPr>
            <a:lvl3pPr marL="432000" indent="-432000">
              <a:lnSpc>
                <a:spcPct val="100000"/>
              </a:lnSpc>
              <a:spcBef>
                <a:spcPts val="1300"/>
              </a:spcBef>
              <a:spcAft>
                <a:spcPts val="0"/>
              </a:spcAft>
              <a:buFont typeface="Arial" panose="020B0604020202020204" pitchFamily="34" charset="0"/>
              <a:buChar char="•"/>
              <a:defRPr sz="5000"/>
            </a:lvl3pPr>
            <a:lvl4pPr marL="864000" indent="-432000">
              <a:lnSpc>
                <a:spcPct val="100000"/>
              </a:lnSpc>
              <a:spcBef>
                <a:spcPts val="1300"/>
              </a:spcBef>
              <a:spcAft>
                <a:spcPts val="0"/>
              </a:spcAft>
              <a:buFont typeface="Arial" panose="020B0604020202020204" pitchFamily="34" charset="0"/>
              <a:buChar char="•"/>
              <a:defRPr sz="5000"/>
            </a:lvl4pPr>
            <a:lvl5pPr marL="0" indent="0">
              <a:lnSpc>
                <a:spcPct val="100000"/>
              </a:lnSpc>
              <a:spcBef>
                <a:spcPts val="1300"/>
              </a:spcBef>
              <a:spcAft>
                <a:spcPts val="0"/>
              </a:spcAft>
              <a:buFont typeface="Arial" panose="020B0604020202020204" pitchFamily="34" charset="0"/>
              <a:buNone/>
              <a:defRPr sz="5000"/>
            </a:lvl5pPr>
            <a:lvl6pPr marL="0" indent="0">
              <a:lnSpc>
                <a:spcPct val="100000"/>
              </a:lnSpc>
              <a:spcBef>
                <a:spcPts val="1300"/>
              </a:spcBef>
              <a:spcAft>
                <a:spcPts val="0"/>
              </a:spcAft>
              <a:buFont typeface="Arial" panose="020B0604020202020204" pitchFamily="34" charset="0"/>
              <a:buNone/>
              <a:defRPr sz="5000"/>
            </a:lvl6pPr>
            <a:lvl7pPr marL="0" indent="0">
              <a:lnSpc>
                <a:spcPct val="100000"/>
              </a:lnSpc>
              <a:spcBef>
                <a:spcPts val="1300"/>
              </a:spcBef>
              <a:spcAft>
                <a:spcPts val="0"/>
              </a:spcAft>
              <a:buFont typeface="Arial" panose="020B0604020202020204" pitchFamily="34" charset="0"/>
              <a:buNone/>
              <a:defRPr sz="5000"/>
            </a:lvl7pPr>
            <a:lvl8pPr marL="0" indent="0">
              <a:lnSpc>
                <a:spcPct val="100000"/>
              </a:lnSpc>
              <a:spcBef>
                <a:spcPts val="1300"/>
              </a:spcBef>
              <a:spcAft>
                <a:spcPts val="0"/>
              </a:spcAft>
              <a:buFont typeface="Arial" panose="020B0604020202020204" pitchFamily="34" charset="0"/>
              <a:buNone/>
              <a:defRPr sz="5000"/>
            </a:lvl8pPr>
            <a:lvl9pPr marL="0" indent="0">
              <a:lnSpc>
                <a:spcPct val="100000"/>
              </a:lnSpc>
              <a:spcBef>
                <a:spcPts val="1300"/>
              </a:spcBef>
              <a:spcAft>
                <a:spcPts val="0"/>
              </a:spcAft>
              <a:buFont typeface="Arial" panose="020B0604020202020204" pitchFamily="34" charset="0"/>
              <a:buNone/>
              <a:defRPr sz="5000"/>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a:p>
            <a:pPr lvl="3"/>
            <a:r>
              <a:rPr lang="de-DE" dirty="0"/>
              <a:t>Vierte Ebene</a:t>
            </a:r>
          </a:p>
          <a:p>
            <a:pPr lvl="3"/>
            <a:endParaRPr lang="de-DE" dirty="0"/>
          </a:p>
        </p:txBody>
      </p:sp>
      <p:sp>
        <p:nvSpPr>
          <p:cNvPr id="2" name="Nummer (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015999" y="5381625"/>
            <a:ext cx="1728000" cy="1728000"/>
          </a:xfrm>
        </p:spPr>
        <p:txBody>
          <a:bodyPr/>
          <a:lstStyle>
            <a:lvl1pPr>
              <a:lnSpc>
                <a:spcPct val="100000"/>
              </a:lnSpc>
              <a:defRPr sz="10000">
                <a:solidFill>
                  <a:schemeClr val="tx2"/>
                </a:solidFill>
              </a:defRPr>
            </a:lvl1pPr>
          </a:lstStyle>
          <a:p>
            <a:r>
              <a:rPr lang="de-DE" dirty="0"/>
              <a:t>00</a:t>
            </a:r>
          </a:p>
        </p:txBody>
      </p:sp>
    </p:spTree>
    <p:extLst>
      <p:ext uri="{BB962C8B-B14F-4D97-AF65-F5344CB8AC3E}">
        <p14:creationId xmlns:p14="http://schemas.microsoft.com/office/powerpoint/2010/main" val="3195911206"/>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3390" userDrawn="1">
          <p15:clr>
            <a:srgbClr val="FBAE40"/>
          </p15:clr>
        </p15:guide>
        <p15:guide id="5" pos="17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mit Bild">
    <p:spTree>
      <p:nvGrpSpPr>
        <p:cNvPr id="1" name=""/>
        <p:cNvGrpSpPr/>
        <p:nvPr/>
      </p:nvGrpSpPr>
      <p:grpSpPr>
        <a:xfrm>
          <a:off x="0" y="0"/>
          <a:ext cx="0" cy="0"/>
          <a:chOff x="0" y="0"/>
          <a:chExt cx="0" cy="0"/>
        </a:xfrm>
      </p:grpSpPr>
      <p:sp>
        <p:nvSpPr>
          <p:cNvPr id="13" name="Bild">
            <a:extLst>
              <a:ext uri="{FF2B5EF4-FFF2-40B4-BE49-F238E27FC236}">
                <a16:creationId xmlns:a16="http://schemas.microsoft.com/office/drawing/2014/main" id="{819DE44A-6DA1-49B9-A0FF-37FF6FD3FF47}"/>
              </a:ext>
            </a:extLst>
          </p:cNvPr>
          <p:cNvSpPr>
            <a:spLocks noGrp="1" noChangeAspect="1"/>
          </p:cNvSpPr>
          <p:nvPr>
            <p:ph type="pic" sz="quarter" idx="13" hasCustomPrompt="1"/>
          </p:nvPr>
        </p:nvSpPr>
        <p:spPr>
          <a:xfrm>
            <a:off x="5356524" y="0"/>
            <a:ext cx="19025888" cy="13716000"/>
          </a:xfrm>
          <a:custGeom>
            <a:avLst/>
            <a:gdLst>
              <a:gd name="connsiteX0" fmla="*/ 5319414 w 19025888"/>
              <a:gd name="connsiteY0" fmla="*/ 0 h 13716000"/>
              <a:gd name="connsiteX1" fmla="*/ 19025888 w 19025888"/>
              <a:gd name="connsiteY1" fmla="*/ 0 h 13716000"/>
              <a:gd name="connsiteX2" fmla="*/ 19025888 w 19025888"/>
              <a:gd name="connsiteY2" fmla="*/ 13716000 h 13716000"/>
              <a:gd name="connsiteX3" fmla="*/ 0 w 1902588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25888" h="13716000">
                <a:moveTo>
                  <a:pt x="5319414" y="0"/>
                </a:moveTo>
                <a:lnTo>
                  <a:pt x="19025888" y="0"/>
                </a:lnTo>
                <a:lnTo>
                  <a:pt x="19025888" y="13716000"/>
                </a:lnTo>
                <a:lnTo>
                  <a:pt x="0" y="13716000"/>
                </a:lnTo>
                <a:close/>
              </a:path>
            </a:pathLst>
          </a:cu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bg1"/>
                </a:solidFill>
              </a:defRPr>
            </a:lvl1pPr>
          </a:lstStyle>
          <a:p>
            <a:fld id="{B1DFA706-D6BF-4054-BFB5-EC6378B45988}" type="slidenum">
              <a:rPr lang="de-DE" smtClean="0"/>
              <a:pPr/>
              <a:t>‹Nr.›</a:t>
            </a:fld>
            <a:endParaRPr lang="de-DE" dirty="0"/>
          </a:p>
        </p:txBody>
      </p:sp>
      <p:sp>
        <p:nvSpPr>
          <p:cNvPr id="4" name="Agendapunk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7589" y="2508249"/>
            <a:ext cx="7200000" cy="9758363"/>
          </a:xfrm>
        </p:spPr>
        <p:txBody>
          <a:bodyPr vert="horz"/>
          <a:lstStyle>
            <a:lvl1pPr>
              <a:lnSpc>
                <a:spcPct val="100000"/>
              </a:lnSpc>
              <a:spcAft>
                <a:spcPts val="0"/>
              </a:spcAft>
              <a:defRPr sz="5000">
                <a:latin typeface="+mj-lt"/>
              </a:defRPr>
            </a:lvl1pPr>
            <a:lvl2pPr marL="0" indent="0">
              <a:lnSpc>
                <a:spcPct val="119000"/>
              </a:lnSpc>
              <a:spcBef>
                <a:spcPts val="0"/>
              </a:spcBef>
              <a:spcAft>
                <a:spcPts val="0"/>
              </a:spcAft>
              <a:buFont typeface="Arial" panose="020B0604020202020204" pitchFamily="34" charset="0"/>
              <a:buNone/>
              <a:defRPr sz="3500"/>
            </a:lvl2pPr>
            <a:lvl3pPr marL="313200" indent="-313200">
              <a:lnSpc>
                <a:spcPct val="119000"/>
              </a:lnSpc>
              <a:spcBef>
                <a:spcPts val="0"/>
              </a:spcBef>
              <a:spcAft>
                <a:spcPts val="0"/>
              </a:spcAft>
              <a:buFont typeface="Arial" panose="020B0604020202020204" pitchFamily="34" charset="0"/>
              <a:buChar char="•"/>
              <a:defRPr sz="3500"/>
            </a:lvl3pPr>
            <a:lvl4pPr marL="626400" indent="-313200">
              <a:lnSpc>
                <a:spcPct val="119000"/>
              </a:lnSpc>
              <a:spcBef>
                <a:spcPts val="0"/>
              </a:spcBef>
              <a:spcAft>
                <a:spcPts val="0"/>
              </a:spcAft>
              <a:buFont typeface="Arial" panose="020B0604020202020204" pitchFamily="34" charset="0"/>
              <a:buChar char="•"/>
              <a:defRPr sz="3500"/>
            </a:lvl4pPr>
            <a:lvl5pPr marL="0" indent="0">
              <a:lnSpc>
                <a:spcPct val="119000"/>
              </a:lnSpc>
              <a:spcBef>
                <a:spcPts val="0"/>
              </a:spcBef>
              <a:spcAft>
                <a:spcPts val="0"/>
              </a:spcAft>
              <a:buFont typeface="Arial" panose="020B0604020202020204" pitchFamily="34" charset="0"/>
              <a:buNone/>
              <a:defRPr sz="3500"/>
            </a:lvl5pPr>
            <a:lvl6pPr marL="0" indent="0">
              <a:lnSpc>
                <a:spcPct val="119000"/>
              </a:lnSpc>
              <a:spcBef>
                <a:spcPts val="0"/>
              </a:spcBef>
              <a:spcAft>
                <a:spcPts val="0"/>
              </a:spcAft>
              <a:buFont typeface="Arial" panose="020B0604020202020204" pitchFamily="34" charset="0"/>
              <a:buNone/>
              <a:defRPr sz="3500"/>
            </a:lvl6pPr>
            <a:lvl7pPr marL="0" indent="0">
              <a:lnSpc>
                <a:spcPct val="119000"/>
              </a:lnSpc>
              <a:spcBef>
                <a:spcPts val="0"/>
              </a:spcBef>
              <a:spcAft>
                <a:spcPts val="0"/>
              </a:spcAft>
              <a:buFont typeface="Arial" panose="020B0604020202020204" pitchFamily="34" charset="0"/>
              <a:buNone/>
              <a:defRPr sz="3500"/>
            </a:lvl7pPr>
            <a:lvl8pPr marL="0" indent="0">
              <a:lnSpc>
                <a:spcPct val="119000"/>
              </a:lnSpc>
              <a:spcBef>
                <a:spcPts val="0"/>
              </a:spcBef>
              <a:spcAft>
                <a:spcPts val="0"/>
              </a:spcAft>
              <a:buFont typeface="Arial" panose="020B0604020202020204" pitchFamily="34" charset="0"/>
              <a:buNone/>
              <a:defRPr sz="3500"/>
            </a:lvl8pPr>
            <a:lvl9pPr marL="0" indent="0">
              <a:lnSpc>
                <a:spcPct val="119000"/>
              </a:lnSpc>
              <a:spcBef>
                <a:spcPts val="0"/>
              </a:spcBef>
              <a:spcAft>
                <a:spcPts val="0"/>
              </a:spcAft>
              <a:buFont typeface="Arial" panose="020B0604020202020204" pitchFamily="34" charset="0"/>
              <a:buNone/>
              <a:defRPr sz="3500"/>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Nummer (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017587" y="800100"/>
            <a:ext cx="7200000" cy="1332000"/>
          </a:xfrm>
        </p:spPr>
        <p:txBody>
          <a:bodyPr/>
          <a:lstStyle>
            <a:lvl1pPr>
              <a:lnSpc>
                <a:spcPct val="88000"/>
              </a:lnSpc>
              <a:defRPr sz="10000">
                <a:solidFill>
                  <a:schemeClr val="tx2"/>
                </a:solidFill>
              </a:defRPr>
            </a:lvl1pPr>
          </a:lstStyle>
          <a:p>
            <a:r>
              <a:rPr lang="de-DE" dirty="0"/>
              <a:t>00</a:t>
            </a:r>
          </a:p>
        </p:txBody>
      </p:sp>
    </p:spTree>
    <p:extLst>
      <p:ext uri="{BB962C8B-B14F-4D97-AF65-F5344CB8AC3E}">
        <p14:creationId xmlns:p14="http://schemas.microsoft.com/office/powerpoint/2010/main" val="2941232280"/>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1580" userDrawn="1">
          <p15:clr>
            <a:srgbClr val="FBAE40"/>
          </p15:clr>
        </p15:guide>
        <p15:guide id="6" orient="horz" pos="50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titel">
    <p:bg>
      <p:bgRef idx="1001">
        <a:schemeClr val="bg1"/>
      </p:bgRef>
    </p:bg>
    <p:spTree>
      <p:nvGrpSpPr>
        <p:cNvPr id="1" name=""/>
        <p:cNvGrpSpPr/>
        <p:nvPr/>
      </p:nvGrpSpPr>
      <p:grpSpPr>
        <a:xfrm>
          <a:off x="0" y="0"/>
          <a:ext cx="0" cy="0"/>
          <a:chOff x="0" y="0"/>
          <a:chExt cx="0" cy="0"/>
        </a:xfrm>
      </p:grpSpPr>
      <p:sp>
        <p:nvSpPr>
          <p:cNvPr id="15" name="Fläche">
            <a:extLst>
              <a:ext uri="{FF2B5EF4-FFF2-40B4-BE49-F238E27FC236}">
                <a16:creationId xmlns:a16="http://schemas.microsoft.com/office/drawing/2014/main" id="{726FE3A0-7B79-43D2-A3D4-F0DF20E5BEF1}"/>
              </a:ext>
            </a:extLst>
          </p:cNvPr>
          <p:cNvSpPr>
            <a:spLocks noChangeAspect="1"/>
          </p:cNvSpPr>
          <p:nvPr userDrawn="1"/>
        </p:nvSpPr>
        <p:spPr>
          <a:xfrm>
            <a:off x="11952335" y="0"/>
            <a:ext cx="12430077" cy="13716000"/>
          </a:xfrm>
          <a:custGeom>
            <a:avLst/>
            <a:gdLst>
              <a:gd name="connsiteX0" fmla="*/ 0 w 12430077"/>
              <a:gd name="connsiteY0" fmla="*/ 0 h 13716000"/>
              <a:gd name="connsiteX1" fmla="*/ 9219045 w 12430077"/>
              <a:gd name="connsiteY1" fmla="*/ 0 h 13716000"/>
              <a:gd name="connsiteX2" fmla="*/ 12420553 w 12430077"/>
              <a:gd name="connsiteY2" fmla="*/ 0 h 13716000"/>
              <a:gd name="connsiteX3" fmla="*/ 12430077 w 12430077"/>
              <a:gd name="connsiteY3" fmla="*/ 0 h 13716000"/>
              <a:gd name="connsiteX4" fmla="*/ 12430077 w 12430077"/>
              <a:gd name="connsiteY4" fmla="*/ 13716000 h 13716000"/>
              <a:gd name="connsiteX5" fmla="*/ 12420553 w 12430077"/>
              <a:gd name="connsiteY5" fmla="*/ 13716000 h 13716000"/>
              <a:gd name="connsiteX6" fmla="*/ 9219045 w 12430077"/>
              <a:gd name="connsiteY6" fmla="*/ 13716000 h 13716000"/>
              <a:gd name="connsiteX7" fmla="*/ 5319665 w 12430077"/>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0077" h="13716000">
                <a:moveTo>
                  <a:pt x="0" y="0"/>
                </a:moveTo>
                <a:lnTo>
                  <a:pt x="9219045" y="0"/>
                </a:lnTo>
                <a:lnTo>
                  <a:pt x="12420553" y="0"/>
                </a:lnTo>
                <a:lnTo>
                  <a:pt x="12430077" y="0"/>
                </a:lnTo>
                <a:lnTo>
                  <a:pt x="12430077" y="13716000"/>
                </a:lnTo>
                <a:lnTo>
                  <a:pt x="12420553" y="13716000"/>
                </a:lnTo>
                <a:lnTo>
                  <a:pt x="9219045" y="13716000"/>
                </a:lnTo>
                <a:lnTo>
                  <a:pt x="5319665" y="13716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1"/>
                </a:solidFill>
              </a:defRPr>
            </a:lvl1pPr>
          </a:lstStyle>
          <a:p>
            <a:fld id="{B1DFA706-D6BF-4054-BFB5-EC6378B45988}" type="slidenum">
              <a:rPr lang="de-DE" smtClean="0"/>
              <a:pPr/>
              <a:t>‹Nr.›</a:t>
            </a:fld>
            <a:endParaRPr lang="de-DE" dirty="0"/>
          </a:p>
        </p:txBody>
      </p:sp>
      <p:sp>
        <p:nvSpPr>
          <p:cNvPr id="16" name="Headline">
            <a:extLst>
              <a:ext uri="{FF2B5EF4-FFF2-40B4-BE49-F238E27FC236}">
                <a16:creationId xmlns:a16="http://schemas.microsoft.com/office/drawing/2014/main" id="{54D757DF-D85F-4C3C-80F6-555B821BDF2F}"/>
              </a:ext>
            </a:extLst>
          </p:cNvPr>
          <p:cNvSpPr>
            <a:spLocks noGrp="1"/>
          </p:cNvSpPr>
          <p:nvPr>
            <p:ph type="title" hasCustomPrompt="1"/>
          </p:nvPr>
        </p:nvSpPr>
        <p:spPr>
          <a:xfrm>
            <a:off x="1016794" y="3402013"/>
            <a:ext cx="22351206" cy="6660000"/>
          </a:xfrm>
        </p:spPr>
        <p:txBody>
          <a:bodyPr/>
          <a:lstStyle>
            <a:lvl1pPr>
              <a:lnSpc>
                <a:spcPct val="100000"/>
              </a:lnSpc>
              <a:defRPr sz="10000">
                <a:solidFill>
                  <a:schemeClr val="tx1"/>
                </a:solidFill>
              </a:defRPr>
            </a:lvl1pPr>
          </a:lstStyle>
          <a:p>
            <a:r>
              <a:rPr lang="de-DE" dirty="0"/>
              <a:t>Dies ist ein Zwischentitel</a:t>
            </a:r>
            <a:br>
              <a:rPr lang="de-DE" dirty="0"/>
            </a:br>
            <a:r>
              <a:rPr lang="de-DE" dirty="0"/>
              <a:t>Max. 4 Zeilen. </a:t>
            </a:r>
          </a:p>
        </p:txBody>
      </p:sp>
    </p:spTree>
    <p:extLst>
      <p:ext uri="{BB962C8B-B14F-4D97-AF65-F5344CB8AC3E}">
        <p14:creationId xmlns:p14="http://schemas.microsoft.com/office/powerpoint/2010/main" val="834805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214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p:bg>
      <p:bgRef idx="1001">
        <a:schemeClr val="bg1"/>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9" name="Linie">
            <a:extLst>
              <a:ext uri="{FF2B5EF4-FFF2-40B4-BE49-F238E27FC236}">
                <a16:creationId xmlns:a16="http://schemas.microsoft.com/office/drawing/2014/main" id="{BDDFFB9B-BA67-4F56-AD2E-C78376A7A24D}"/>
              </a:ext>
            </a:extLst>
          </p:cNvPr>
          <p:cNvSpPr>
            <a:spLocks noChangeAspect="1"/>
          </p:cNvSpPr>
          <p:nvPr userDrawn="1"/>
        </p:nvSpPr>
        <p:spPr bwMode="auto">
          <a:xfrm>
            <a:off x="18399125" y="4937563"/>
            <a:ext cx="2071687" cy="5048250"/>
          </a:xfrm>
          <a:custGeom>
            <a:avLst/>
            <a:gdLst>
              <a:gd name="T0" fmla="*/ 306 w 5727"/>
              <a:gd name="T1" fmla="*/ 13988 h 13988"/>
              <a:gd name="T2" fmla="*/ 5727 w 5727"/>
              <a:gd name="T3" fmla="*/ 0 h 13988"/>
              <a:gd name="T4" fmla="*/ 5421 w 5727"/>
              <a:gd name="T5" fmla="*/ 0 h 13988"/>
              <a:gd name="T6" fmla="*/ 0 w 5727"/>
              <a:gd name="T7" fmla="*/ 13988 h 13988"/>
              <a:gd name="T8" fmla="*/ 306 w 5727"/>
              <a:gd name="T9" fmla="*/ 13988 h 13988"/>
            </a:gdLst>
            <a:ahLst/>
            <a:cxnLst>
              <a:cxn ang="0">
                <a:pos x="T0" y="T1"/>
              </a:cxn>
              <a:cxn ang="0">
                <a:pos x="T2" y="T3"/>
              </a:cxn>
              <a:cxn ang="0">
                <a:pos x="T4" y="T5"/>
              </a:cxn>
              <a:cxn ang="0">
                <a:pos x="T6" y="T7"/>
              </a:cxn>
              <a:cxn ang="0">
                <a:pos x="T8" y="T9"/>
              </a:cxn>
            </a:cxnLst>
            <a:rect l="0" t="0" r="r" b="b"/>
            <a:pathLst>
              <a:path w="5727" h="13988">
                <a:moveTo>
                  <a:pt x="306" y="13988"/>
                </a:moveTo>
                <a:lnTo>
                  <a:pt x="5727" y="0"/>
                </a:lnTo>
                <a:lnTo>
                  <a:pt x="5421" y="0"/>
                </a:lnTo>
                <a:lnTo>
                  <a:pt x="0" y="13988"/>
                </a:lnTo>
                <a:lnTo>
                  <a:pt x="306" y="1398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Zitat">
            <a:extLst>
              <a:ext uri="{FF2B5EF4-FFF2-40B4-BE49-F238E27FC236}">
                <a16:creationId xmlns:a16="http://schemas.microsoft.com/office/drawing/2014/main" id="{837A7BFC-C8E8-45E6-B45D-8E0AF9ABEB39}"/>
              </a:ext>
            </a:extLst>
          </p:cNvPr>
          <p:cNvSpPr>
            <a:spLocks noGrp="1"/>
          </p:cNvSpPr>
          <p:nvPr>
            <p:ph type="body" orient="vert" idx="1" hasCustomPrompt="1"/>
          </p:nvPr>
        </p:nvSpPr>
        <p:spPr>
          <a:xfrm>
            <a:off x="4419600" y="3436938"/>
            <a:ext cx="14516100" cy="6548875"/>
          </a:xfrm>
        </p:spPr>
        <p:txBody>
          <a:bodyPr vert="horz"/>
          <a:lstStyle>
            <a:lvl1pPr>
              <a:spcAft>
                <a:spcPts val="0"/>
              </a:spcAft>
              <a:defRPr sz="8000" b="1">
                <a:solidFill>
                  <a:schemeClr val="tx2"/>
                </a:solidFill>
                <a:latin typeface="+mn-lt"/>
              </a:defRPr>
            </a:lvl1pPr>
            <a:lvl2pPr>
              <a:spcBef>
                <a:spcPts val="1800"/>
              </a:spcBef>
              <a:defRPr>
                <a:solidFill>
                  <a:schemeClr val="tx2"/>
                </a:solidFill>
                <a:latin typeface="+mj-lt"/>
              </a:defRPr>
            </a:lvl2pPr>
            <a:lvl3pPr marL="0" indent="0">
              <a:spcBef>
                <a:spcPts val="1800"/>
              </a:spcBef>
              <a:buNone/>
              <a:defRPr>
                <a:solidFill>
                  <a:schemeClr val="tx2"/>
                </a:solidFill>
                <a:latin typeface="+mj-lt"/>
              </a:defRPr>
            </a:lvl3pPr>
            <a:lvl4pPr marL="0" indent="0">
              <a:spcBef>
                <a:spcPts val="1800"/>
              </a:spcBef>
              <a:buNone/>
              <a:defRPr>
                <a:solidFill>
                  <a:schemeClr val="tx2"/>
                </a:solidFill>
                <a:latin typeface="+mj-lt"/>
              </a:defRPr>
            </a:lvl4pPr>
            <a:lvl5pPr>
              <a:spcBef>
                <a:spcPts val="1800"/>
              </a:spcBef>
              <a:defRPr>
                <a:solidFill>
                  <a:schemeClr val="tx2"/>
                </a:solidFill>
                <a:latin typeface="+mj-lt"/>
              </a:defRPr>
            </a:lvl5pPr>
            <a:lvl6pPr>
              <a:spcBef>
                <a:spcPts val="1800"/>
              </a:spcBef>
              <a:defRPr>
                <a:solidFill>
                  <a:schemeClr val="tx2"/>
                </a:solidFill>
                <a:latin typeface="+mj-lt"/>
              </a:defRPr>
            </a:lvl6pPr>
            <a:lvl7pPr>
              <a:spcBef>
                <a:spcPts val="1800"/>
              </a:spcBef>
              <a:defRPr>
                <a:solidFill>
                  <a:schemeClr val="tx2"/>
                </a:solidFill>
                <a:latin typeface="+mj-lt"/>
              </a:defRPr>
            </a:lvl7pPr>
            <a:lvl8pPr>
              <a:spcBef>
                <a:spcPts val="1800"/>
              </a:spcBef>
              <a:defRPr>
                <a:solidFill>
                  <a:schemeClr val="tx2"/>
                </a:solidFill>
                <a:latin typeface="+mj-lt"/>
              </a:defRPr>
            </a:lvl8pPr>
            <a:lvl9pPr>
              <a:spcBef>
                <a:spcPts val="1800"/>
              </a:spcBef>
              <a:defRPr>
                <a:solidFill>
                  <a:schemeClr val="tx2"/>
                </a:solidFill>
                <a:latin typeface="+mj-lt"/>
              </a:defRPr>
            </a:lvl9pPr>
          </a:lstStyle>
          <a:p>
            <a:pPr lvl="0"/>
            <a:r>
              <a:rPr lang="de-DE" dirty="0"/>
              <a:t>Erste Ebene „Zitat“ (maximal vier Zeilen) // für Info &gt;&gt; Menü &gt; Start &gt; Absatz &gt; Listenebene erhöhen </a:t>
            </a:r>
          </a:p>
          <a:p>
            <a:pPr lvl="1"/>
            <a:r>
              <a:rPr lang="de-DE" dirty="0"/>
              <a:t>Zweite Ebene</a:t>
            </a:r>
          </a:p>
        </p:txBody>
      </p:sp>
    </p:spTree>
    <p:extLst>
      <p:ext uri="{BB962C8B-B14F-4D97-AF65-F5344CB8AC3E}">
        <p14:creationId xmlns:p14="http://schemas.microsoft.com/office/powerpoint/2010/main" val="10086314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2165" userDrawn="1">
          <p15:clr>
            <a:srgbClr val="FBAE40"/>
          </p15:clr>
        </p15:guide>
        <p15:guide id="5" pos="2784" userDrawn="1">
          <p15:clr>
            <a:srgbClr val="FBAE40"/>
          </p15:clr>
        </p15:guide>
        <p15:guide id="6" pos="119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1" y="3014664"/>
            <a:ext cx="22352000" cy="9251950"/>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3757574945"/>
      </p:ext>
    </p:extLst>
  </p:cSld>
  <p:clrMapOvr>
    <a:masterClrMapping/>
  </p:clrMapOvr>
  <p:extLst>
    <p:ext uri="{DCECCB84-F9BA-43D5-87BE-67443E8EF086}">
      <p15:sldGuideLst xmlns:p15="http://schemas.microsoft.com/office/powerpoint/2012/main">
        <p15:guide id="1" orient="horz" pos="7727" userDrawn="1">
          <p15:clr>
            <a:srgbClr val="FBAE40"/>
          </p15:clr>
        </p15:guide>
        <p15:guide id="2" pos="14720" userDrawn="1">
          <p15:clr>
            <a:srgbClr val="FBAE40"/>
          </p15:clr>
        </p15:guide>
        <p15:guide id="3" pos="641" userDrawn="1">
          <p15:clr>
            <a:srgbClr val="FBAE40"/>
          </p15:clr>
        </p15:guide>
        <p15:guide id="4" orient="horz" pos="504" userDrawn="1">
          <p15:clr>
            <a:srgbClr val="FBAE40"/>
          </p15:clr>
        </p15:guide>
        <p15:guide id="5" orient="horz" pos="18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5" name="Inhalt">
            <a:extLst>
              <a:ext uri="{FF2B5EF4-FFF2-40B4-BE49-F238E27FC236}">
                <a16:creationId xmlns:a16="http://schemas.microsoft.com/office/drawing/2014/main" id="{47722A01-CE3A-4FA3-8446-D71D11FFF810}"/>
              </a:ext>
            </a:extLst>
          </p:cNvPr>
          <p:cNvSpPr>
            <a:spLocks noGrp="1"/>
          </p:cNvSpPr>
          <p:nvPr>
            <p:ph idx="1" hasCustomPrompt="1"/>
          </p:nvPr>
        </p:nvSpPr>
        <p:spPr>
          <a:xfrm>
            <a:off x="1016001" y="3014664"/>
            <a:ext cx="22352000" cy="9251950"/>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296543317"/>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24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2-Spalti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1" y="3014664"/>
            <a:ext cx="22352000" cy="9251950"/>
          </a:xfrm>
        </p:spPr>
        <p:txBody>
          <a:bodyPr vert="horz" numCol="2" spcCol="381600"/>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886398703"/>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4054165531"/>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24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lang / Text">
    <p:spTree>
      <p:nvGrpSpPr>
        <p:cNvPr id="1" name=""/>
        <p:cNvGrpSpPr/>
        <p:nvPr/>
      </p:nvGrpSpPr>
      <p:grpSpPr>
        <a:xfrm>
          <a:off x="0" y="0"/>
          <a:ext cx="0" cy="0"/>
          <a:chOff x="0" y="0"/>
          <a:chExt cx="0" cy="0"/>
        </a:xfrm>
      </p:grpSpPr>
      <p:sp>
        <p:nvSpPr>
          <p:cNvPr id="8" name="Fläche">
            <a:extLst>
              <a:ext uri="{FF2B5EF4-FFF2-40B4-BE49-F238E27FC236}">
                <a16:creationId xmlns:a16="http://schemas.microsoft.com/office/drawing/2014/main" id="{5B0086BB-7118-4998-A49B-1FC9E46FB1C1}"/>
              </a:ext>
            </a:extLst>
          </p:cNvPr>
          <p:cNvSpPr>
            <a:spLocks noChangeAspect="1"/>
          </p:cNvSpPr>
          <p:nvPr userDrawn="1"/>
        </p:nvSpPr>
        <p:spPr>
          <a:xfrm>
            <a:off x="0" y="0"/>
            <a:ext cx="1030680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0" name="Superzeichen">
            <a:extLst>
              <a:ext uri="{FF2B5EF4-FFF2-40B4-BE49-F238E27FC236}">
                <a16:creationId xmlns:a16="http://schemas.microsoft.com/office/drawing/2014/main" id="{033F74DF-F0D2-4FC5-921B-0100AC6F4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413" y="12449353"/>
            <a:ext cx="515566" cy="515566"/>
          </a:xfrm>
          <a:prstGeom prst="rect">
            <a:avLst/>
          </a:prstGeom>
        </p:spPr>
      </p:pic>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2001500" y="3267075"/>
            <a:ext cx="11366500" cy="8999539"/>
          </a:xfrm>
        </p:spPr>
        <p:txBody>
          <a:bodyPr vert="horz" numCol="1" spcCol="381600"/>
          <a:lstStyle>
            <a:lvl1pPr>
              <a:lnSpc>
                <a:spcPct val="119000"/>
              </a:lnSpc>
              <a:spcAft>
                <a:spcPts val="0"/>
              </a:spcAft>
              <a:defRPr sz="3500">
                <a:solidFill>
                  <a:schemeClr val="tx1"/>
                </a:solidFill>
                <a:latin typeface="+mn-lt"/>
              </a:defRPr>
            </a:lvl1pPr>
            <a:lvl2pPr marL="313200" indent="-313200">
              <a:buFont typeface="Arial" panose="020B0604020202020204" pitchFamily="34" charset="0"/>
              <a:buChar char="•"/>
              <a:defRPr/>
            </a:lvl2pPr>
            <a:lvl3pPr marL="626400">
              <a:defRPr/>
            </a:lvl3pPr>
            <a:lvl4pPr marL="0" indent="0">
              <a:buNone/>
              <a:defRPr/>
            </a:lvl4pPr>
          </a:lstStyle>
          <a:p>
            <a:pPr lvl="0"/>
            <a:r>
              <a:rPr lang="de-DE" dirty="0"/>
              <a:t>Erste Ebene Text // für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Subheadline">
            <a:extLst>
              <a:ext uri="{FF2B5EF4-FFF2-40B4-BE49-F238E27FC236}">
                <a16:creationId xmlns:a16="http://schemas.microsoft.com/office/drawing/2014/main" id="{FE61A826-182B-4E29-ACA2-D169CF42BF93}"/>
              </a:ext>
            </a:extLst>
          </p:cNvPr>
          <p:cNvSpPr>
            <a:spLocks noGrp="1"/>
          </p:cNvSpPr>
          <p:nvPr>
            <p:ph type="body" orient="vert" idx="11" hasCustomPrompt="1"/>
          </p:nvPr>
        </p:nvSpPr>
        <p:spPr>
          <a:xfrm>
            <a:off x="1014413" y="8118475"/>
            <a:ext cx="8388000" cy="2160000"/>
          </a:xfrm>
        </p:spPr>
        <p:txBody>
          <a:bodyPr vert="horz"/>
          <a:lstStyle>
            <a:lvl1pPr marL="0" indent="0">
              <a:lnSpc>
                <a:spcPct val="100000"/>
              </a:lnSpc>
              <a:spcAft>
                <a:spcPts val="0"/>
              </a:spcAft>
              <a:buFont typeface="Arial" panose="020B0604020202020204" pitchFamily="34" charset="0"/>
              <a:buNone/>
              <a:defRPr b="0">
                <a:solidFill>
                  <a:schemeClr val="accent6"/>
                </a:solidFill>
              </a:defRPr>
            </a:lvl1pPr>
            <a:lvl2pPr marL="0" indent="0">
              <a:lnSpc>
                <a:spcPct val="100000"/>
              </a:lnSpc>
              <a:spcAft>
                <a:spcPts val="0"/>
              </a:spcAft>
              <a:buFont typeface="Arial" panose="020B0604020202020204" pitchFamily="34" charset="0"/>
              <a:buNone/>
              <a:defRPr sz="4000" b="0">
                <a:solidFill>
                  <a:schemeClr val="accent6"/>
                </a:solidFill>
                <a:latin typeface="+mj-lt"/>
              </a:defRPr>
            </a:lvl2pPr>
            <a:lvl3pPr marL="0" indent="0">
              <a:lnSpc>
                <a:spcPct val="100000"/>
              </a:lnSpc>
              <a:spcAft>
                <a:spcPts val="0"/>
              </a:spcAft>
              <a:buNone/>
              <a:defRPr sz="4000" b="0">
                <a:solidFill>
                  <a:schemeClr val="accent6"/>
                </a:solidFill>
                <a:latin typeface="+mj-lt"/>
              </a:defRPr>
            </a:lvl3pPr>
            <a:lvl4pPr marL="0" indent="0">
              <a:lnSpc>
                <a:spcPct val="100000"/>
              </a:lnSpc>
              <a:spcAft>
                <a:spcPts val="0"/>
              </a:spcAft>
              <a:buNone/>
              <a:defRPr sz="4000" b="0">
                <a:solidFill>
                  <a:schemeClr val="accent6"/>
                </a:solidFill>
                <a:latin typeface="+mj-lt"/>
              </a:defRPr>
            </a:lvl4pPr>
            <a:lvl5pPr marL="0" indent="0">
              <a:lnSpc>
                <a:spcPct val="100000"/>
              </a:lnSpc>
              <a:spcAft>
                <a:spcPts val="0"/>
              </a:spcAft>
              <a:buFont typeface="Arial" panose="020B0604020202020204" pitchFamily="34" charset="0"/>
              <a:buNone/>
              <a:defRPr sz="4000" b="0">
                <a:solidFill>
                  <a:schemeClr val="accent6"/>
                </a:solidFill>
                <a:latin typeface="+mj-lt"/>
              </a:defRPr>
            </a:lvl5pPr>
            <a:lvl6pPr marL="0" indent="0">
              <a:lnSpc>
                <a:spcPct val="100000"/>
              </a:lnSpc>
              <a:spcAft>
                <a:spcPts val="0"/>
              </a:spcAft>
              <a:buFont typeface="Arial" panose="020B0604020202020204" pitchFamily="34" charset="0"/>
              <a:buNone/>
              <a:defRPr sz="4000" b="0">
                <a:solidFill>
                  <a:schemeClr val="accent6"/>
                </a:solidFill>
                <a:latin typeface="+mj-lt"/>
              </a:defRPr>
            </a:lvl6pPr>
            <a:lvl7pPr marL="0" indent="0">
              <a:lnSpc>
                <a:spcPct val="100000"/>
              </a:lnSpc>
              <a:spcAft>
                <a:spcPts val="0"/>
              </a:spcAft>
              <a:buFont typeface="Arial" panose="020B0604020202020204" pitchFamily="34" charset="0"/>
              <a:buNone/>
              <a:defRPr sz="4000" b="0">
                <a:solidFill>
                  <a:schemeClr val="accent6"/>
                </a:solidFill>
                <a:latin typeface="+mj-lt"/>
              </a:defRPr>
            </a:lvl7pPr>
            <a:lvl8pPr marL="0" indent="0">
              <a:lnSpc>
                <a:spcPct val="100000"/>
              </a:lnSpc>
              <a:spcAft>
                <a:spcPts val="0"/>
              </a:spcAft>
              <a:buFont typeface="Arial" panose="020B0604020202020204" pitchFamily="34" charset="0"/>
              <a:buNone/>
              <a:defRPr sz="4000" b="0">
                <a:solidFill>
                  <a:schemeClr val="accent6"/>
                </a:solidFill>
                <a:latin typeface="+mj-lt"/>
              </a:defRPr>
            </a:lvl8pPr>
            <a:lvl9pPr marL="0" indent="0">
              <a:lnSpc>
                <a:spcPct val="100000"/>
              </a:lnSpc>
              <a:spcAft>
                <a:spcPts val="0"/>
              </a:spcAft>
              <a:buFont typeface="Arial" panose="020B0604020202020204" pitchFamily="34" charset="0"/>
              <a:buNone/>
              <a:defRPr sz="4000" b="0">
                <a:solidFill>
                  <a:schemeClr val="accent6"/>
                </a:solidFill>
                <a:latin typeface="+mj-lt"/>
              </a:defRPr>
            </a:lvl9pPr>
          </a:lstStyle>
          <a:p>
            <a:pPr lvl="0"/>
            <a:r>
              <a:rPr lang="de-DE" dirty="0"/>
              <a:t>Subheadline auf maximal 3 Zeilen. </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016000" y="3267076"/>
            <a:ext cx="8388000" cy="4572000"/>
          </a:xfrm>
        </p:spPr>
        <p:txBody>
          <a:bodyPr/>
          <a:lstStyle>
            <a:lvl1pPr>
              <a:defRPr>
                <a:solidFill>
                  <a:schemeClr val="bg1"/>
                </a:solidFill>
              </a:defRPr>
            </a:lvl1pPr>
          </a:lstStyle>
          <a:p>
            <a:r>
              <a:rPr lang="de-DE" dirty="0"/>
              <a:t>Platz für eine lange Headline, auf maximal 5 Zeilen.</a:t>
            </a:r>
          </a:p>
        </p:txBody>
      </p:sp>
    </p:spTree>
    <p:extLst>
      <p:ext uri="{BB962C8B-B14F-4D97-AF65-F5344CB8AC3E}">
        <p14:creationId xmlns:p14="http://schemas.microsoft.com/office/powerpoint/2010/main" val="2831510716"/>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2058" userDrawn="1">
          <p15:clr>
            <a:srgbClr val="FBAE40"/>
          </p15:clr>
        </p15:guide>
        <p15:guide id="6" pos="7560" userDrawn="1">
          <p15:clr>
            <a:srgbClr val="FBAE40"/>
          </p15:clr>
        </p15:guide>
        <p15:guide id="7" orient="horz" pos="511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15" name="Bild">
            <a:extLst>
              <a:ext uri="{FF2B5EF4-FFF2-40B4-BE49-F238E27FC236}">
                <a16:creationId xmlns:a16="http://schemas.microsoft.com/office/drawing/2014/main" id="{036190F4-D45C-44D6-9F9C-E83689839D03}"/>
              </a:ext>
            </a:extLst>
          </p:cNvPr>
          <p:cNvSpPr>
            <a:spLocks noGrp="1" noChangeAspect="1"/>
          </p:cNvSpPr>
          <p:nvPr>
            <p:ph type="pic" sz="quarter" idx="13" hasCustomPrompt="1"/>
          </p:nvPr>
        </p:nvSpPr>
        <p:spPr>
          <a:xfrm>
            <a:off x="14062076" y="0"/>
            <a:ext cx="10320336" cy="13716000"/>
          </a:xfrm>
          <a:prstGeom prst="rect">
            <a:avLst/>
          </a:pr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13" name="Bildunterschrift">
            <a:extLst>
              <a:ext uri="{FF2B5EF4-FFF2-40B4-BE49-F238E27FC236}">
                <a16:creationId xmlns:a16="http://schemas.microsoft.com/office/drawing/2014/main" id="{3B3D0B21-D81B-4101-B322-F1121E22277E}"/>
              </a:ext>
            </a:extLst>
          </p:cNvPr>
          <p:cNvSpPr>
            <a:spLocks noGrp="1" noChangeAspect="1"/>
          </p:cNvSpPr>
          <p:nvPr>
            <p:ph type="body" orient="vert" idx="11" hasCustomPrompt="1"/>
          </p:nvPr>
        </p:nvSpPr>
        <p:spPr>
          <a:xfrm>
            <a:off x="14062076" y="7994650"/>
            <a:ext cx="10320336" cy="5721350"/>
          </a:xfrm>
          <a:custGeom>
            <a:avLst/>
            <a:gdLst>
              <a:gd name="connsiteX0" fmla="*/ 0 w 10320336"/>
              <a:gd name="connsiteY0" fmla="*/ 0 h 5721350"/>
              <a:gd name="connsiteX1" fmla="*/ 10320336 w 10320336"/>
              <a:gd name="connsiteY1" fmla="*/ 4002454 h 5721350"/>
              <a:gd name="connsiteX2" fmla="*/ 10320336 w 10320336"/>
              <a:gd name="connsiteY2" fmla="*/ 5721350 h 5721350"/>
              <a:gd name="connsiteX3" fmla="*/ 0 w 10320336"/>
              <a:gd name="connsiteY3" fmla="*/ 5721350 h 5721350"/>
            </a:gdLst>
            <a:ahLst/>
            <a:cxnLst>
              <a:cxn ang="0">
                <a:pos x="connsiteX0" y="connsiteY0"/>
              </a:cxn>
              <a:cxn ang="0">
                <a:pos x="connsiteX1" y="connsiteY1"/>
              </a:cxn>
              <a:cxn ang="0">
                <a:pos x="connsiteX2" y="connsiteY2"/>
              </a:cxn>
              <a:cxn ang="0">
                <a:pos x="connsiteX3" y="connsiteY3"/>
              </a:cxn>
            </a:cxnLst>
            <a:rect l="l" t="t" r="r" b="b"/>
            <a:pathLst>
              <a:path w="10320336" h="5721350">
                <a:moveTo>
                  <a:pt x="0" y="0"/>
                </a:moveTo>
                <a:lnTo>
                  <a:pt x="10320336" y="4002454"/>
                </a:lnTo>
                <a:lnTo>
                  <a:pt x="10320336" y="5721350"/>
                </a:lnTo>
                <a:lnTo>
                  <a:pt x="0" y="5721350"/>
                </a:lnTo>
                <a:close/>
              </a:path>
            </a:pathLst>
          </a:custGeom>
          <a:solidFill>
            <a:schemeClr val="tx2"/>
          </a:solidFill>
        </p:spPr>
        <p:txBody>
          <a:bodyPr vert="horz" wrap="square" lIns="864000" rIns="3384000" bIns="1450800" anchor="b" anchorCtr="0">
            <a:noAutofit/>
          </a:bodyPr>
          <a:lstStyle>
            <a:lvl1pPr marL="0" indent="0">
              <a:lnSpc>
                <a:spcPct val="117000"/>
              </a:lnSpc>
              <a:spcAft>
                <a:spcPts val="0"/>
              </a:spcAft>
              <a:buFont typeface="Arial" panose="020B0604020202020204" pitchFamily="34" charset="0"/>
              <a:buNone/>
              <a:defRPr sz="2500">
                <a:solidFill>
                  <a:schemeClr val="bg1"/>
                </a:solidFill>
                <a:latin typeface="+mj-lt"/>
              </a:defRPr>
            </a:lvl1pPr>
            <a:lvl2pPr marL="0" indent="0">
              <a:lnSpc>
                <a:spcPct val="117000"/>
              </a:lnSpc>
              <a:spcAft>
                <a:spcPts val="0"/>
              </a:spcAft>
              <a:buFont typeface="Arial" panose="020B0604020202020204" pitchFamily="34" charset="0"/>
              <a:buNone/>
              <a:defRPr sz="2500">
                <a:solidFill>
                  <a:schemeClr val="bg1"/>
                </a:solidFill>
                <a:latin typeface="+mj-lt"/>
              </a:defRPr>
            </a:lvl2pPr>
            <a:lvl3pPr marL="0" indent="0">
              <a:lnSpc>
                <a:spcPct val="117000"/>
              </a:lnSpc>
              <a:spcAft>
                <a:spcPts val="0"/>
              </a:spcAft>
              <a:buNone/>
              <a:defRPr sz="2500">
                <a:solidFill>
                  <a:schemeClr val="bg1"/>
                </a:solidFill>
                <a:latin typeface="+mj-lt"/>
              </a:defRPr>
            </a:lvl3pPr>
            <a:lvl4pPr marL="0" indent="0">
              <a:lnSpc>
                <a:spcPct val="117000"/>
              </a:lnSpc>
              <a:spcAft>
                <a:spcPts val="0"/>
              </a:spcAft>
              <a:buNone/>
              <a:defRPr sz="2500">
                <a:solidFill>
                  <a:schemeClr val="bg1"/>
                </a:solidFill>
                <a:latin typeface="+mj-lt"/>
              </a:defRPr>
            </a:lvl4pPr>
            <a:lvl5pPr marL="0" indent="0">
              <a:lnSpc>
                <a:spcPct val="117000"/>
              </a:lnSpc>
              <a:spcAft>
                <a:spcPts val="0"/>
              </a:spcAft>
              <a:buFont typeface="Arial" panose="020B0604020202020204" pitchFamily="34" charset="0"/>
              <a:buNone/>
              <a:defRPr sz="2500">
                <a:solidFill>
                  <a:schemeClr val="bg1"/>
                </a:solidFill>
                <a:latin typeface="+mj-lt"/>
              </a:defRPr>
            </a:lvl5pPr>
            <a:lvl6pPr marL="0" indent="0">
              <a:lnSpc>
                <a:spcPct val="117000"/>
              </a:lnSpc>
              <a:spcAft>
                <a:spcPts val="0"/>
              </a:spcAft>
              <a:buFont typeface="Arial" panose="020B0604020202020204" pitchFamily="34" charset="0"/>
              <a:buNone/>
              <a:defRPr sz="2500">
                <a:solidFill>
                  <a:schemeClr val="bg1"/>
                </a:solidFill>
                <a:latin typeface="+mj-lt"/>
              </a:defRPr>
            </a:lvl6pPr>
            <a:lvl7pPr marL="0" indent="0">
              <a:lnSpc>
                <a:spcPct val="117000"/>
              </a:lnSpc>
              <a:spcAft>
                <a:spcPts val="0"/>
              </a:spcAft>
              <a:buFont typeface="Arial" panose="020B0604020202020204" pitchFamily="34" charset="0"/>
              <a:buNone/>
              <a:defRPr sz="2500">
                <a:solidFill>
                  <a:schemeClr val="bg1"/>
                </a:solidFill>
                <a:latin typeface="+mj-lt"/>
              </a:defRPr>
            </a:lvl7pPr>
            <a:lvl8pPr marL="0" indent="0">
              <a:lnSpc>
                <a:spcPct val="117000"/>
              </a:lnSpc>
              <a:spcAft>
                <a:spcPts val="0"/>
              </a:spcAft>
              <a:buFont typeface="Arial" panose="020B0604020202020204" pitchFamily="34" charset="0"/>
              <a:buNone/>
              <a:defRPr sz="2500">
                <a:solidFill>
                  <a:schemeClr val="bg1"/>
                </a:solidFill>
                <a:latin typeface="+mj-lt"/>
              </a:defRPr>
            </a:lvl8pPr>
            <a:lvl9pPr marL="0" indent="0">
              <a:lnSpc>
                <a:spcPct val="117000"/>
              </a:lnSpc>
              <a:spcAft>
                <a:spcPts val="0"/>
              </a:spcAft>
              <a:buFont typeface="Arial" panose="020B0604020202020204" pitchFamily="34" charset="0"/>
              <a:buNone/>
              <a:defRPr sz="2500">
                <a:solidFill>
                  <a:schemeClr val="bg1"/>
                </a:solidFill>
                <a:latin typeface="+mj-lt"/>
              </a:defRPr>
            </a:lvl9pPr>
          </a:lstStyle>
          <a:p>
            <a:pPr lvl="0"/>
            <a:r>
              <a:rPr lang="de-DE" dirty="0"/>
              <a:t>Bildunterschrift auf maximal 2 Zeilen</a:t>
            </a:r>
          </a:p>
        </p:txBody>
      </p:sp>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bg1"/>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1" y="3905250"/>
            <a:ext cx="11175999" cy="8361364"/>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016000" y="800098"/>
            <a:ext cx="11175206" cy="2746800"/>
          </a:xfrm>
        </p:spPr>
        <p:txBody>
          <a:bodyPr/>
          <a:lstStyle>
            <a:lvl1pPr>
              <a:defRPr/>
            </a:lvl1pPr>
          </a:lstStyle>
          <a:p>
            <a:r>
              <a:rPr lang="de-DE" dirty="0"/>
              <a:t>Platz für eine unserer Headlines oder Schlagwörter</a:t>
            </a:r>
            <a:br>
              <a:rPr lang="de-DE" dirty="0"/>
            </a:br>
            <a:r>
              <a:rPr lang="de-DE" dirty="0"/>
              <a:t>auf maximal 3 Zeilen</a:t>
            </a:r>
          </a:p>
        </p:txBody>
      </p:sp>
    </p:spTree>
    <p:extLst>
      <p:ext uri="{BB962C8B-B14F-4D97-AF65-F5344CB8AC3E}">
        <p14:creationId xmlns:p14="http://schemas.microsoft.com/office/powerpoint/2010/main" val="3314329618"/>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JUH">
    <p:bg>
      <p:bgRef idx="1001">
        <a:schemeClr val="bg2"/>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9DCE5CE9-A68C-4D9E-9622-77ACDA268BFA}"/>
              </a:ext>
            </a:extLst>
          </p:cNvPr>
          <p:cNvSpPr>
            <a:spLocks noGrp="1"/>
          </p:cNvSpPr>
          <p:nvPr>
            <p:ph type="sldNum" sz="quarter" idx="10"/>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7" name="Aus Liebe zum Leben">
            <a:extLst>
              <a:ext uri="{FF2B5EF4-FFF2-40B4-BE49-F238E27FC236}">
                <a16:creationId xmlns:a16="http://schemas.microsoft.com/office/drawing/2014/main" id="{3AD435CF-69DC-4B5A-9253-26A0243E05DB}"/>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5" name="JUH Logo">
            <a:extLst>
              <a:ext uri="{FF2B5EF4-FFF2-40B4-BE49-F238E27FC236}">
                <a16:creationId xmlns:a16="http://schemas.microsoft.com/office/drawing/2014/main" id="{70094C41-9A88-423E-860C-79A6805927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78800" y="5752800"/>
            <a:ext cx="9028800" cy="2038761"/>
          </a:xfrm>
          <a:prstGeom prst="rect">
            <a:avLst/>
          </a:prstGeom>
        </p:spPr>
      </p:pic>
    </p:spTree>
    <p:extLst>
      <p:ext uri="{BB962C8B-B14F-4D97-AF65-F5344CB8AC3E}">
        <p14:creationId xmlns:p14="http://schemas.microsoft.com/office/powerpoint/2010/main" val="59416027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Text / Inhalt (A)">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9" name="Inhalt">
            <a:extLst>
              <a:ext uri="{FF2B5EF4-FFF2-40B4-BE49-F238E27FC236}">
                <a16:creationId xmlns:a16="http://schemas.microsoft.com/office/drawing/2014/main" id="{E97643AB-4DBB-461D-9964-85602C7246BF}"/>
              </a:ext>
            </a:extLst>
          </p:cNvPr>
          <p:cNvSpPr>
            <a:spLocks noGrp="1"/>
          </p:cNvSpPr>
          <p:nvPr>
            <p:ph idx="11" hasCustomPrompt="1"/>
          </p:nvPr>
        </p:nvSpPr>
        <p:spPr>
          <a:xfrm>
            <a:off x="14081125" y="3014663"/>
            <a:ext cx="9286875"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1" y="3905250"/>
            <a:ext cx="11175999" cy="8361364"/>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016000" y="800098"/>
            <a:ext cx="11175206" cy="2746800"/>
          </a:xfrm>
        </p:spPr>
        <p:txBody>
          <a:bodyPr/>
          <a:lstStyle>
            <a:lvl1pPr>
              <a:defRPr/>
            </a:lvl1pPr>
          </a:lstStyle>
          <a:p>
            <a:r>
              <a:rPr lang="de-DE" dirty="0"/>
              <a:t>Platz für eine unserer Headlines oder Schlagwörter</a:t>
            </a:r>
            <a:br>
              <a:rPr lang="de-DE" dirty="0"/>
            </a:br>
            <a:r>
              <a:rPr lang="de-DE" dirty="0"/>
              <a:t>auf maximal 3 Zeilen</a:t>
            </a:r>
          </a:p>
        </p:txBody>
      </p:sp>
    </p:spTree>
    <p:extLst>
      <p:ext uri="{BB962C8B-B14F-4D97-AF65-F5344CB8AC3E}">
        <p14:creationId xmlns:p14="http://schemas.microsoft.com/office/powerpoint/2010/main" val="850397020"/>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680">
          <p15:clr>
            <a:srgbClr val="FBAE40"/>
          </p15:clr>
        </p15:guide>
        <p15:guide id="7" pos="8870" userDrawn="1">
          <p15:clr>
            <a:srgbClr val="FBAE40"/>
          </p15:clr>
        </p15:guide>
        <p15:guide id="8" orient="horz" pos="24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Text / Inhalt (B)">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9" name="Inhalt">
            <a:extLst>
              <a:ext uri="{FF2B5EF4-FFF2-40B4-BE49-F238E27FC236}">
                <a16:creationId xmlns:a16="http://schemas.microsoft.com/office/drawing/2014/main" id="{E97643AB-4DBB-461D-9964-85602C7246BF}"/>
              </a:ext>
            </a:extLst>
          </p:cNvPr>
          <p:cNvSpPr>
            <a:spLocks noGrp="1"/>
          </p:cNvSpPr>
          <p:nvPr>
            <p:ph idx="11" hasCustomPrompt="1"/>
          </p:nvPr>
        </p:nvSpPr>
        <p:spPr>
          <a:xfrm>
            <a:off x="1016001" y="3905251"/>
            <a:ext cx="22352000" cy="8361364"/>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Text">
            <a:extLst>
              <a:ext uri="{FF2B5EF4-FFF2-40B4-BE49-F238E27FC236}">
                <a16:creationId xmlns:a16="http://schemas.microsoft.com/office/drawing/2014/main" id="{A178136E-D062-4E0D-9BC4-033D0B8E36A0}"/>
              </a:ext>
            </a:extLst>
          </p:cNvPr>
          <p:cNvSpPr>
            <a:spLocks noGrp="1"/>
          </p:cNvSpPr>
          <p:nvPr>
            <p:ph type="body" orient="vert" idx="12" hasCustomPrompt="1"/>
          </p:nvPr>
        </p:nvSpPr>
        <p:spPr>
          <a:xfrm>
            <a:off x="12376150" y="800098"/>
            <a:ext cx="10991850" cy="2746607"/>
          </a:xfrm>
        </p:spPr>
        <p:txBody>
          <a:bodyPr vert="horz" numCol="1" spcCol="381600"/>
          <a:lstStyle>
            <a:lvl1pPr>
              <a:lnSpc>
                <a:spcPct val="119000"/>
              </a:lnSpc>
              <a:spcAft>
                <a:spcPts val="0"/>
              </a:spcAft>
              <a:defRPr sz="3500">
                <a:solidFill>
                  <a:schemeClr val="tx1"/>
                </a:solidFill>
                <a:latin typeface="+mn-lt"/>
              </a:defRPr>
            </a:lvl1pPr>
            <a:lvl2pPr marL="313200" indent="-313200">
              <a:buFont typeface="Arial" panose="020B0604020202020204" pitchFamily="34" charset="0"/>
              <a:buChar char="•"/>
              <a:defRPr/>
            </a:lvl2pPr>
            <a:lvl3pPr marL="626400">
              <a:defRPr/>
            </a:lvl3pPr>
            <a:lvl4pPr marL="0" indent="0">
              <a:buNone/>
              <a:defRPr/>
            </a:lvl4pPr>
          </a:lstStyle>
          <a:p>
            <a:pPr lvl="0"/>
            <a:r>
              <a:rPr lang="de-DE" dirty="0"/>
              <a:t>Erste Ebene Text // für Bullet Points &gt;&gt; Menü &gt; Start &gt; Absatz &gt; Listenebene erhöhen </a:t>
            </a:r>
          </a:p>
          <a:p>
            <a:pPr lvl="1"/>
            <a:r>
              <a:rPr lang="de-DE" dirty="0"/>
              <a:t>Zweite Ebene</a:t>
            </a:r>
          </a:p>
          <a:p>
            <a:pPr lvl="2"/>
            <a:r>
              <a:rPr lang="de-DE" dirty="0"/>
              <a:t>Dritte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016000" y="800098"/>
            <a:ext cx="10599738" cy="2746607"/>
          </a:xfrm>
        </p:spPr>
        <p:txBody>
          <a:bodyPr/>
          <a:lstStyle>
            <a:lvl1pPr>
              <a:defRPr/>
            </a:lvl1pPr>
          </a:lstStyle>
          <a:p>
            <a:r>
              <a:rPr lang="de-DE" dirty="0"/>
              <a:t>Platz für eine unserer Headlines oder Schlagwörter</a:t>
            </a:r>
            <a:br>
              <a:rPr lang="de-DE" dirty="0"/>
            </a:br>
            <a:r>
              <a:rPr lang="de-DE" dirty="0"/>
              <a:t>auf maximal 3 Zeilen</a:t>
            </a:r>
          </a:p>
        </p:txBody>
      </p:sp>
    </p:spTree>
    <p:extLst>
      <p:ext uri="{BB962C8B-B14F-4D97-AF65-F5344CB8AC3E}">
        <p14:creationId xmlns:p14="http://schemas.microsoft.com/office/powerpoint/2010/main" val="39717732"/>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6" pos="7317" userDrawn="1">
          <p15:clr>
            <a:srgbClr val="FBAE40"/>
          </p15:clr>
        </p15:guide>
        <p15:guide id="8" pos="7796" userDrawn="1">
          <p15:clr>
            <a:srgbClr val="FBAE40"/>
          </p15:clr>
        </p15:guide>
        <p15:guide id="9" orient="horz" pos="189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 Inhalt / Text">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2371388" y="3905250"/>
            <a:ext cx="10996612" cy="8361364"/>
          </a:xfrm>
        </p:spPr>
        <p:txBody>
          <a:bodyPr vert="horz"/>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2371388" y="800098"/>
            <a:ext cx="10996612" cy="2746800"/>
          </a:xfrm>
        </p:spPr>
        <p:txBody>
          <a:bodyPr/>
          <a:lstStyle>
            <a:lvl1pPr>
              <a:defRPr/>
            </a:lvl1pPr>
          </a:lstStyle>
          <a:p>
            <a:r>
              <a:rPr lang="de-DE" dirty="0"/>
              <a:t>Platz für eine unserer Headlines oder Schlagwörter</a:t>
            </a:r>
            <a:br>
              <a:rPr lang="de-DE" dirty="0"/>
            </a:br>
            <a:r>
              <a:rPr lang="de-DE" dirty="0"/>
              <a:t>auf maximal 3 Zeilen</a:t>
            </a:r>
          </a:p>
        </p:txBody>
      </p:sp>
      <p:sp>
        <p:nvSpPr>
          <p:cNvPr id="9" name="Inhalt">
            <a:extLst>
              <a:ext uri="{FF2B5EF4-FFF2-40B4-BE49-F238E27FC236}">
                <a16:creationId xmlns:a16="http://schemas.microsoft.com/office/drawing/2014/main" id="{E97643AB-4DBB-461D-9964-85602C7246BF}"/>
              </a:ext>
            </a:extLst>
          </p:cNvPr>
          <p:cNvSpPr>
            <a:spLocks noGrp="1"/>
          </p:cNvSpPr>
          <p:nvPr>
            <p:ph idx="11" hasCustomPrompt="1"/>
          </p:nvPr>
        </p:nvSpPr>
        <p:spPr>
          <a:xfrm>
            <a:off x="1014411" y="3014663"/>
            <a:ext cx="9863139"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Zusatzinfo">
            <a:extLst>
              <a:ext uri="{FF2B5EF4-FFF2-40B4-BE49-F238E27FC236}">
                <a16:creationId xmlns:a16="http://schemas.microsoft.com/office/drawing/2014/main" id="{54A06F85-0C17-40B1-B31F-C6864561F9B5}"/>
              </a:ext>
            </a:extLst>
          </p:cNvPr>
          <p:cNvSpPr>
            <a:spLocks noGrp="1"/>
          </p:cNvSpPr>
          <p:nvPr>
            <p:ph type="body" orient="vert" idx="12" hasCustomPrompt="1"/>
          </p:nvPr>
        </p:nvSpPr>
        <p:spPr>
          <a:xfrm>
            <a:off x="1014411" y="10985844"/>
            <a:ext cx="9863139" cy="1280770"/>
          </a:xfrm>
        </p:spPr>
        <p:txBody>
          <a:bodyPr vert="horz"/>
          <a:lstStyle>
            <a:lvl1pPr marL="0" indent="0">
              <a:lnSpc>
                <a:spcPct val="100000"/>
              </a:lnSpc>
              <a:spcAft>
                <a:spcPts val="0"/>
              </a:spcAft>
              <a:buFont typeface="Arial" panose="020B0604020202020204" pitchFamily="34" charset="0"/>
              <a:buNone/>
              <a:defRPr sz="2000" b="0">
                <a:solidFill>
                  <a:schemeClr val="tx1"/>
                </a:solidFill>
                <a:latin typeface="+mn-lt"/>
              </a:defRPr>
            </a:lvl1pPr>
            <a:lvl2pPr marL="0" indent="0">
              <a:lnSpc>
                <a:spcPct val="100000"/>
              </a:lnSpc>
              <a:spcAft>
                <a:spcPts val="0"/>
              </a:spcAft>
              <a:buFont typeface="Arial" panose="020B0604020202020204" pitchFamily="34" charset="0"/>
              <a:buNone/>
              <a:defRPr sz="2000" b="0">
                <a:solidFill>
                  <a:schemeClr val="tx1"/>
                </a:solidFill>
                <a:latin typeface="+mn-lt"/>
              </a:defRPr>
            </a:lvl2pPr>
            <a:lvl3pPr marL="0" indent="0">
              <a:lnSpc>
                <a:spcPct val="100000"/>
              </a:lnSpc>
              <a:spcAft>
                <a:spcPts val="0"/>
              </a:spcAft>
              <a:buNone/>
              <a:defRPr sz="2000" b="0">
                <a:solidFill>
                  <a:schemeClr val="tx1"/>
                </a:solidFill>
                <a:latin typeface="+mn-lt"/>
              </a:defRPr>
            </a:lvl3pPr>
            <a:lvl4pPr marL="0" indent="0">
              <a:lnSpc>
                <a:spcPct val="100000"/>
              </a:lnSpc>
              <a:spcAft>
                <a:spcPts val="0"/>
              </a:spcAft>
              <a:buNone/>
              <a:defRPr sz="2000" b="0">
                <a:solidFill>
                  <a:schemeClr val="tx1"/>
                </a:solidFill>
                <a:latin typeface="+mn-lt"/>
              </a:defRPr>
            </a:lvl4pPr>
            <a:lvl5pPr marL="0" indent="0">
              <a:lnSpc>
                <a:spcPct val="100000"/>
              </a:lnSpc>
              <a:spcAft>
                <a:spcPts val="0"/>
              </a:spcAft>
              <a:buFont typeface="Arial" panose="020B0604020202020204" pitchFamily="34" charset="0"/>
              <a:buNone/>
              <a:defRPr sz="2000" b="0">
                <a:solidFill>
                  <a:schemeClr val="tx1"/>
                </a:solidFill>
                <a:latin typeface="+mn-lt"/>
              </a:defRPr>
            </a:lvl5pPr>
            <a:lvl6pPr marL="0" indent="0">
              <a:lnSpc>
                <a:spcPct val="100000"/>
              </a:lnSpc>
              <a:spcAft>
                <a:spcPts val="0"/>
              </a:spcAft>
              <a:buFont typeface="Arial" panose="020B0604020202020204" pitchFamily="34" charset="0"/>
              <a:buNone/>
              <a:defRPr sz="2000" b="0">
                <a:solidFill>
                  <a:schemeClr val="tx1"/>
                </a:solidFill>
                <a:latin typeface="+mn-lt"/>
              </a:defRPr>
            </a:lvl6pPr>
            <a:lvl7pPr marL="0" indent="0">
              <a:lnSpc>
                <a:spcPct val="100000"/>
              </a:lnSpc>
              <a:spcAft>
                <a:spcPts val="0"/>
              </a:spcAft>
              <a:buFont typeface="Arial" panose="020B0604020202020204" pitchFamily="34" charset="0"/>
              <a:buNone/>
              <a:defRPr sz="2000" b="0">
                <a:solidFill>
                  <a:schemeClr val="tx1"/>
                </a:solidFill>
                <a:latin typeface="+mn-lt"/>
              </a:defRPr>
            </a:lvl7pPr>
            <a:lvl8pPr marL="0" indent="0">
              <a:lnSpc>
                <a:spcPct val="100000"/>
              </a:lnSpc>
              <a:spcAft>
                <a:spcPts val="0"/>
              </a:spcAft>
              <a:buFont typeface="Arial" panose="020B0604020202020204" pitchFamily="34" charset="0"/>
              <a:buNone/>
              <a:defRPr sz="2000" b="0">
                <a:solidFill>
                  <a:schemeClr val="tx1"/>
                </a:solidFill>
                <a:latin typeface="+mn-lt"/>
              </a:defRPr>
            </a:lvl8pPr>
            <a:lvl9pPr marL="0" indent="0">
              <a:lnSpc>
                <a:spcPct val="100000"/>
              </a:lnSpc>
              <a:spcAft>
                <a:spcPts val="0"/>
              </a:spcAft>
              <a:buFont typeface="Arial" panose="020B0604020202020204" pitchFamily="34" charset="0"/>
              <a:buNone/>
              <a:defRPr sz="2000" b="0">
                <a:solidFill>
                  <a:schemeClr val="tx1"/>
                </a:solidFill>
                <a:latin typeface="+mn-lt"/>
              </a:defRPr>
            </a:lvl9pPr>
          </a:lstStyle>
          <a:p>
            <a:pPr lvl="0"/>
            <a:r>
              <a:rPr lang="de-DE" dirty="0"/>
              <a:t>Zusätzlicher Informativer Text</a:t>
            </a:r>
          </a:p>
        </p:txBody>
      </p:sp>
    </p:spTree>
    <p:extLst>
      <p:ext uri="{BB962C8B-B14F-4D97-AF65-F5344CB8AC3E}">
        <p14:creationId xmlns:p14="http://schemas.microsoft.com/office/powerpoint/2010/main" val="175123583"/>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793" userDrawn="1">
          <p15:clr>
            <a:srgbClr val="FBAE40"/>
          </p15:clr>
        </p15:guide>
        <p15:guide id="7" pos="6852" userDrawn="1">
          <p15:clr>
            <a:srgbClr val="FBAE40"/>
          </p15:clr>
        </p15:guide>
        <p15:guide id="8" orient="horz" pos="24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 Inhalt / Text (blau)">
    <p:bg>
      <p:bgRef idx="1001">
        <a:schemeClr val="bg1"/>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2371388" y="3905250"/>
            <a:ext cx="10996612" cy="8361364"/>
          </a:xfrm>
        </p:spPr>
        <p:txBody>
          <a:bodyPr vert="horz"/>
          <a:lstStyle>
            <a:lvl1pPr>
              <a:defRPr>
                <a:solidFill>
                  <a:schemeClr val="accent2"/>
                </a:solidFill>
              </a:defRPr>
            </a:lvl1p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2371388" y="800098"/>
            <a:ext cx="10996612" cy="2746800"/>
          </a:xfrm>
        </p:spPr>
        <p:txBody>
          <a:bodyPr/>
          <a:lstStyle>
            <a:lvl1pPr>
              <a:defRPr/>
            </a:lvl1pPr>
          </a:lstStyle>
          <a:p>
            <a:r>
              <a:rPr lang="de-DE" dirty="0"/>
              <a:t>Platz für eine unserer Headlines oder Schlagwörter</a:t>
            </a:r>
            <a:br>
              <a:rPr lang="de-DE" dirty="0"/>
            </a:br>
            <a:r>
              <a:rPr lang="de-DE" dirty="0"/>
              <a:t>auf maximal 3 Zeilen</a:t>
            </a:r>
          </a:p>
        </p:txBody>
      </p:sp>
      <p:sp>
        <p:nvSpPr>
          <p:cNvPr id="9" name="Inhalt">
            <a:extLst>
              <a:ext uri="{FF2B5EF4-FFF2-40B4-BE49-F238E27FC236}">
                <a16:creationId xmlns:a16="http://schemas.microsoft.com/office/drawing/2014/main" id="{E97643AB-4DBB-461D-9964-85602C7246BF}"/>
              </a:ext>
            </a:extLst>
          </p:cNvPr>
          <p:cNvSpPr>
            <a:spLocks noGrp="1"/>
          </p:cNvSpPr>
          <p:nvPr>
            <p:ph idx="11" hasCustomPrompt="1"/>
          </p:nvPr>
        </p:nvSpPr>
        <p:spPr>
          <a:xfrm>
            <a:off x="1014411" y="3014663"/>
            <a:ext cx="9863139"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Zusatzinfo">
            <a:extLst>
              <a:ext uri="{FF2B5EF4-FFF2-40B4-BE49-F238E27FC236}">
                <a16:creationId xmlns:a16="http://schemas.microsoft.com/office/drawing/2014/main" id="{54A06F85-0C17-40B1-B31F-C6864561F9B5}"/>
              </a:ext>
            </a:extLst>
          </p:cNvPr>
          <p:cNvSpPr>
            <a:spLocks noGrp="1"/>
          </p:cNvSpPr>
          <p:nvPr>
            <p:ph type="body" orient="vert" idx="12" hasCustomPrompt="1"/>
          </p:nvPr>
        </p:nvSpPr>
        <p:spPr>
          <a:xfrm>
            <a:off x="1014411" y="10985844"/>
            <a:ext cx="9863139" cy="1280770"/>
          </a:xfrm>
        </p:spPr>
        <p:txBody>
          <a:bodyPr vert="horz"/>
          <a:lstStyle>
            <a:lvl1pPr marL="0" indent="0">
              <a:lnSpc>
                <a:spcPct val="100000"/>
              </a:lnSpc>
              <a:spcAft>
                <a:spcPts val="0"/>
              </a:spcAft>
              <a:buFont typeface="Arial" panose="020B0604020202020204" pitchFamily="34" charset="0"/>
              <a:buNone/>
              <a:defRPr sz="2000" b="0">
                <a:solidFill>
                  <a:schemeClr val="tx1"/>
                </a:solidFill>
                <a:latin typeface="+mn-lt"/>
              </a:defRPr>
            </a:lvl1pPr>
            <a:lvl2pPr marL="0" indent="0">
              <a:lnSpc>
                <a:spcPct val="100000"/>
              </a:lnSpc>
              <a:spcAft>
                <a:spcPts val="0"/>
              </a:spcAft>
              <a:buFont typeface="Arial" panose="020B0604020202020204" pitchFamily="34" charset="0"/>
              <a:buNone/>
              <a:defRPr sz="2000" b="0">
                <a:solidFill>
                  <a:schemeClr val="tx1"/>
                </a:solidFill>
                <a:latin typeface="+mn-lt"/>
              </a:defRPr>
            </a:lvl2pPr>
            <a:lvl3pPr marL="0" indent="0">
              <a:lnSpc>
                <a:spcPct val="100000"/>
              </a:lnSpc>
              <a:spcAft>
                <a:spcPts val="0"/>
              </a:spcAft>
              <a:buNone/>
              <a:defRPr sz="2000" b="0">
                <a:solidFill>
                  <a:schemeClr val="tx1"/>
                </a:solidFill>
                <a:latin typeface="+mn-lt"/>
              </a:defRPr>
            </a:lvl3pPr>
            <a:lvl4pPr marL="0" indent="0">
              <a:lnSpc>
                <a:spcPct val="100000"/>
              </a:lnSpc>
              <a:spcAft>
                <a:spcPts val="0"/>
              </a:spcAft>
              <a:buNone/>
              <a:defRPr sz="2000" b="0">
                <a:solidFill>
                  <a:schemeClr val="tx1"/>
                </a:solidFill>
                <a:latin typeface="+mn-lt"/>
              </a:defRPr>
            </a:lvl4pPr>
            <a:lvl5pPr marL="0" indent="0">
              <a:lnSpc>
                <a:spcPct val="100000"/>
              </a:lnSpc>
              <a:spcAft>
                <a:spcPts val="0"/>
              </a:spcAft>
              <a:buFont typeface="Arial" panose="020B0604020202020204" pitchFamily="34" charset="0"/>
              <a:buNone/>
              <a:defRPr sz="2000" b="0">
                <a:solidFill>
                  <a:schemeClr val="tx1"/>
                </a:solidFill>
                <a:latin typeface="+mn-lt"/>
              </a:defRPr>
            </a:lvl5pPr>
            <a:lvl6pPr marL="0" indent="0">
              <a:lnSpc>
                <a:spcPct val="100000"/>
              </a:lnSpc>
              <a:spcAft>
                <a:spcPts val="0"/>
              </a:spcAft>
              <a:buFont typeface="Arial" panose="020B0604020202020204" pitchFamily="34" charset="0"/>
              <a:buNone/>
              <a:defRPr sz="2000" b="0">
                <a:solidFill>
                  <a:schemeClr val="tx1"/>
                </a:solidFill>
                <a:latin typeface="+mn-lt"/>
              </a:defRPr>
            </a:lvl6pPr>
            <a:lvl7pPr marL="0" indent="0">
              <a:lnSpc>
                <a:spcPct val="100000"/>
              </a:lnSpc>
              <a:spcAft>
                <a:spcPts val="0"/>
              </a:spcAft>
              <a:buFont typeface="Arial" panose="020B0604020202020204" pitchFamily="34" charset="0"/>
              <a:buNone/>
              <a:defRPr sz="2000" b="0">
                <a:solidFill>
                  <a:schemeClr val="tx1"/>
                </a:solidFill>
                <a:latin typeface="+mn-lt"/>
              </a:defRPr>
            </a:lvl7pPr>
            <a:lvl8pPr marL="0" indent="0">
              <a:lnSpc>
                <a:spcPct val="100000"/>
              </a:lnSpc>
              <a:spcAft>
                <a:spcPts val="0"/>
              </a:spcAft>
              <a:buFont typeface="Arial" panose="020B0604020202020204" pitchFamily="34" charset="0"/>
              <a:buNone/>
              <a:defRPr sz="2000" b="0">
                <a:solidFill>
                  <a:schemeClr val="tx1"/>
                </a:solidFill>
                <a:latin typeface="+mn-lt"/>
              </a:defRPr>
            </a:lvl8pPr>
            <a:lvl9pPr marL="0" indent="0">
              <a:lnSpc>
                <a:spcPct val="100000"/>
              </a:lnSpc>
              <a:spcAft>
                <a:spcPts val="0"/>
              </a:spcAft>
              <a:buFont typeface="Arial" panose="020B0604020202020204" pitchFamily="34" charset="0"/>
              <a:buNone/>
              <a:defRPr sz="2000" b="0">
                <a:solidFill>
                  <a:schemeClr val="tx1"/>
                </a:solidFill>
                <a:latin typeface="+mn-lt"/>
              </a:defRPr>
            </a:lvl9pPr>
          </a:lstStyle>
          <a:p>
            <a:pPr lvl="0"/>
            <a:r>
              <a:rPr lang="de-DE" dirty="0"/>
              <a:t>Zusätzlicher Informativer Text</a:t>
            </a:r>
          </a:p>
        </p:txBody>
      </p:sp>
    </p:spTree>
    <p:extLst>
      <p:ext uri="{BB962C8B-B14F-4D97-AF65-F5344CB8AC3E}">
        <p14:creationId xmlns:p14="http://schemas.microsoft.com/office/powerpoint/2010/main" val="32824494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793">
          <p15:clr>
            <a:srgbClr val="FBAE40"/>
          </p15:clr>
        </p15:guide>
        <p15:guide id="7" pos="6852">
          <p15:clr>
            <a:srgbClr val="FBAE40"/>
          </p15:clr>
        </p15:guide>
        <p15:guide id="8" orient="horz" pos="24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Inhalt / Text (rot)">
    <p:bg>
      <p:bgRef idx="1001">
        <a:schemeClr val="bg2"/>
      </p:bgRef>
    </p:bg>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lvl1pPr>
              <a:defRPr>
                <a:solidFill>
                  <a:schemeClr val="tx2"/>
                </a:solidFill>
              </a:defRPr>
            </a:lvl1pPr>
          </a:lstStyle>
          <a:p>
            <a:fld id="{B1DFA706-D6BF-4054-BFB5-EC6378B45988}" type="slidenum">
              <a:rPr lang="de-DE" smtClean="0"/>
              <a:pPr/>
              <a:t>‹Nr.›</a:t>
            </a:fld>
            <a:endParaRPr lang="de-DE" dirty="0"/>
          </a:p>
        </p:txBody>
      </p:sp>
      <p:sp>
        <p:nvSpPr>
          <p:cNvPr id="4" nam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2371388" y="3905250"/>
            <a:ext cx="10996612" cy="8361364"/>
          </a:xfrm>
        </p:spPr>
        <p:txBody>
          <a:bodyPr vert="horz"/>
          <a:lstStyle>
            <a:lvl1pPr>
              <a:defRPr>
                <a:solidFill>
                  <a:schemeClr val="bg1"/>
                </a:solidFill>
              </a:defRPr>
            </a:lvl1p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a:xfrm>
            <a:off x="12371388" y="800098"/>
            <a:ext cx="10996612" cy="2746800"/>
          </a:xfrm>
        </p:spPr>
        <p:txBody>
          <a:bodyPr/>
          <a:lstStyle>
            <a:lvl1pPr>
              <a:defRPr/>
            </a:lvl1pPr>
          </a:lstStyle>
          <a:p>
            <a:r>
              <a:rPr lang="de-DE" dirty="0"/>
              <a:t>Platz für eine unserer Headlines oder Schlagwörter</a:t>
            </a:r>
            <a:br>
              <a:rPr lang="de-DE" dirty="0"/>
            </a:br>
            <a:r>
              <a:rPr lang="de-DE" dirty="0"/>
              <a:t>auf maximal 3 Zeilen</a:t>
            </a:r>
          </a:p>
        </p:txBody>
      </p:sp>
      <p:sp>
        <p:nvSpPr>
          <p:cNvPr id="9" name="Inhalt">
            <a:extLst>
              <a:ext uri="{FF2B5EF4-FFF2-40B4-BE49-F238E27FC236}">
                <a16:creationId xmlns:a16="http://schemas.microsoft.com/office/drawing/2014/main" id="{E97643AB-4DBB-461D-9964-85602C7246BF}"/>
              </a:ext>
            </a:extLst>
          </p:cNvPr>
          <p:cNvSpPr>
            <a:spLocks noGrp="1"/>
          </p:cNvSpPr>
          <p:nvPr>
            <p:ph idx="11" hasCustomPrompt="1"/>
          </p:nvPr>
        </p:nvSpPr>
        <p:spPr>
          <a:xfrm>
            <a:off x="1014411" y="3014663"/>
            <a:ext cx="9863139" cy="9251951"/>
          </a:xfrm>
        </p:spPr>
        <p:txBody>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Zusatzinfo">
            <a:extLst>
              <a:ext uri="{FF2B5EF4-FFF2-40B4-BE49-F238E27FC236}">
                <a16:creationId xmlns:a16="http://schemas.microsoft.com/office/drawing/2014/main" id="{54A06F85-0C17-40B1-B31F-C6864561F9B5}"/>
              </a:ext>
            </a:extLst>
          </p:cNvPr>
          <p:cNvSpPr>
            <a:spLocks noGrp="1"/>
          </p:cNvSpPr>
          <p:nvPr>
            <p:ph type="body" orient="vert" idx="12" hasCustomPrompt="1"/>
          </p:nvPr>
        </p:nvSpPr>
        <p:spPr>
          <a:xfrm>
            <a:off x="1014411" y="10985844"/>
            <a:ext cx="9863139" cy="1280770"/>
          </a:xfrm>
        </p:spPr>
        <p:txBody>
          <a:bodyPr vert="horz"/>
          <a:lstStyle>
            <a:lvl1pPr marL="0" indent="0">
              <a:lnSpc>
                <a:spcPct val="100000"/>
              </a:lnSpc>
              <a:spcAft>
                <a:spcPts val="0"/>
              </a:spcAft>
              <a:buFont typeface="Arial" panose="020B0604020202020204" pitchFamily="34" charset="0"/>
              <a:buNone/>
              <a:defRPr sz="2000" b="0">
                <a:solidFill>
                  <a:schemeClr val="tx1"/>
                </a:solidFill>
                <a:latin typeface="+mn-lt"/>
              </a:defRPr>
            </a:lvl1pPr>
            <a:lvl2pPr marL="0" indent="0">
              <a:lnSpc>
                <a:spcPct val="100000"/>
              </a:lnSpc>
              <a:spcAft>
                <a:spcPts val="0"/>
              </a:spcAft>
              <a:buFont typeface="Arial" panose="020B0604020202020204" pitchFamily="34" charset="0"/>
              <a:buNone/>
              <a:defRPr sz="2000" b="0">
                <a:solidFill>
                  <a:schemeClr val="tx1"/>
                </a:solidFill>
                <a:latin typeface="+mn-lt"/>
              </a:defRPr>
            </a:lvl2pPr>
            <a:lvl3pPr marL="0" indent="0">
              <a:lnSpc>
                <a:spcPct val="100000"/>
              </a:lnSpc>
              <a:spcAft>
                <a:spcPts val="0"/>
              </a:spcAft>
              <a:buNone/>
              <a:defRPr sz="2000" b="0">
                <a:solidFill>
                  <a:schemeClr val="tx1"/>
                </a:solidFill>
                <a:latin typeface="+mn-lt"/>
              </a:defRPr>
            </a:lvl3pPr>
            <a:lvl4pPr marL="0" indent="0">
              <a:lnSpc>
                <a:spcPct val="100000"/>
              </a:lnSpc>
              <a:spcAft>
                <a:spcPts val="0"/>
              </a:spcAft>
              <a:buNone/>
              <a:defRPr sz="2000" b="0">
                <a:solidFill>
                  <a:schemeClr val="tx1"/>
                </a:solidFill>
                <a:latin typeface="+mn-lt"/>
              </a:defRPr>
            </a:lvl4pPr>
            <a:lvl5pPr marL="0" indent="0">
              <a:lnSpc>
                <a:spcPct val="100000"/>
              </a:lnSpc>
              <a:spcAft>
                <a:spcPts val="0"/>
              </a:spcAft>
              <a:buFont typeface="Arial" panose="020B0604020202020204" pitchFamily="34" charset="0"/>
              <a:buNone/>
              <a:defRPr sz="2000" b="0">
                <a:solidFill>
                  <a:schemeClr val="tx1"/>
                </a:solidFill>
                <a:latin typeface="+mn-lt"/>
              </a:defRPr>
            </a:lvl5pPr>
            <a:lvl6pPr marL="0" indent="0">
              <a:lnSpc>
                <a:spcPct val="100000"/>
              </a:lnSpc>
              <a:spcAft>
                <a:spcPts val="0"/>
              </a:spcAft>
              <a:buFont typeface="Arial" panose="020B0604020202020204" pitchFamily="34" charset="0"/>
              <a:buNone/>
              <a:defRPr sz="2000" b="0">
                <a:solidFill>
                  <a:schemeClr val="tx1"/>
                </a:solidFill>
                <a:latin typeface="+mn-lt"/>
              </a:defRPr>
            </a:lvl6pPr>
            <a:lvl7pPr marL="0" indent="0">
              <a:lnSpc>
                <a:spcPct val="100000"/>
              </a:lnSpc>
              <a:spcAft>
                <a:spcPts val="0"/>
              </a:spcAft>
              <a:buFont typeface="Arial" panose="020B0604020202020204" pitchFamily="34" charset="0"/>
              <a:buNone/>
              <a:defRPr sz="2000" b="0">
                <a:solidFill>
                  <a:schemeClr val="tx1"/>
                </a:solidFill>
                <a:latin typeface="+mn-lt"/>
              </a:defRPr>
            </a:lvl7pPr>
            <a:lvl8pPr marL="0" indent="0">
              <a:lnSpc>
                <a:spcPct val="100000"/>
              </a:lnSpc>
              <a:spcAft>
                <a:spcPts val="0"/>
              </a:spcAft>
              <a:buFont typeface="Arial" panose="020B0604020202020204" pitchFamily="34" charset="0"/>
              <a:buNone/>
              <a:defRPr sz="2000" b="0">
                <a:solidFill>
                  <a:schemeClr val="tx1"/>
                </a:solidFill>
                <a:latin typeface="+mn-lt"/>
              </a:defRPr>
            </a:lvl8pPr>
            <a:lvl9pPr marL="0" indent="0">
              <a:lnSpc>
                <a:spcPct val="100000"/>
              </a:lnSpc>
              <a:spcAft>
                <a:spcPts val="0"/>
              </a:spcAft>
              <a:buFont typeface="Arial" panose="020B0604020202020204" pitchFamily="34" charset="0"/>
              <a:buNone/>
              <a:defRPr sz="2000" b="0">
                <a:solidFill>
                  <a:schemeClr val="tx1"/>
                </a:solidFill>
                <a:latin typeface="+mn-lt"/>
              </a:defRPr>
            </a:lvl9pPr>
          </a:lstStyle>
          <a:p>
            <a:pPr lvl="0"/>
            <a:r>
              <a:rPr lang="de-DE" dirty="0"/>
              <a:t>Zusätzlicher Informativer Text</a:t>
            </a:r>
          </a:p>
        </p:txBody>
      </p:sp>
      <p:pic>
        <p:nvPicPr>
          <p:cNvPr id="5" name="Superzeichen">
            <a:extLst>
              <a:ext uri="{FF2B5EF4-FFF2-40B4-BE49-F238E27FC236}">
                <a16:creationId xmlns:a16="http://schemas.microsoft.com/office/drawing/2014/main" id="{2FE60BC6-D367-4B89-9047-CF5839D8B4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13" y="12449353"/>
            <a:ext cx="515566" cy="515566"/>
          </a:xfrm>
          <a:prstGeom prst="rect">
            <a:avLst/>
          </a:prstGeom>
        </p:spPr>
      </p:pic>
    </p:spTree>
    <p:extLst>
      <p:ext uri="{BB962C8B-B14F-4D97-AF65-F5344CB8AC3E}">
        <p14:creationId xmlns:p14="http://schemas.microsoft.com/office/powerpoint/2010/main" val="27196539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pos="7793">
          <p15:clr>
            <a:srgbClr val="FBAE40"/>
          </p15:clr>
        </p15:guide>
        <p15:guide id="7" pos="6852">
          <p15:clr>
            <a:srgbClr val="FBAE40"/>
          </p15:clr>
        </p15:guide>
        <p15:guide id="8" orient="horz" pos="24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3 Texte mit Iconfläch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9" name="Text">
            <a:extLst>
              <a:ext uri="{FF2B5EF4-FFF2-40B4-BE49-F238E27FC236}">
                <a16:creationId xmlns:a16="http://schemas.microsoft.com/office/drawing/2014/main" id="{D491B611-C78A-471F-988F-CB6FBEFD6580}"/>
              </a:ext>
            </a:extLst>
          </p:cNvPr>
          <p:cNvSpPr>
            <a:spLocks noGrp="1"/>
          </p:cNvSpPr>
          <p:nvPr>
            <p:ph type="body" orient="vert" idx="13" hasCustomPrompt="1"/>
          </p:nvPr>
        </p:nvSpPr>
        <p:spPr>
          <a:xfrm>
            <a:off x="16085510" y="8267699"/>
            <a:ext cx="6480000" cy="3998914"/>
          </a:xfrm>
        </p:spPr>
        <p:txBody>
          <a:bodyPr vert="horz"/>
          <a:lstStyle>
            <a:lvl1pPr>
              <a:lnSpc>
                <a:spcPct val="119000"/>
              </a:lnSpc>
              <a:spcAft>
                <a:spcPts val="0"/>
              </a:spcAft>
              <a:defRPr sz="3500" b="1">
                <a:solidFill>
                  <a:schemeClr val="tx1"/>
                </a:solidFill>
                <a:latin typeface="+mn-lt"/>
              </a:defRPr>
            </a:lvl1pPr>
          </a:lstStyle>
          <a:p>
            <a:pPr lvl="0"/>
            <a:r>
              <a:rPr lang="de-DE" dirty="0"/>
              <a:t>Erste Ebene Headline // für Text und Bullet Points &gt;&gt; Menü &gt; Start &gt; Absatz &gt; Listenebene erhöhen </a:t>
            </a:r>
          </a:p>
          <a:p>
            <a:pPr lvl="1"/>
            <a:r>
              <a:rPr lang="de-DE" dirty="0"/>
              <a:t>Zweite Ebene</a:t>
            </a:r>
          </a:p>
          <a:p>
            <a:pPr lvl="2"/>
            <a:r>
              <a:rPr lang="de-DE" dirty="0"/>
              <a:t>Dritte Ebene</a:t>
            </a:r>
          </a:p>
        </p:txBody>
      </p:sp>
      <p:sp>
        <p:nvSpPr>
          <p:cNvPr id="8" name="Text">
            <a:extLst>
              <a:ext uri="{FF2B5EF4-FFF2-40B4-BE49-F238E27FC236}">
                <a16:creationId xmlns:a16="http://schemas.microsoft.com/office/drawing/2014/main" id="{3FEFD2D9-A5A7-4798-998E-5406C5C168C2}"/>
              </a:ext>
            </a:extLst>
          </p:cNvPr>
          <p:cNvSpPr>
            <a:spLocks noGrp="1"/>
          </p:cNvSpPr>
          <p:nvPr>
            <p:ph type="body" orient="vert" idx="12" hasCustomPrompt="1"/>
          </p:nvPr>
        </p:nvSpPr>
        <p:spPr>
          <a:xfrm>
            <a:off x="8553449" y="8267699"/>
            <a:ext cx="6479293" cy="3998913"/>
          </a:xfrm>
        </p:spPr>
        <p:txBody>
          <a:bodyPr vert="horz"/>
          <a:lstStyle>
            <a:lvl1pPr>
              <a:lnSpc>
                <a:spcPct val="119000"/>
              </a:lnSpc>
              <a:spcAft>
                <a:spcPts val="0"/>
              </a:spcAft>
              <a:defRPr sz="3500" b="1">
                <a:solidFill>
                  <a:schemeClr val="tx1"/>
                </a:solidFill>
                <a:latin typeface="+mn-lt"/>
              </a:defRPr>
            </a:lvl1pPr>
          </a:lstStyle>
          <a:p>
            <a:pPr lvl="0"/>
            <a:r>
              <a:rPr lang="de-DE" dirty="0"/>
              <a:t>Erste Ebene Headline // für Text und Bullet Points &gt;&gt; Menü &gt; Start &gt; Absatz &gt; Listenebene erhöhen </a:t>
            </a:r>
          </a:p>
          <a:p>
            <a:pPr lvl="1"/>
            <a:r>
              <a:rPr lang="de-DE" dirty="0"/>
              <a:t>Zweite Ebene</a:t>
            </a:r>
          </a:p>
          <a:p>
            <a:pPr lvl="2"/>
            <a:r>
              <a:rPr lang="de-DE" dirty="0"/>
              <a:t>Dritte Ebene</a:t>
            </a:r>
          </a:p>
        </p:txBody>
      </p:sp>
      <p:sp>
        <p:nvSpPr>
          <p:cNvPr id="7" name="Text">
            <a:extLst>
              <a:ext uri="{FF2B5EF4-FFF2-40B4-BE49-F238E27FC236}">
                <a16:creationId xmlns:a16="http://schemas.microsoft.com/office/drawing/2014/main" id="{D1249A4D-1576-4795-9164-50E9DEC8B458}"/>
              </a:ext>
            </a:extLst>
          </p:cNvPr>
          <p:cNvSpPr>
            <a:spLocks noGrp="1"/>
          </p:cNvSpPr>
          <p:nvPr>
            <p:ph type="body" orient="vert" idx="11" hasCustomPrompt="1"/>
          </p:nvPr>
        </p:nvSpPr>
        <p:spPr>
          <a:xfrm>
            <a:off x="1016000" y="8267699"/>
            <a:ext cx="6480000" cy="3998914"/>
          </a:xfrm>
        </p:spPr>
        <p:txBody>
          <a:bodyPr vert="horz"/>
          <a:lstStyle>
            <a:lvl1pPr>
              <a:lnSpc>
                <a:spcPct val="119000"/>
              </a:lnSpc>
              <a:spcAft>
                <a:spcPts val="0"/>
              </a:spcAft>
              <a:defRPr sz="3500" b="1">
                <a:solidFill>
                  <a:schemeClr val="tx1"/>
                </a:solidFill>
                <a:latin typeface="+mn-lt"/>
              </a:defRPr>
            </a:lvl1pPr>
          </a:lstStyle>
          <a:p>
            <a:pPr lvl="0"/>
            <a:r>
              <a:rPr lang="de-DE" dirty="0"/>
              <a:t>Erste Ebene Headline // für Text und Bullet Points &gt;&gt; Menü &gt; Start &gt; Absatz &gt; Listenebene erhöhen </a:t>
            </a:r>
          </a:p>
          <a:p>
            <a:pPr lvl="1"/>
            <a:r>
              <a:rPr lang="de-DE" dirty="0"/>
              <a:t>Zweite Ebene</a:t>
            </a:r>
          </a:p>
          <a:p>
            <a:pPr lvl="2"/>
            <a:r>
              <a:rPr lang="de-DE" dirty="0"/>
              <a:t>Dritte Ebene</a:t>
            </a:r>
          </a:p>
        </p:txBody>
      </p:sp>
      <p:sp>
        <p:nvSpPr>
          <p:cNvPr id="4" name="Subheadlin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1" y="3014664"/>
            <a:ext cx="22352000" cy="2160000"/>
          </a:xfrm>
        </p:spPr>
        <p:txBody>
          <a:bodyPr vert="horz"/>
          <a:lstStyle/>
          <a:p>
            <a:pPr lvl="0"/>
            <a:r>
              <a:rPr lang="de-DE" dirty="0"/>
              <a:t>Erste Ebene Subheadline // für Text und Bullet Points &gt;&gt; Menü &gt; Start &gt; Absatz &gt; Listenebene erhöhen </a:t>
            </a:r>
          </a:p>
          <a:p>
            <a:pPr lvl="1"/>
            <a:r>
              <a:rPr lang="de-DE" dirty="0"/>
              <a:t>Zweite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3391668597"/>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5208" userDrawn="1">
          <p15:clr>
            <a:srgbClr val="FBAE40"/>
          </p15:clr>
        </p15:guide>
        <p15:guide id="7" pos="5388" userDrawn="1">
          <p15:clr>
            <a:srgbClr val="FBAE40"/>
          </p15:clr>
        </p15:guide>
        <p15:guide id="8" pos="1013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Text mit Freifläche">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5" name="Fläche">
            <a:extLst>
              <a:ext uri="{FF2B5EF4-FFF2-40B4-BE49-F238E27FC236}">
                <a16:creationId xmlns:a16="http://schemas.microsoft.com/office/drawing/2014/main" id="{F8EADC8D-6481-4C64-96C1-BFC993F4A592}"/>
              </a:ext>
            </a:extLst>
          </p:cNvPr>
          <p:cNvSpPr/>
          <p:nvPr userDrawn="1"/>
        </p:nvSpPr>
        <p:spPr>
          <a:xfrm>
            <a:off x="1015999" y="5554799"/>
            <a:ext cx="22351999" cy="61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ubheadline/Text">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1" y="3014664"/>
            <a:ext cx="22352000" cy="2160000"/>
          </a:xfrm>
        </p:spPr>
        <p:txBody>
          <a:bodyPr vert="horz"/>
          <a:lstStyle/>
          <a:p>
            <a:pPr lvl="0"/>
            <a:r>
              <a:rPr lang="de-DE" dirty="0"/>
              <a:t>Erste Ebene Subheadline // für Text und Bullet Points &gt;&gt; Menü &gt; Start &gt; Absatz &gt; Listenebene erhöhen </a:t>
            </a:r>
          </a:p>
          <a:p>
            <a:pPr lvl="1"/>
            <a:r>
              <a:rPr lang="de-DE" dirty="0"/>
              <a:t>Zweite Ebene</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643063639"/>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sp>
        <p:nvSpPr>
          <p:cNvPr id="19" name="Bild">
            <a:extLst>
              <a:ext uri="{FF2B5EF4-FFF2-40B4-BE49-F238E27FC236}">
                <a16:creationId xmlns:a16="http://schemas.microsoft.com/office/drawing/2014/main" id="{9DD84413-442D-4CCD-A6AD-E1053D3F9E2E}"/>
              </a:ext>
            </a:extLst>
          </p:cNvPr>
          <p:cNvSpPr>
            <a:spLocks noGrp="1" noChangeAspect="1"/>
          </p:cNvSpPr>
          <p:nvPr>
            <p:ph type="pic" sz="quarter" idx="13" hasCustomPrompt="1"/>
          </p:nvPr>
        </p:nvSpPr>
        <p:spPr>
          <a:xfrm>
            <a:off x="1" y="0"/>
            <a:ext cx="24382412" cy="13716000"/>
          </a:xfrm>
          <a:prstGeom prst="rect">
            <a:avLst/>
          </a:pr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12" name="Foliennummer">
            <a:extLst>
              <a:ext uri="{FF2B5EF4-FFF2-40B4-BE49-F238E27FC236}">
                <a16:creationId xmlns:a16="http://schemas.microsoft.com/office/drawing/2014/main" id="{4EC48D65-4C24-47AB-8215-66EB7D19E697}"/>
              </a:ext>
            </a:extLst>
          </p:cNvPr>
          <p:cNvSpPr>
            <a:spLocks noGrp="1"/>
          </p:cNvSpPr>
          <p:nvPr>
            <p:ph type="sldNum" sz="quarter" idx="10"/>
          </p:nvPr>
        </p:nvSpPr>
        <p:spPr>
          <a:xfrm>
            <a:off x="22288500" y="12625161"/>
            <a:ext cx="1079500" cy="432000"/>
          </a:xfrm>
        </p:spPr>
        <p:txBody>
          <a:bodyPr/>
          <a:lstStyle>
            <a:lvl1pPr>
              <a:defRPr>
                <a:solidFill>
                  <a:schemeClr val="bg1"/>
                </a:solidFill>
              </a:defRPr>
            </a:lvl1pPr>
          </a:lstStyle>
          <a:p>
            <a:fld id="{B1DFA706-D6BF-4054-BFB5-EC6378B45988}" type="slidenum">
              <a:rPr lang="de-DE" smtClean="0"/>
              <a:pPr/>
              <a:t>‹Nr.›</a:t>
            </a:fld>
            <a:endParaRPr lang="de-DE" dirty="0"/>
          </a:p>
        </p:txBody>
      </p:sp>
      <p:sp>
        <p:nvSpPr>
          <p:cNvPr id="25" name="Superzeichen">
            <a:extLst>
              <a:ext uri="{FF2B5EF4-FFF2-40B4-BE49-F238E27FC236}">
                <a16:creationId xmlns:a16="http://schemas.microsoft.com/office/drawing/2014/main" id="{DB29C47A-56BE-4239-9CD4-CE1D6C36DEFE}"/>
              </a:ext>
            </a:extLst>
          </p:cNvPr>
          <p:cNvSpPr>
            <a:spLocks noGrp="1"/>
          </p:cNvSpPr>
          <p:nvPr>
            <p:ph type="body" sz="quarter" idx="15" hasCustomPrompt="1"/>
          </p:nvPr>
        </p:nvSpPr>
        <p:spPr>
          <a:xfrm>
            <a:off x="1016000" y="12449354"/>
            <a:ext cx="513979" cy="515566"/>
          </a:xfrm>
          <a:blipFill>
            <a:blip r:embed="rId2"/>
            <a:stretch>
              <a:fillRect/>
            </a:stretch>
          </a:blipFill>
        </p:spPr>
        <p:txBody>
          <a:bodyPr wrap="none" tIns="2412000"/>
          <a:lstStyle>
            <a:lvl1pPr marL="0" indent="0">
              <a:lnSpc>
                <a:spcPct val="100000"/>
              </a:lnSpc>
              <a:spcAft>
                <a:spcPts val="0"/>
              </a:spcAft>
              <a:buFont typeface="Arial" panose="020B0604020202020204" pitchFamily="34" charset="0"/>
              <a:buNone/>
              <a:defRPr sz="1800">
                <a:solidFill>
                  <a:schemeClr val="tx1"/>
                </a:solidFill>
                <a:latin typeface="+mj-lt"/>
              </a:defRPr>
            </a:lvl1pPr>
            <a:lvl2pPr marL="0" indent="0">
              <a:lnSpc>
                <a:spcPct val="100000"/>
              </a:lnSpc>
              <a:spcAft>
                <a:spcPts val="0"/>
              </a:spcAft>
              <a:buFont typeface="Arial" panose="020B0604020202020204" pitchFamily="34" charset="0"/>
              <a:buNone/>
              <a:defRPr sz="1800">
                <a:solidFill>
                  <a:schemeClr val="tx1"/>
                </a:solidFill>
                <a:latin typeface="+mj-lt"/>
              </a:defRPr>
            </a:lvl2pPr>
            <a:lvl3pPr marL="0" indent="0">
              <a:lnSpc>
                <a:spcPct val="100000"/>
              </a:lnSpc>
              <a:spcAft>
                <a:spcPts val="0"/>
              </a:spcAft>
              <a:buNone/>
              <a:defRPr sz="1800">
                <a:solidFill>
                  <a:schemeClr val="tx1"/>
                </a:solidFill>
                <a:latin typeface="+mj-lt"/>
              </a:defRPr>
            </a:lvl3pPr>
            <a:lvl4pPr marL="0" indent="0">
              <a:lnSpc>
                <a:spcPct val="100000"/>
              </a:lnSpc>
              <a:spcAft>
                <a:spcPts val="0"/>
              </a:spcAft>
              <a:buNone/>
              <a:defRPr sz="1800">
                <a:solidFill>
                  <a:schemeClr val="tx1"/>
                </a:solidFill>
                <a:latin typeface="+mj-lt"/>
              </a:defRPr>
            </a:lvl4pPr>
            <a:lvl5pPr marL="0" indent="0">
              <a:lnSpc>
                <a:spcPct val="100000"/>
              </a:lnSpc>
              <a:spcAft>
                <a:spcPts val="0"/>
              </a:spcAft>
              <a:buFont typeface="Arial" panose="020B0604020202020204" pitchFamily="34" charset="0"/>
              <a:buNone/>
              <a:defRPr sz="1800">
                <a:solidFill>
                  <a:schemeClr val="tx1"/>
                </a:solidFill>
                <a:latin typeface="+mj-lt"/>
              </a:defRPr>
            </a:lvl5pPr>
            <a:lvl6pPr marL="0" indent="0">
              <a:lnSpc>
                <a:spcPct val="100000"/>
              </a:lnSpc>
              <a:spcAft>
                <a:spcPts val="0"/>
              </a:spcAft>
              <a:buFont typeface="Arial" panose="020B0604020202020204" pitchFamily="34" charset="0"/>
              <a:buNone/>
              <a:defRPr sz="1800">
                <a:solidFill>
                  <a:schemeClr val="tx1"/>
                </a:solidFill>
                <a:latin typeface="+mj-lt"/>
              </a:defRPr>
            </a:lvl6pPr>
            <a:lvl7pPr marL="0" indent="0">
              <a:lnSpc>
                <a:spcPct val="100000"/>
              </a:lnSpc>
              <a:spcAft>
                <a:spcPts val="0"/>
              </a:spcAft>
              <a:buFont typeface="Arial" panose="020B0604020202020204" pitchFamily="34" charset="0"/>
              <a:buNone/>
              <a:defRPr sz="1800">
                <a:solidFill>
                  <a:schemeClr val="tx1"/>
                </a:solidFill>
                <a:latin typeface="+mj-lt"/>
              </a:defRPr>
            </a:lvl7pPr>
            <a:lvl8pPr marL="0" indent="0">
              <a:lnSpc>
                <a:spcPct val="100000"/>
              </a:lnSpc>
              <a:spcAft>
                <a:spcPts val="0"/>
              </a:spcAft>
              <a:buFont typeface="Arial" panose="020B0604020202020204" pitchFamily="34" charset="0"/>
              <a:buNone/>
              <a:defRPr sz="1800">
                <a:solidFill>
                  <a:schemeClr val="tx1"/>
                </a:solidFill>
                <a:latin typeface="+mj-lt"/>
              </a:defRPr>
            </a:lvl8pPr>
            <a:lvl9pPr marL="0" indent="0">
              <a:lnSpc>
                <a:spcPct val="100000"/>
              </a:lnSpc>
              <a:spcAft>
                <a:spcPts val="0"/>
              </a:spcAft>
              <a:buFont typeface="Arial" panose="020B0604020202020204" pitchFamily="34" charset="0"/>
              <a:buNone/>
              <a:defRPr sz="1800">
                <a:solidFill>
                  <a:schemeClr val="tx1"/>
                </a:solidFill>
                <a:latin typeface="+mj-lt"/>
              </a:defRPr>
            </a:lvl9pPr>
          </a:lstStyle>
          <a:p>
            <a:pPr lvl="0"/>
            <a:r>
              <a:rPr lang="de-DE" dirty="0"/>
              <a:t>Bitte nicht löschen/verschieben</a:t>
            </a:r>
          </a:p>
        </p:txBody>
      </p:sp>
      <p:sp>
        <p:nvSpPr>
          <p:cNvPr id="20" name="Bildunterschrift">
            <a:extLst>
              <a:ext uri="{FF2B5EF4-FFF2-40B4-BE49-F238E27FC236}">
                <a16:creationId xmlns:a16="http://schemas.microsoft.com/office/drawing/2014/main" id="{49B5F9B6-8A6F-447A-98E0-375F2318FF05}"/>
              </a:ext>
            </a:extLst>
          </p:cNvPr>
          <p:cNvSpPr>
            <a:spLocks noGrp="1"/>
          </p:cNvSpPr>
          <p:nvPr>
            <p:ph type="ctrTitle" hasCustomPrompt="1"/>
          </p:nvPr>
        </p:nvSpPr>
        <p:spPr>
          <a:xfrm>
            <a:off x="2764165" y="10332244"/>
            <a:ext cx="1133357" cy="2632677"/>
          </a:xfrm>
          <a:custGeom>
            <a:avLst/>
            <a:gdLst>
              <a:gd name="connsiteX0" fmla="*/ 1022664 w 1133357"/>
              <a:gd name="connsiteY0" fmla="*/ 0 h 2632677"/>
              <a:gd name="connsiteX1" fmla="*/ 1133357 w 1133357"/>
              <a:gd name="connsiteY1" fmla="*/ 0 h 2632677"/>
              <a:gd name="connsiteX2" fmla="*/ 110693 w 1133357"/>
              <a:gd name="connsiteY2" fmla="*/ 2632677 h 2632677"/>
              <a:gd name="connsiteX3" fmla="*/ 0 w 1133357"/>
              <a:gd name="connsiteY3" fmla="*/ 2632677 h 2632677"/>
            </a:gdLst>
            <a:ahLst/>
            <a:cxnLst>
              <a:cxn ang="0">
                <a:pos x="connsiteX0" y="connsiteY0"/>
              </a:cxn>
              <a:cxn ang="0">
                <a:pos x="connsiteX1" y="connsiteY1"/>
              </a:cxn>
              <a:cxn ang="0">
                <a:pos x="connsiteX2" y="connsiteY2"/>
              </a:cxn>
              <a:cxn ang="0">
                <a:pos x="connsiteX3" y="connsiteY3"/>
              </a:cxn>
            </a:cxnLst>
            <a:rect l="l" t="t" r="r" b="b"/>
            <a:pathLst>
              <a:path w="1133357" h="2632677">
                <a:moveTo>
                  <a:pt x="1022664" y="0"/>
                </a:moveTo>
                <a:lnTo>
                  <a:pt x="1133357" y="0"/>
                </a:lnTo>
                <a:lnTo>
                  <a:pt x="110693" y="2632677"/>
                </a:lnTo>
                <a:lnTo>
                  <a:pt x="0" y="2632677"/>
                </a:lnTo>
                <a:close/>
              </a:path>
            </a:pathLst>
          </a:custGeom>
          <a:solidFill>
            <a:schemeClr val="tx2"/>
          </a:solidFill>
        </p:spPr>
        <p:txBody>
          <a:bodyPr wrap="none" lIns="1800000" tIns="82800" anchor="ctr" anchorCtr="0">
            <a:noAutofit/>
          </a:bodyPr>
          <a:lstStyle>
            <a:lvl1pPr algn="l">
              <a:lnSpc>
                <a:spcPct val="119000"/>
              </a:lnSpc>
              <a:defRPr sz="3500" b="0" spc="0" baseline="0">
                <a:solidFill>
                  <a:schemeClr val="bg1"/>
                </a:solidFill>
                <a:latin typeface="+mj-lt"/>
              </a:defRPr>
            </a:lvl1pPr>
          </a:lstStyle>
          <a:p>
            <a:r>
              <a:rPr lang="de-DE" dirty="0"/>
              <a:t>Bildunterschrift auf maximal 2 Zeilen</a:t>
            </a:r>
            <a:br>
              <a:rPr lang="de-DE" dirty="0"/>
            </a:br>
            <a:r>
              <a:rPr lang="de-DE" dirty="0"/>
              <a:t>(Umbruch bitte händisch setzten)</a:t>
            </a:r>
          </a:p>
        </p:txBody>
      </p:sp>
    </p:spTree>
    <p:extLst>
      <p:ext uri="{BB962C8B-B14F-4D97-AF65-F5344CB8AC3E}">
        <p14:creationId xmlns:p14="http://schemas.microsoft.com/office/powerpoint/2010/main" val="1448774908"/>
      </p:ext>
    </p:extLst>
  </p:cSld>
  <p:clrMapOvr>
    <a:masterClrMapping/>
  </p:clrMapOvr>
  <p:extLst>
    <p:ext uri="{DCECCB84-F9BA-43D5-87BE-67443E8EF086}">
      <p15:sldGuideLst xmlns:p15="http://schemas.microsoft.com/office/powerpoint/2012/main">
        <p15:guide id="1" pos="640">
          <p15:clr>
            <a:srgbClr val="FBAE40"/>
          </p15:clr>
        </p15:guide>
        <p15:guide id="2" pos="14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hlussfolie (A)">
    <p:bg>
      <p:bgRef idx="1001">
        <a:schemeClr val="bg1"/>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sp>
        <p:nvSpPr>
          <p:cNvPr id="8" name="Fläche">
            <a:extLst>
              <a:ext uri="{FF2B5EF4-FFF2-40B4-BE49-F238E27FC236}">
                <a16:creationId xmlns:a16="http://schemas.microsoft.com/office/drawing/2014/main" id="{BF75343A-F087-4771-B67E-94C28BC20070}"/>
              </a:ext>
            </a:extLst>
          </p:cNvPr>
          <p:cNvSpPr>
            <a:spLocks noChangeAspect="1"/>
          </p:cNvSpPr>
          <p:nvPr userDrawn="1"/>
        </p:nvSpPr>
        <p:spPr>
          <a:xfrm>
            <a:off x="12261065" y="0"/>
            <a:ext cx="12121347" cy="13716000"/>
          </a:xfrm>
          <a:custGeom>
            <a:avLst/>
            <a:gdLst>
              <a:gd name="connsiteX0" fmla="*/ 0 w 12121347"/>
              <a:gd name="connsiteY0" fmla="*/ 0 h 13716000"/>
              <a:gd name="connsiteX1" fmla="*/ 9219045 w 12121347"/>
              <a:gd name="connsiteY1" fmla="*/ 0 h 13716000"/>
              <a:gd name="connsiteX2" fmla="*/ 12121347 w 12121347"/>
              <a:gd name="connsiteY2" fmla="*/ 0 h 13716000"/>
              <a:gd name="connsiteX3" fmla="*/ 12121347 w 12121347"/>
              <a:gd name="connsiteY3" fmla="*/ 13716000 h 13716000"/>
              <a:gd name="connsiteX4" fmla="*/ 9219045 w 12121347"/>
              <a:gd name="connsiteY4" fmla="*/ 13716000 h 13716000"/>
              <a:gd name="connsiteX5" fmla="*/ 5319665 w 12121347"/>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347" h="13716000">
                <a:moveTo>
                  <a:pt x="0" y="0"/>
                </a:moveTo>
                <a:lnTo>
                  <a:pt x="9219045" y="0"/>
                </a:lnTo>
                <a:lnTo>
                  <a:pt x="12121347" y="0"/>
                </a:lnTo>
                <a:lnTo>
                  <a:pt x="12121347" y="13716000"/>
                </a:lnTo>
                <a:lnTo>
                  <a:pt x="9219045" y="13716000"/>
                </a:lnTo>
                <a:lnTo>
                  <a:pt x="5319665" y="13716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0" name="Aus Liebe zum Leben">
            <a:extLst>
              <a:ext uri="{FF2B5EF4-FFF2-40B4-BE49-F238E27FC236}">
                <a16:creationId xmlns:a16="http://schemas.microsoft.com/office/drawing/2014/main"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6" name="Superzeichen">
            <a:extLst>
              <a:ext uri="{FF2B5EF4-FFF2-40B4-BE49-F238E27FC236}">
                <a16:creationId xmlns:a16="http://schemas.microsoft.com/office/drawing/2014/main" id="{6D212340-872E-4921-A83C-91D6ED0106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4413" y="12113807"/>
            <a:ext cx="851111" cy="851111"/>
          </a:xfrm>
          <a:prstGeom prst="rect">
            <a:avLst/>
          </a:prstGeom>
        </p:spPr>
      </p:pic>
      <p:sp>
        <p:nvSpPr>
          <p:cNvPr id="16" name="Headline">
            <a:extLst>
              <a:ext uri="{FF2B5EF4-FFF2-40B4-BE49-F238E27FC236}">
                <a16:creationId xmlns:a16="http://schemas.microsoft.com/office/drawing/2014/main" id="{54D757DF-D85F-4C3C-80F6-555B821BDF2F}"/>
              </a:ext>
            </a:extLst>
          </p:cNvPr>
          <p:cNvSpPr>
            <a:spLocks noGrp="1"/>
          </p:cNvSpPr>
          <p:nvPr>
            <p:ph type="title" hasCustomPrompt="1"/>
          </p:nvPr>
        </p:nvSpPr>
        <p:spPr>
          <a:xfrm>
            <a:off x="1016794" y="3402013"/>
            <a:ext cx="22351206" cy="5940000"/>
          </a:xfrm>
        </p:spPr>
        <p:txBody>
          <a:bodyPr anchor="ctr" anchorCtr="0"/>
          <a:lstStyle>
            <a:lvl1pPr algn="ctr">
              <a:lnSpc>
                <a:spcPct val="100000"/>
              </a:lnSpc>
              <a:defRPr sz="15000">
                <a:solidFill>
                  <a:schemeClr val="tx1"/>
                </a:solidFill>
              </a:defRPr>
            </a:lvl1pPr>
          </a:lstStyle>
          <a:p>
            <a:r>
              <a:rPr lang="de-DE" dirty="0"/>
              <a:t>Schlussklausel/Dank-</a:t>
            </a:r>
            <a:r>
              <a:rPr lang="de-DE" dirty="0" err="1"/>
              <a:t>sagung</a:t>
            </a:r>
            <a:r>
              <a:rPr lang="de-DE" dirty="0"/>
              <a:t>/Fragen</a:t>
            </a:r>
          </a:p>
        </p:txBody>
      </p:sp>
    </p:spTree>
    <p:extLst>
      <p:ext uri="{BB962C8B-B14F-4D97-AF65-F5344CB8AC3E}">
        <p14:creationId xmlns:p14="http://schemas.microsoft.com/office/powerpoint/2010/main" val="7805653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21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B)">
    <p:bg>
      <p:bgRef idx="1001">
        <a:schemeClr val="bg2"/>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0" name="Aus Liebe zum Leben">
            <a:extLst>
              <a:ext uri="{FF2B5EF4-FFF2-40B4-BE49-F238E27FC236}">
                <a16:creationId xmlns:a16="http://schemas.microsoft.com/office/drawing/2014/main"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6" name="Superzeichen">
            <a:extLst>
              <a:ext uri="{FF2B5EF4-FFF2-40B4-BE49-F238E27FC236}">
                <a16:creationId xmlns:a16="http://schemas.microsoft.com/office/drawing/2014/main" id="{6D212340-872E-4921-A83C-91D6ED0106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4413" y="12113807"/>
            <a:ext cx="851111" cy="851111"/>
          </a:xfrm>
          <a:prstGeom prst="rect">
            <a:avLst/>
          </a:prstGeom>
        </p:spPr>
      </p:pic>
      <p:sp>
        <p:nvSpPr>
          <p:cNvPr id="16" name="Headline">
            <a:extLst>
              <a:ext uri="{FF2B5EF4-FFF2-40B4-BE49-F238E27FC236}">
                <a16:creationId xmlns:a16="http://schemas.microsoft.com/office/drawing/2014/main" id="{54D757DF-D85F-4C3C-80F6-555B821BDF2F}"/>
              </a:ext>
            </a:extLst>
          </p:cNvPr>
          <p:cNvSpPr>
            <a:spLocks noGrp="1"/>
          </p:cNvSpPr>
          <p:nvPr>
            <p:ph type="title" hasCustomPrompt="1"/>
          </p:nvPr>
        </p:nvSpPr>
        <p:spPr>
          <a:xfrm>
            <a:off x="1016794" y="3402013"/>
            <a:ext cx="22351206" cy="5940000"/>
          </a:xfrm>
        </p:spPr>
        <p:txBody>
          <a:bodyPr anchor="ctr" anchorCtr="0"/>
          <a:lstStyle>
            <a:lvl1pPr algn="ctr">
              <a:lnSpc>
                <a:spcPct val="100000"/>
              </a:lnSpc>
              <a:defRPr sz="15000">
                <a:solidFill>
                  <a:schemeClr val="tx1"/>
                </a:solidFill>
              </a:defRPr>
            </a:lvl1pPr>
          </a:lstStyle>
          <a:p>
            <a:r>
              <a:rPr lang="de-DE" dirty="0"/>
              <a:t>Schlussklausel/Dank-</a:t>
            </a:r>
            <a:r>
              <a:rPr lang="de-DE" dirty="0" err="1"/>
              <a:t>sagung</a:t>
            </a:r>
            <a:r>
              <a:rPr lang="de-DE" dirty="0"/>
              <a:t>/Fragen</a:t>
            </a:r>
          </a:p>
        </p:txBody>
      </p:sp>
    </p:spTree>
    <p:extLst>
      <p:ext uri="{BB962C8B-B14F-4D97-AF65-F5344CB8AC3E}">
        <p14:creationId xmlns:p14="http://schemas.microsoft.com/office/powerpoint/2010/main" val="3812991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21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mit Bild Johanniter">
    <p:spTree>
      <p:nvGrpSpPr>
        <p:cNvPr id="1" name=""/>
        <p:cNvGrpSpPr/>
        <p:nvPr/>
      </p:nvGrpSpPr>
      <p:grpSpPr>
        <a:xfrm>
          <a:off x="0" y="0"/>
          <a:ext cx="0" cy="0"/>
          <a:chOff x="0" y="0"/>
          <a:chExt cx="0" cy="0"/>
        </a:xfrm>
      </p:grpSpPr>
      <p:grpSp>
        <p:nvGrpSpPr>
          <p:cNvPr id="10" name="Regieanweisungen">
            <a:extLst>
              <a:ext uri="{FF2B5EF4-FFF2-40B4-BE49-F238E27FC236}">
                <a16:creationId xmlns:a16="http://schemas.microsoft.com/office/drawing/2014/main" id="{97C92144-28F9-4DE6-B642-572CD27EB2D6}"/>
              </a:ext>
            </a:extLst>
          </p:cNvPr>
          <p:cNvGrpSpPr>
            <a:grpSpLocks noChangeAspect="1"/>
          </p:cNvGrpSpPr>
          <p:nvPr userDrawn="1"/>
        </p:nvGrpSpPr>
        <p:grpSpPr>
          <a:xfrm>
            <a:off x="-3852001" y="-792001"/>
            <a:ext cx="32112001" cy="7776002"/>
            <a:chOff x="-1650972" y="-253680"/>
            <a:chExt cx="15627840" cy="3784320"/>
          </a:xfrm>
        </p:grpSpPr>
        <p:sp>
          <p:nvSpPr>
            <p:cNvPr id="11" name="Hilfslinien">
              <a:extLst>
                <a:ext uri="{FF2B5EF4-FFF2-40B4-BE49-F238E27FC236}">
                  <a16:creationId xmlns:a16="http://schemas.microsoft.com/office/drawing/2014/main" id="{9ED36E01-21E3-4031-93DA-68E1727F4373}"/>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2" name="Zurücksetzen">
              <a:extLst>
                <a:ext uri="{FF2B5EF4-FFF2-40B4-BE49-F238E27FC236}">
                  <a16:creationId xmlns:a16="http://schemas.microsoft.com/office/drawing/2014/main" id="{5DCF7419-9046-49DF-A79D-59BEEAAFD675}"/>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5" name="Layoutwechsel">
              <a:extLst>
                <a:ext uri="{FF2B5EF4-FFF2-40B4-BE49-F238E27FC236}">
                  <a16:creationId xmlns:a16="http://schemas.microsoft.com/office/drawing/2014/main" id="{0CAF8BEC-7543-4284-9C9A-372F4667B2DF}"/>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6" name="Listenebenen">
              <a:extLst>
                <a:ext uri="{FF2B5EF4-FFF2-40B4-BE49-F238E27FC236}">
                  <a16:creationId xmlns:a16="http://schemas.microsoft.com/office/drawing/2014/main" id="{5AFB49F5-61F6-48A0-8EC1-6E512DAEC9DD}"/>
                </a:ext>
              </a:extLst>
            </p:cNvPr>
            <p:cNvGrpSpPr/>
            <p:nvPr userDrawn="1"/>
          </p:nvGrpSpPr>
          <p:grpSpPr>
            <a:xfrm>
              <a:off x="-1650972" y="2032315"/>
              <a:ext cx="1752000" cy="1498325"/>
              <a:chOff x="-1650972" y="2032315"/>
              <a:chExt cx="1752000" cy="1498325"/>
            </a:xfrm>
          </p:grpSpPr>
          <p:sp>
            <p:nvSpPr>
              <p:cNvPr id="17" name="Text // Listenebene erhöhen">
                <a:extLst>
                  <a:ext uri="{FF2B5EF4-FFF2-40B4-BE49-F238E27FC236}">
                    <a16:creationId xmlns:a16="http://schemas.microsoft.com/office/drawing/2014/main" id="{6DB10EDF-220D-477D-82B1-A70D54FED947}"/>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8" name="Text // Listenebene verringern">
                <a:extLst>
                  <a:ext uri="{FF2B5EF4-FFF2-40B4-BE49-F238E27FC236}">
                    <a16:creationId xmlns:a16="http://schemas.microsoft.com/office/drawing/2014/main" id="{B9641BBB-D692-4DDB-A7D2-3EF60EDADE6D}"/>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20" name="Listenebenen">
                <a:extLst>
                  <a:ext uri="{FF2B5EF4-FFF2-40B4-BE49-F238E27FC236}">
                    <a16:creationId xmlns:a16="http://schemas.microsoft.com/office/drawing/2014/main" id="{D548896E-9A37-4E0B-82AB-069FDFA41B34}"/>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22" name="Bild // Listenebene verringern">
                <a:extLst>
                  <a:ext uri="{FF2B5EF4-FFF2-40B4-BE49-F238E27FC236}">
                    <a16:creationId xmlns:a16="http://schemas.microsoft.com/office/drawing/2014/main" id="{2C719A35-23CA-4F94-9951-6D58C33C2B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3" name="Bild // Listenebene erhöhen">
                <a:extLst>
                  <a:ext uri="{FF2B5EF4-FFF2-40B4-BE49-F238E27FC236}">
                    <a16:creationId xmlns:a16="http://schemas.microsoft.com/office/drawing/2014/main" id="{CD90C955-48B4-49CC-ACF3-CB2763F83C4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id="{E4FB127E-CACC-4245-8C1B-7520E67D9262}"/>
              </a:ext>
            </a:extLst>
          </p:cNvPr>
          <p:cNvSpPr>
            <a:spLocks noGrp="1"/>
          </p:cNvSpPr>
          <p:nvPr>
            <p:ph type="sldNum" sz="quarter" idx="14"/>
          </p:nvPr>
        </p:nvSpPr>
        <p:spPr>
          <a:xfrm>
            <a:off x="22288500" y="14184000"/>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sp>
        <p:nvSpPr>
          <p:cNvPr id="13" name="Fläche">
            <a:extLst>
              <a:ext uri="{FF2B5EF4-FFF2-40B4-BE49-F238E27FC236}">
                <a16:creationId xmlns:a16="http://schemas.microsoft.com/office/drawing/2014/main" id="{88BD3C41-170F-4F71-8EDF-9C31EC0AACF7}"/>
              </a:ext>
            </a:extLst>
          </p:cNvPr>
          <p:cNvSpPr>
            <a:spLocks noChangeAspect="1"/>
          </p:cNvSpPr>
          <p:nvPr userDrawn="1"/>
        </p:nvSpPr>
        <p:spPr bwMode="auto">
          <a:xfrm>
            <a:off x="0" y="0"/>
            <a:ext cx="18805525" cy="13716000"/>
          </a:xfrm>
          <a:custGeom>
            <a:avLst/>
            <a:gdLst>
              <a:gd name="T0" fmla="*/ 0 w 52219"/>
              <a:gd name="T1" fmla="*/ 0 h 38100"/>
              <a:gd name="T2" fmla="*/ 0 w 52219"/>
              <a:gd name="T3" fmla="*/ 38100 h 38100"/>
              <a:gd name="T4" fmla="*/ 37453 w 52219"/>
              <a:gd name="T5" fmla="*/ 38100 h 38100"/>
              <a:gd name="T6" fmla="*/ 39954 w 52219"/>
              <a:gd name="T7" fmla="*/ 31647 h 38100"/>
              <a:gd name="T8" fmla="*/ 41195 w 52219"/>
              <a:gd name="T9" fmla="*/ 31888 h 38100"/>
              <a:gd name="T10" fmla="*/ 44507 w 52219"/>
              <a:gd name="T11" fmla="*/ 28577 h 38100"/>
              <a:gd name="T12" fmla="*/ 44507 w 52219"/>
              <a:gd name="T13" fmla="*/ 28575 h 38100"/>
              <a:gd name="T14" fmla="*/ 42348 w 52219"/>
              <a:gd name="T15" fmla="*/ 25470 h 38100"/>
              <a:gd name="T16" fmla="*/ 52219 w 52219"/>
              <a:gd name="T17" fmla="*/ 0 h 38100"/>
              <a:gd name="T18" fmla="*/ 0 w 52219"/>
              <a:gd name="T19"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19" h="38100">
                <a:moveTo>
                  <a:pt x="0" y="0"/>
                </a:moveTo>
                <a:lnTo>
                  <a:pt x="0" y="38100"/>
                </a:lnTo>
                <a:lnTo>
                  <a:pt x="37453" y="38100"/>
                </a:lnTo>
                <a:lnTo>
                  <a:pt x="39954" y="31647"/>
                </a:lnTo>
                <a:cubicBezTo>
                  <a:pt x="40337" y="31803"/>
                  <a:pt x="40756" y="31888"/>
                  <a:pt x="41195" y="31888"/>
                </a:cubicBezTo>
                <a:cubicBezTo>
                  <a:pt x="43024" y="31888"/>
                  <a:pt x="44507" y="30406"/>
                  <a:pt x="44507" y="28577"/>
                </a:cubicBezTo>
                <a:lnTo>
                  <a:pt x="44507" y="28575"/>
                </a:lnTo>
                <a:cubicBezTo>
                  <a:pt x="44507" y="27152"/>
                  <a:pt x="43609" y="25938"/>
                  <a:pt x="42348" y="25470"/>
                </a:cubicBezTo>
                <a:lnTo>
                  <a:pt x="52219"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pic>
        <p:nvPicPr>
          <p:cNvPr id="29" name="Johanniter Logo">
            <a:extLst>
              <a:ext uri="{FF2B5EF4-FFF2-40B4-BE49-F238E27FC236}">
                <a16:creationId xmlns:a16="http://schemas.microsoft.com/office/drawing/2014/main" id="{1D0A5A8F-4933-4FD9-AEA2-2136E37ECD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0" y="12117542"/>
            <a:ext cx="3769200" cy="851110"/>
          </a:xfrm>
          <a:prstGeom prst="rect">
            <a:avLst/>
          </a:prstGeom>
        </p:spPr>
      </p:pic>
      <p:sp>
        <p:nvSpPr>
          <p:cNvPr id="14" name="Superzeichen">
            <a:extLst>
              <a:ext uri="{FF2B5EF4-FFF2-40B4-BE49-F238E27FC236}">
                <a16:creationId xmlns:a16="http://schemas.microsoft.com/office/drawing/2014/main" id="{F18E309D-4024-4880-BDB1-63EF9E94321A}"/>
              </a:ext>
            </a:extLst>
          </p:cNvPr>
          <p:cNvSpPr>
            <a:spLocks noChangeAspect="1" noEditPoints="1"/>
          </p:cNvSpPr>
          <p:nvPr userDrawn="1"/>
        </p:nvSpPr>
        <p:spPr bwMode="auto">
          <a:xfrm>
            <a:off x="13871575" y="9323388"/>
            <a:ext cx="1928813" cy="1928813"/>
          </a:xfrm>
          <a:custGeom>
            <a:avLst/>
            <a:gdLst>
              <a:gd name="T0" fmla="*/ 2677 w 5355"/>
              <a:gd name="T1" fmla="*/ 2678 h 5356"/>
              <a:gd name="T2" fmla="*/ 0 w 5355"/>
              <a:gd name="T3" fmla="*/ 1636 h 5356"/>
              <a:gd name="T4" fmla="*/ 1008 w 5355"/>
              <a:gd name="T5" fmla="*/ 2678 h 5356"/>
              <a:gd name="T6" fmla="*/ 0 w 5355"/>
              <a:gd name="T7" fmla="*/ 3720 h 5356"/>
              <a:gd name="T8" fmla="*/ 2677 w 5355"/>
              <a:gd name="T9" fmla="*/ 2678 h 5356"/>
              <a:gd name="T10" fmla="*/ 2677 w 5355"/>
              <a:gd name="T11" fmla="*/ 2678 h 5356"/>
              <a:gd name="T12" fmla="*/ 5355 w 5355"/>
              <a:gd name="T13" fmla="*/ 3720 h 5356"/>
              <a:gd name="T14" fmla="*/ 4346 w 5355"/>
              <a:gd name="T15" fmla="*/ 2678 h 5356"/>
              <a:gd name="T16" fmla="*/ 5355 w 5355"/>
              <a:gd name="T17" fmla="*/ 1636 h 5356"/>
              <a:gd name="T18" fmla="*/ 2677 w 5355"/>
              <a:gd name="T19" fmla="*/ 2678 h 5356"/>
              <a:gd name="T20" fmla="*/ 2677 w 5355"/>
              <a:gd name="T21" fmla="*/ 2678 h 5356"/>
              <a:gd name="T22" fmla="*/ 1635 w 5355"/>
              <a:gd name="T23" fmla="*/ 5356 h 5356"/>
              <a:gd name="T24" fmla="*/ 2677 w 5355"/>
              <a:gd name="T25" fmla="*/ 4347 h 5356"/>
              <a:gd name="T26" fmla="*/ 3719 w 5355"/>
              <a:gd name="T27" fmla="*/ 5356 h 5356"/>
              <a:gd name="T28" fmla="*/ 2677 w 5355"/>
              <a:gd name="T29" fmla="*/ 2678 h 5356"/>
              <a:gd name="T30" fmla="*/ 2677 w 5355"/>
              <a:gd name="T31" fmla="*/ 2678 h 5356"/>
              <a:gd name="T32" fmla="*/ 3719 w 5355"/>
              <a:gd name="T33" fmla="*/ 0 h 5356"/>
              <a:gd name="T34" fmla="*/ 2677 w 5355"/>
              <a:gd name="T35" fmla="*/ 1009 h 5356"/>
              <a:gd name="T36" fmla="*/ 1635 w 5355"/>
              <a:gd name="T37" fmla="*/ 0 h 5356"/>
              <a:gd name="T38" fmla="*/ 2677 w 5355"/>
              <a:gd name="T39" fmla="*/ 2678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5" h="5356">
                <a:moveTo>
                  <a:pt x="2677" y="2678"/>
                </a:moveTo>
                <a:lnTo>
                  <a:pt x="0" y="1636"/>
                </a:lnTo>
                <a:lnTo>
                  <a:pt x="1008" y="2678"/>
                </a:lnTo>
                <a:lnTo>
                  <a:pt x="0" y="3720"/>
                </a:lnTo>
                <a:lnTo>
                  <a:pt x="2677" y="2678"/>
                </a:lnTo>
                <a:close/>
                <a:moveTo>
                  <a:pt x="2677" y="2678"/>
                </a:moveTo>
                <a:lnTo>
                  <a:pt x="5355" y="3720"/>
                </a:lnTo>
                <a:lnTo>
                  <a:pt x="4346" y="2678"/>
                </a:lnTo>
                <a:lnTo>
                  <a:pt x="5355" y="1636"/>
                </a:lnTo>
                <a:lnTo>
                  <a:pt x="2677" y="2678"/>
                </a:lnTo>
                <a:close/>
                <a:moveTo>
                  <a:pt x="2677" y="2678"/>
                </a:moveTo>
                <a:lnTo>
                  <a:pt x="1635" y="5356"/>
                </a:lnTo>
                <a:lnTo>
                  <a:pt x="2677" y="4347"/>
                </a:lnTo>
                <a:lnTo>
                  <a:pt x="3719" y="5356"/>
                </a:lnTo>
                <a:lnTo>
                  <a:pt x="2677" y="2678"/>
                </a:lnTo>
                <a:close/>
                <a:moveTo>
                  <a:pt x="2677" y="2678"/>
                </a:moveTo>
                <a:lnTo>
                  <a:pt x="3719" y="0"/>
                </a:lnTo>
                <a:lnTo>
                  <a:pt x="2677" y="1009"/>
                </a:lnTo>
                <a:lnTo>
                  <a:pt x="1635" y="0"/>
                </a:lnTo>
                <a:lnTo>
                  <a:pt x="2677" y="267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Bild">
            <a:extLst>
              <a:ext uri="{FF2B5EF4-FFF2-40B4-BE49-F238E27FC236}">
                <a16:creationId xmlns:a16="http://schemas.microsoft.com/office/drawing/2014/main" id="{9DD84413-442D-4CCD-A6AD-E1053D3F9E2E}"/>
              </a:ext>
            </a:extLst>
          </p:cNvPr>
          <p:cNvSpPr>
            <a:spLocks noGrp="1" noChangeAspect="1"/>
          </p:cNvSpPr>
          <p:nvPr>
            <p:ph type="pic" sz="quarter" idx="13" hasCustomPrompt="1"/>
          </p:nvPr>
        </p:nvSpPr>
        <p:spPr>
          <a:xfrm>
            <a:off x="13487875" y="0"/>
            <a:ext cx="10894537" cy="13716000"/>
          </a:xfrm>
          <a:custGeom>
            <a:avLst/>
            <a:gdLst>
              <a:gd name="connsiteX0" fmla="*/ 5317649 w 10894537"/>
              <a:gd name="connsiteY0" fmla="*/ 0 h 13716000"/>
              <a:gd name="connsiteX1" fmla="*/ 10894537 w 10894537"/>
              <a:gd name="connsiteY1" fmla="*/ 0 h 13716000"/>
              <a:gd name="connsiteX2" fmla="*/ 10894537 w 10894537"/>
              <a:gd name="connsiteY2" fmla="*/ 13716000 h 13716000"/>
              <a:gd name="connsiteX3" fmla="*/ 0 w 10894537"/>
              <a:gd name="connsiteY3" fmla="*/ 13716000 h 13716000"/>
              <a:gd name="connsiteX4" fmla="*/ 900680 w 10894537"/>
              <a:gd name="connsiteY4" fmla="*/ 11392920 h 13716000"/>
              <a:gd name="connsiteX5" fmla="*/ 1347599 w 10894537"/>
              <a:gd name="connsiteY5" fmla="*/ 11479680 h 13716000"/>
              <a:gd name="connsiteX6" fmla="*/ 2540343 w 10894537"/>
              <a:gd name="connsiteY6" fmla="*/ 10287720 h 13716000"/>
              <a:gd name="connsiteX7" fmla="*/ 2540343 w 10894537"/>
              <a:gd name="connsiteY7" fmla="*/ 10287000 h 13716000"/>
              <a:gd name="connsiteX8" fmla="*/ 1762826 w 10894537"/>
              <a:gd name="connsiteY8" fmla="*/ 91692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4537" h="13716000">
                <a:moveTo>
                  <a:pt x="5317649" y="0"/>
                </a:moveTo>
                <a:lnTo>
                  <a:pt x="10894537" y="0"/>
                </a:lnTo>
                <a:lnTo>
                  <a:pt x="10894537" y="13716000"/>
                </a:lnTo>
                <a:lnTo>
                  <a:pt x="0" y="13716000"/>
                </a:lnTo>
                <a:lnTo>
                  <a:pt x="900680" y="11392920"/>
                </a:lnTo>
                <a:cubicBezTo>
                  <a:pt x="1038609" y="11449080"/>
                  <a:pt x="1189503" y="11479680"/>
                  <a:pt x="1347599" y="11479680"/>
                </a:cubicBezTo>
                <a:cubicBezTo>
                  <a:pt x="2006273" y="11479680"/>
                  <a:pt x="2540343" y="10946160"/>
                  <a:pt x="2540343" y="10287720"/>
                </a:cubicBezTo>
                <a:lnTo>
                  <a:pt x="2540343" y="10287000"/>
                </a:lnTo>
                <a:cubicBezTo>
                  <a:pt x="2540343" y="9774720"/>
                  <a:pt x="2216948" y="9337680"/>
                  <a:pt x="1762826" y="9169200"/>
                </a:cubicBezTo>
                <a:close/>
              </a:path>
            </a:pathLst>
          </a:custGeom>
          <a:solidFill>
            <a:schemeClr val="tx1"/>
          </a:solidFill>
        </p:spPr>
        <p:txBody>
          <a:bodyPr wrap="square" anchor="ctr" anchorCtr="0">
            <a:noAutofit/>
          </a:bodyPr>
          <a:lstStyle>
            <a:lvl1pPr algn="ctr">
              <a:defRPr>
                <a:solidFill>
                  <a:schemeClr val="bg1"/>
                </a:solidFill>
              </a:defRPr>
            </a:lvl1pPr>
          </a:lstStyle>
          <a:p>
            <a:r>
              <a:rPr lang="de-DE" dirty="0"/>
              <a:t>Bild</a:t>
            </a:r>
            <a:br>
              <a:rPr lang="de-DE" dirty="0"/>
            </a:br>
            <a:r>
              <a:rPr lang="de-DE" dirty="0"/>
              <a:t> </a:t>
            </a:r>
            <a:br>
              <a:rPr lang="de-DE" dirty="0"/>
            </a:br>
            <a:r>
              <a:rPr lang="de-DE" dirty="0"/>
              <a:t>einfügen</a:t>
            </a:r>
          </a:p>
        </p:txBody>
      </p:sp>
      <p:sp>
        <p:nvSpPr>
          <p:cNvPr id="25" name="Aus Liebe zum Leben">
            <a:extLst>
              <a:ext uri="{FF2B5EF4-FFF2-40B4-BE49-F238E27FC236}">
                <a16:creationId xmlns:a16="http://schemas.microsoft.com/office/drawing/2014/main" id="{DB29C47A-56BE-4239-9CD4-CE1D6C36DEFE}"/>
              </a:ext>
            </a:extLst>
          </p:cNvPr>
          <p:cNvSpPr>
            <a:spLocks noGrp="1" noChangeAspect="1"/>
          </p:cNvSpPr>
          <p:nvPr>
            <p:ph type="body" sz="quarter" idx="15" hasCustomPrompt="1"/>
          </p:nvPr>
        </p:nvSpPr>
        <p:spPr>
          <a:xfrm>
            <a:off x="20252948" y="12483637"/>
            <a:ext cx="3096000" cy="234000"/>
          </a:xfrm>
          <a:blipFill>
            <a:blip r:embed="rId5"/>
            <a:stretch>
              <a:fillRect/>
            </a:stretch>
          </a:blipFill>
        </p:spPr>
        <p:txBody>
          <a:bodyPr wrap="none" tIns="2412000"/>
          <a:lstStyle>
            <a:lvl1pPr marL="0" indent="0">
              <a:lnSpc>
                <a:spcPct val="100000"/>
              </a:lnSpc>
              <a:spcAft>
                <a:spcPts val="0"/>
              </a:spcAft>
              <a:buFont typeface="Arial" panose="020B0604020202020204" pitchFamily="34" charset="0"/>
              <a:buNone/>
              <a:defRPr sz="1800">
                <a:solidFill>
                  <a:schemeClr val="tx1"/>
                </a:solidFill>
                <a:latin typeface="+mj-lt"/>
              </a:defRPr>
            </a:lvl1pPr>
            <a:lvl2pPr marL="0" indent="0">
              <a:lnSpc>
                <a:spcPct val="100000"/>
              </a:lnSpc>
              <a:spcAft>
                <a:spcPts val="0"/>
              </a:spcAft>
              <a:buFont typeface="Arial" panose="020B0604020202020204" pitchFamily="34" charset="0"/>
              <a:buNone/>
              <a:defRPr sz="1800">
                <a:solidFill>
                  <a:schemeClr val="tx1"/>
                </a:solidFill>
                <a:latin typeface="+mj-lt"/>
              </a:defRPr>
            </a:lvl2pPr>
            <a:lvl3pPr marL="0" indent="0">
              <a:lnSpc>
                <a:spcPct val="100000"/>
              </a:lnSpc>
              <a:spcAft>
                <a:spcPts val="0"/>
              </a:spcAft>
              <a:buNone/>
              <a:defRPr sz="1800">
                <a:solidFill>
                  <a:schemeClr val="tx1"/>
                </a:solidFill>
                <a:latin typeface="+mj-lt"/>
              </a:defRPr>
            </a:lvl3pPr>
            <a:lvl4pPr marL="0" indent="0">
              <a:lnSpc>
                <a:spcPct val="100000"/>
              </a:lnSpc>
              <a:spcAft>
                <a:spcPts val="0"/>
              </a:spcAft>
              <a:buNone/>
              <a:defRPr sz="1800">
                <a:solidFill>
                  <a:schemeClr val="tx1"/>
                </a:solidFill>
                <a:latin typeface="+mj-lt"/>
              </a:defRPr>
            </a:lvl4pPr>
            <a:lvl5pPr marL="0" indent="0">
              <a:lnSpc>
                <a:spcPct val="100000"/>
              </a:lnSpc>
              <a:spcAft>
                <a:spcPts val="0"/>
              </a:spcAft>
              <a:buFont typeface="Arial" panose="020B0604020202020204" pitchFamily="34" charset="0"/>
              <a:buNone/>
              <a:defRPr sz="1800">
                <a:solidFill>
                  <a:schemeClr val="tx1"/>
                </a:solidFill>
                <a:latin typeface="+mj-lt"/>
              </a:defRPr>
            </a:lvl5pPr>
            <a:lvl6pPr marL="0" indent="0">
              <a:lnSpc>
                <a:spcPct val="100000"/>
              </a:lnSpc>
              <a:spcAft>
                <a:spcPts val="0"/>
              </a:spcAft>
              <a:buFont typeface="Arial" panose="020B0604020202020204" pitchFamily="34" charset="0"/>
              <a:buNone/>
              <a:defRPr sz="1800">
                <a:solidFill>
                  <a:schemeClr val="tx1"/>
                </a:solidFill>
                <a:latin typeface="+mj-lt"/>
              </a:defRPr>
            </a:lvl6pPr>
            <a:lvl7pPr marL="0" indent="0">
              <a:lnSpc>
                <a:spcPct val="100000"/>
              </a:lnSpc>
              <a:spcAft>
                <a:spcPts val="0"/>
              </a:spcAft>
              <a:buFont typeface="Arial" panose="020B0604020202020204" pitchFamily="34" charset="0"/>
              <a:buNone/>
              <a:defRPr sz="1800">
                <a:solidFill>
                  <a:schemeClr val="tx1"/>
                </a:solidFill>
                <a:latin typeface="+mj-lt"/>
              </a:defRPr>
            </a:lvl7pPr>
            <a:lvl8pPr marL="0" indent="0">
              <a:lnSpc>
                <a:spcPct val="100000"/>
              </a:lnSpc>
              <a:spcAft>
                <a:spcPts val="0"/>
              </a:spcAft>
              <a:buFont typeface="Arial" panose="020B0604020202020204" pitchFamily="34" charset="0"/>
              <a:buNone/>
              <a:defRPr sz="1800">
                <a:solidFill>
                  <a:schemeClr val="tx1"/>
                </a:solidFill>
                <a:latin typeface="+mj-lt"/>
              </a:defRPr>
            </a:lvl8pPr>
            <a:lvl9pPr marL="0" indent="0">
              <a:lnSpc>
                <a:spcPct val="100000"/>
              </a:lnSpc>
              <a:spcAft>
                <a:spcPts val="0"/>
              </a:spcAft>
              <a:buFont typeface="Arial" panose="020B0604020202020204" pitchFamily="34" charset="0"/>
              <a:buNone/>
              <a:defRPr sz="1800">
                <a:solidFill>
                  <a:schemeClr val="tx1"/>
                </a:solidFill>
                <a:latin typeface="+mj-lt"/>
              </a:defRPr>
            </a:lvl9pPr>
          </a:lstStyle>
          <a:p>
            <a:pPr lvl="0"/>
            <a:r>
              <a:rPr lang="de-DE" dirty="0"/>
              <a:t>Bitte nicht löschen/verschieben</a:t>
            </a:r>
          </a:p>
        </p:txBody>
      </p:sp>
      <p:sp>
        <p:nvSpPr>
          <p:cNvPr id="3" name="Untertitel">
            <a:extLst>
              <a:ext uri="{FF2B5EF4-FFF2-40B4-BE49-F238E27FC236}">
                <a16:creationId xmlns:a16="http://schemas.microsoft.com/office/drawing/2014/main" id="{23DDEA6B-807C-4324-9952-54946591E5B3}"/>
              </a:ext>
            </a:extLst>
          </p:cNvPr>
          <p:cNvSpPr>
            <a:spLocks noGrp="1"/>
          </p:cNvSpPr>
          <p:nvPr>
            <p:ph type="subTitle" idx="1" hasCustomPrompt="1"/>
          </p:nvPr>
        </p:nvSpPr>
        <p:spPr>
          <a:xfrm>
            <a:off x="1016000" y="6503988"/>
            <a:ext cx="11175206" cy="3240000"/>
          </a:xfrm>
        </p:spPr>
        <p:txBody>
          <a:bodyPr/>
          <a:lstStyle>
            <a:lvl1pPr marL="0" indent="0" algn="l">
              <a:lnSpc>
                <a:spcPct val="107000"/>
              </a:lnSpc>
              <a:spcAft>
                <a:spcPts val="0"/>
              </a:spcAft>
              <a:buNone/>
              <a:defRPr sz="3500">
                <a:solidFill>
                  <a:schemeClr val="bg1"/>
                </a:solidFill>
                <a:latin typeface="+mj-lt"/>
              </a:defRPr>
            </a:lvl1pPr>
            <a:lvl2pPr marL="0" indent="0" algn="l">
              <a:lnSpc>
                <a:spcPct val="100000"/>
              </a:lnSpc>
              <a:spcBef>
                <a:spcPts val="3100"/>
              </a:spcBef>
              <a:spcAft>
                <a:spcPts val="0"/>
              </a:spcAft>
              <a:buNone/>
              <a:defRPr sz="2500">
                <a:solidFill>
                  <a:schemeClr val="bg1"/>
                </a:solidFill>
                <a:latin typeface="+mj-lt"/>
              </a:defRPr>
            </a:lvl2pPr>
            <a:lvl3pPr marL="0" indent="0" algn="l">
              <a:lnSpc>
                <a:spcPct val="100000"/>
              </a:lnSpc>
              <a:spcBef>
                <a:spcPts val="3100"/>
              </a:spcBef>
              <a:spcAft>
                <a:spcPts val="0"/>
              </a:spcAft>
              <a:buNone/>
              <a:defRPr sz="2500">
                <a:solidFill>
                  <a:schemeClr val="bg1"/>
                </a:solidFill>
                <a:latin typeface="+mj-lt"/>
              </a:defRPr>
            </a:lvl3pPr>
            <a:lvl4pPr marL="0" indent="0" algn="l">
              <a:lnSpc>
                <a:spcPct val="100000"/>
              </a:lnSpc>
              <a:spcBef>
                <a:spcPts val="3100"/>
              </a:spcBef>
              <a:spcAft>
                <a:spcPts val="0"/>
              </a:spcAft>
              <a:buNone/>
              <a:defRPr sz="2500">
                <a:solidFill>
                  <a:schemeClr val="bg1"/>
                </a:solidFill>
                <a:latin typeface="+mj-lt"/>
              </a:defRPr>
            </a:lvl4pPr>
            <a:lvl5pPr marL="0" indent="0" algn="l">
              <a:lnSpc>
                <a:spcPct val="100000"/>
              </a:lnSpc>
              <a:spcBef>
                <a:spcPts val="3100"/>
              </a:spcBef>
              <a:spcAft>
                <a:spcPts val="0"/>
              </a:spcAft>
              <a:buNone/>
              <a:defRPr sz="2500">
                <a:solidFill>
                  <a:schemeClr val="bg1"/>
                </a:solidFill>
                <a:latin typeface="+mj-lt"/>
              </a:defRPr>
            </a:lvl5pPr>
            <a:lvl6pPr marL="0" indent="0" algn="l">
              <a:lnSpc>
                <a:spcPct val="100000"/>
              </a:lnSpc>
              <a:spcBef>
                <a:spcPts val="3100"/>
              </a:spcBef>
              <a:spcAft>
                <a:spcPts val="0"/>
              </a:spcAft>
              <a:buNone/>
              <a:defRPr sz="2500">
                <a:solidFill>
                  <a:schemeClr val="bg1"/>
                </a:solidFill>
                <a:latin typeface="+mj-lt"/>
              </a:defRPr>
            </a:lvl6pPr>
            <a:lvl7pPr marL="0" indent="0" algn="l">
              <a:lnSpc>
                <a:spcPct val="100000"/>
              </a:lnSpc>
              <a:spcBef>
                <a:spcPts val="3100"/>
              </a:spcBef>
              <a:spcAft>
                <a:spcPts val="0"/>
              </a:spcAft>
              <a:buNone/>
              <a:defRPr sz="2500">
                <a:solidFill>
                  <a:schemeClr val="bg1"/>
                </a:solidFill>
                <a:latin typeface="+mj-lt"/>
              </a:defRPr>
            </a:lvl7pPr>
            <a:lvl8pPr marL="0" indent="0" algn="l">
              <a:lnSpc>
                <a:spcPct val="100000"/>
              </a:lnSpc>
              <a:spcBef>
                <a:spcPts val="3100"/>
              </a:spcBef>
              <a:spcAft>
                <a:spcPts val="0"/>
              </a:spcAft>
              <a:buNone/>
              <a:defRPr sz="2500">
                <a:solidFill>
                  <a:schemeClr val="bg1"/>
                </a:solidFill>
                <a:latin typeface="+mj-lt"/>
              </a:defRPr>
            </a:lvl8pPr>
            <a:lvl9pPr marL="0" indent="0" algn="l">
              <a:lnSpc>
                <a:spcPct val="100000"/>
              </a:lnSpc>
              <a:spcBef>
                <a:spcPts val="3100"/>
              </a:spcBef>
              <a:spcAft>
                <a:spcPts val="0"/>
              </a:spcAft>
              <a:buNone/>
              <a:defRPr sz="2500">
                <a:solidFill>
                  <a:schemeClr val="bg1"/>
                </a:solidFill>
                <a:latin typeface="+mj-lt"/>
              </a:defRPr>
            </a:lvl9pPr>
          </a:lstStyle>
          <a:p>
            <a:pPr lvl="0"/>
            <a:r>
              <a:rPr lang="de-DE" dirty="0"/>
              <a:t>Erste Ebene Text (Max. 3-Zeilig, möglichst kurz.) // für Ort, XX. Datum 2020 &gt;&gt; Menü &gt; Start &gt; Absatz &gt; Listenebene erhöhen </a:t>
            </a:r>
          </a:p>
          <a:p>
            <a:pPr lvl="1"/>
            <a:r>
              <a:rPr lang="de-DE" dirty="0"/>
              <a:t>Zweite Ebene</a:t>
            </a:r>
          </a:p>
          <a:p>
            <a:pPr lvl="2"/>
            <a:endParaRPr lang="de-DE" dirty="0"/>
          </a:p>
        </p:txBody>
      </p:sp>
      <p:sp>
        <p:nvSpPr>
          <p:cNvPr id="2" name="Titel">
            <a:extLst>
              <a:ext uri="{FF2B5EF4-FFF2-40B4-BE49-F238E27FC236}">
                <a16:creationId xmlns:a16="http://schemas.microsoft.com/office/drawing/2014/main" id="{C5F03A39-ADAB-4A3E-BE3D-5FB4AE2DB23C}"/>
              </a:ext>
            </a:extLst>
          </p:cNvPr>
          <p:cNvSpPr>
            <a:spLocks noGrp="1"/>
          </p:cNvSpPr>
          <p:nvPr>
            <p:ph type="ctrTitle" hasCustomPrompt="1"/>
          </p:nvPr>
        </p:nvSpPr>
        <p:spPr>
          <a:xfrm>
            <a:off x="1016000" y="1312862"/>
            <a:ext cx="14760000" cy="5191126"/>
          </a:xfrm>
        </p:spPr>
        <p:txBody>
          <a:bodyPr anchor="t" anchorCtr="0"/>
          <a:lstStyle>
            <a:lvl1pPr algn="l">
              <a:lnSpc>
                <a:spcPct val="100000"/>
              </a:lnSpc>
              <a:defRPr sz="10000" b="1" spc="-30" baseline="0">
                <a:solidFill>
                  <a:schemeClr val="bg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279311224"/>
      </p:ext>
    </p:extLst>
  </p:cSld>
  <p:clrMapOvr>
    <a:masterClrMapping/>
  </p:clrMapOvr>
  <p:extLst>
    <p:ext uri="{DCECCB84-F9BA-43D5-87BE-67443E8EF086}">
      <p15:sldGuideLst xmlns:p15="http://schemas.microsoft.com/office/powerpoint/2012/main">
        <p15:guide id="1" pos="640" userDrawn="1">
          <p15:clr>
            <a:srgbClr val="FBAE40"/>
          </p15:clr>
        </p15:guide>
        <p15:guide id="2" pos="14720" userDrawn="1">
          <p15:clr>
            <a:srgbClr val="FBAE40"/>
          </p15:clr>
        </p15:guide>
        <p15:guide id="3" orient="horz" pos="827" userDrawn="1">
          <p15:clr>
            <a:srgbClr val="FBAE40"/>
          </p15:clr>
        </p15:guide>
        <p15:guide id="4" orient="horz" pos="409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nsprechpartner Johanniter">
    <p:bg>
      <p:bgRef idx="1001">
        <a:schemeClr val="bg2"/>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0" name="Aus Liebe zum Leben">
            <a:extLst>
              <a:ext uri="{FF2B5EF4-FFF2-40B4-BE49-F238E27FC236}">
                <a16:creationId xmlns:a16="http://schemas.microsoft.com/office/drawing/2014/main"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2" name="Johanniter Logo">
            <a:extLst>
              <a:ext uri="{FF2B5EF4-FFF2-40B4-BE49-F238E27FC236}">
                <a16:creationId xmlns:a16="http://schemas.microsoft.com/office/drawing/2014/main" id="{A1BF105B-3371-421A-9C35-DE5262E75F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000" y="12117542"/>
            <a:ext cx="3769200" cy="851110"/>
          </a:xfrm>
          <a:prstGeom prst="rect">
            <a:avLst/>
          </a:prstGeom>
        </p:spPr>
      </p:pic>
      <p:sp>
        <p:nvSpPr>
          <p:cNvPr id="11" name="Text">
            <a:extLst>
              <a:ext uri="{FF2B5EF4-FFF2-40B4-BE49-F238E27FC236}">
                <a16:creationId xmlns:a16="http://schemas.microsoft.com/office/drawing/2014/main" id="{85C17785-FE59-4F90-BDAE-F95646BC12CD}"/>
              </a:ext>
            </a:extLst>
          </p:cNvPr>
          <p:cNvSpPr>
            <a:spLocks noGrp="1"/>
          </p:cNvSpPr>
          <p:nvPr>
            <p:ph type="body" orient="vert" idx="1" hasCustomPrompt="1"/>
          </p:nvPr>
        </p:nvSpPr>
        <p:spPr>
          <a:xfrm>
            <a:off x="12382500" y="4695826"/>
            <a:ext cx="10985500" cy="7570787"/>
          </a:xfrm>
        </p:spPr>
        <p:txBody>
          <a:bodyPr vert="horz"/>
          <a:lstStyle>
            <a:lvl1pPr marL="0" indent="0">
              <a:lnSpc>
                <a:spcPct val="146000"/>
              </a:lnSpc>
              <a:spcAft>
                <a:spcPts val="0"/>
              </a:spcAft>
              <a:buFont typeface="Arial" panose="020B0604020202020204" pitchFamily="34" charset="0"/>
              <a:buNone/>
              <a:defRPr sz="2000">
                <a:latin typeface="+mj-lt"/>
              </a:defRPr>
            </a:lvl1pPr>
            <a:lvl2pPr marL="0" indent="0">
              <a:lnSpc>
                <a:spcPct val="146000"/>
              </a:lnSpc>
              <a:spcAft>
                <a:spcPts val="0"/>
              </a:spcAft>
              <a:buFont typeface="Arial" panose="020B0604020202020204" pitchFamily="34" charset="0"/>
              <a:buNone/>
              <a:defRPr sz="2000">
                <a:latin typeface="+mj-lt"/>
              </a:defRPr>
            </a:lvl2pPr>
            <a:lvl3pPr marL="0" indent="0">
              <a:lnSpc>
                <a:spcPct val="146000"/>
              </a:lnSpc>
              <a:spcAft>
                <a:spcPts val="0"/>
              </a:spcAft>
              <a:buNone/>
              <a:defRPr sz="2000">
                <a:latin typeface="+mj-lt"/>
              </a:defRPr>
            </a:lvl3pPr>
            <a:lvl4pPr marL="0" indent="0">
              <a:lnSpc>
                <a:spcPct val="146000"/>
              </a:lnSpc>
              <a:spcAft>
                <a:spcPts val="0"/>
              </a:spcAft>
              <a:buNone/>
              <a:defRPr sz="2000">
                <a:latin typeface="+mj-lt"/>
              </a:defRPr>
            </a:lvl4pPr>
            <a:lvl5pPr marL="0" indent="0">
              <a:lnSpc>
                <a:spcPct val="146000"/>
              </a:lnSpc>
              <a:spcAft>
                <a:spcPts val="0"/>
              </a:spcAft>
              <a:buFont typeface="Arial" panose="020B0604020202020204" pitchFamily="34" charset="0"/>
              <a:buNone/>
              <a:defRPr sz="2000">
                <a:latin typeface="+mj-lt"/>
              </a:defRPr>
            </a:lvl5pPr>
            <a:lvl6pPr marL="0" indent="0">
              <a:lnSpc>
                <a:spcPct val="146000"/>
              </a:lnSpc>
              <a:spcAft>
                <a:spcPts val="0"/>
              </a:spcAft>
              <a:buFont typeface="Arial" panose="020B0604020202020204" pitchFamily="34" charset="0"/>
              <a:buNone/>
              <a:defRPr sz="2000">
                <a:latin typeface="+mj-lt"/>
              </a:defRPr>
            </a:lvl6pPr>
            <a:lvl7pPr marL="0" indent="0">
              <a:lnSpc>
                <a:spcPct val="146000"/>
              </a:lnSpc>
              <a:spcAft>
                <a:spcPts val="0"/>
              </a:spcAft>
              <a:buFont typeface="Arial" panose="020B0604020202020204" pitchFamily="34" charset="0"/>
              <a:buNone/>
              <a:defRPr sz="2000">
                <a:latin typeface="+mj-lt"/>
              </a:defRPr>
            </a:lvl7pPr>
            <a:lvl8pPr marL="0" indent="0">
              <a:lnSpc>
                <a:spcPct val="146000"/>
              </a:lnSpc>
              <a:spcAft>
                <a:spcPts val="0"/>
              </a:spcAft>
              <a:buFont typeface="Arial" panose="020B0604020202020204" pitchFamily="34" charset="0"/>
              <a:buNone/>
              <a:defRPr sz="2000">
                <a:latin typeface="+mj-lt"/>
              </a:defRPr>
            </a:lvl8pPr>
            <a:lvl9pPr marL="0" indent="0">
              <a:lnSpc>
                <a:spcPct val="146000"/>
              </a:lnSpc>
              <a:spcAft>
                <a:spcPts val="0"/>
              </a:spcAft>
              <a:buFont typeface="Arial" panose="020B0604020202020204" pitchFamily="34" charset="0"/>
              <a:buNone/>
              <a:defRPr sz="2000">
                <a:latin typeface="+mj-lt"/>
              </a:defRPr>
            </a:lvl9pPr>
          </a:lstStyle>
          <a:p>
            <a:pPr lvl="0"/>
            <a:r>
              <a:rPr lang="de-DE" dirty="0"/>
              <a:t>Fließtext Ich bin einfacher Blindtext. Ich stelle beispielhaften Inhalt da. Mal länger mal kürzer. Ich bin nur Blindtext. Ich bin einfacher Blindtext. Ich stelle beispielhaften Inhalt da. Mal länger mal kürzer. Ich bin nur Blindtext. </a:t>
            </a:r>
            <a:br>
              <a:rPr lang="de-DE" dirty="0"/>
            </a:br>
            <a:r>
              <a:rPr lang="de-DE" dirty="0"/>
              <a:t/>
            </a:r>
            <a:br>
              <a:rPr lang="de-DE" dirty="0"/>
            </a:br>
            <a:r>
              <a:rPr lang="de-DE" dirty="0"/>
              <a:t>Johanniter Mustername</a:t>
            </a:r>
            <a:br>
              <a:rPr lang="de-DE" dirty="0"/>
            </a:br>
            <a:r>
              <a:rPr lang="de-DE" dirty="0"/>
              <a:t>Musterstraße 20, 20485 Musterort</a:t>
            </a:r>
            <a:br>
              <a:rPr lang="de-DE" dirty="0"/>
            </a:br>
            <a:r>
              <a:rPr lang="de-DE" dirty="0"/>
              <a:t>—</a:t>
            </a:r>
            <a:br>
              <a:rPr lang="de-DE" dirty="0"/>
            </a:br>
            <a:r>
              <a:rPr lang="de-DE" dirty="0"/>
              <a:t>Ihre Ansprechpartner/in</a:t>
            </a:r>
            <a:br>
              <a:rPr lang="de-DE" dirty="0"/>
            </a:br>
            <a:r>
              <a:rPr lang="de-DE" dirty="0"/>
              <a:t>Name Musterperson</a:t>
            </a:r>
            <a:br>
              <a:rPr lang="de-DE" dirty="0"/>
            </a:br>
            <a:r>
              <a:rPr lang="de-DE" dirty="0"/>
              <a:t>M: </a:t>
            </a:r>
            <a:r>
              <a:rPr lang="de-DE" dirty="0" err="1"/>
              <a:t>musterperson@s-f.com</a:t>
            </a:r>
            <a:r>
              <a:rPr lang="de-DE" dirty="0"/>
              <a:t/>
            </a:r>
            <a:br>
              <a:rPr lang="de-DE" dirty="0"/>
            </a:br>
            <a:r>
              <a:rPr lang="de-DE" dirty="0"/>
              <a:t>T: +49 40 123 456789</a:t>
            </a:r>
            <a:br>
              <a:rPr lang="de-DE" dirty="0"/>
            </a:br>
            <a:r>
              <a:rPr lang="de-DE" dirty="0" err="1"/>
              <a:t>www.johaniter.de</a:t>
            </a:r>
            <a:endParaRPr lang="de-DE" dirty="0"/>
          </a:p>
        </p:txBody>
      </p:sp>
      <p:sp>
        <p:nvSpPr>
          <p:cNvPr id="16" name="Headline">
            <a:extLst>
              <a:ext uri="{FF2B5EF4-FFF2-40B4-BE49-F238E27FC236}">
                <a16:creationId xmlns:a16="http://schemas.microsoft.com/office/drawing/2014/main" id="{54D757DF-D85F-4C3C-80F6-555B821BDF2F}"/>
              </a:ext>
            </a:extLst>
          </p:cNvPr>
          <p:cNvSpPr>
            <a:spLocks noGrp="1"/>
          </p:cNvSpPr>
          <p:nvPr>
            <p:ph type="title" hasCustomPrompt="1"/>
          </p:nvPr>
        </p:nvSpPr>
        <p:spPr>
          <a:xfrm>
            <a:off x="12382500" y="2909889"/>
            <a:ext cx="10985500" cy="1619249"/>
          </a:xfrm>
        </p:spPr>
        <p:txBody>
          <a:bodyPr anchor="b" anchorCtr="0"/>
          <a:lstStyle>
            <a:lvl1pPr algn="l">
              <a:lnSpc>
                <a:spcPct val="100000"/>
              </a:lnSpc>
              <a:defRPr sz="6500">
                <a:solidFill>
                  <a:schemeClr val="tx1"/>
                </a:solidFill>
              </a:defRPr>
            </a:lvl1pPr>
          </a:lstStyle>
          <a:p>
            <a:r>
              <a:rPr lang="de-DE" dirty="0"/>
              <a:t>Ihr/e Ansprechpartner/in</a:t>
            </a:r>
          </a:p>
        </p:txBody>
      </p:sp>
    </p:spTree>
    <p:extLst>
      <p:ext uri="{BB962C8B-B14F-4D97-AF65-F5344CB8AC3E}">
        <p14:creationId xmlns:p14="http://schemas.microsoft.com/office/powerpoint/2010/main" val="4720266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2958" userDrawn="1">
          <p15:clr>
            <a:srgbClr val="FBAE40"/>
          </p15:clr>
        </p15:guide>
        <p15:guide id="5" pos="7800" userDrawn="1">
          <p15:clr>
            <a:srgbClr val="FBAE40"/>
          </p15:clr>
        </p15:guide>
        <p15:guide id="6" orient="horz" pos="285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nsprechpartner JUH">
    <p:bg>
      <p:bgRef idx="1001">
        <a:schemeClr val="bg2"/>
      </p:bgRef>
    </p:bg>
    <p:spTree>
      <p:nvGrpSpPr>
        <p:cNvPr id="1" name=""/>
        <p:cNvGrpSpPr/>
        <p:nvPr/>
      </p:nvGrpSpPr>
      <p:grpSpPr>
        <a:xfrm>
          <a:off x="0" y="0"/>
          <a:ext cx="0" cy="0"/>
          <a:chOff x="0" y="0"/>
          <a:chExt cx="0" cy="0"/>
        </a:xfrm>
      </p:grpSpPr>
      <p:sp>
        <p:nvSpPr>
          <p:cNvPr id="9" name="Foliennummer">
            <a:extLst>
              <a:ext uri="{FF2B5EF4-FFF2-40B4-BE49-F238E27FC236}">
                <a16:creationId xmlns:a16="http://schemas.microsoft.com/office/drawing/2014/main" id="{131BF026-BACE-4B55-BF1B-B38652DBF9DC}"/>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0" name="Aus Liebe zum Leben">
            <a:extLst>
              <a:ext uri="{FF2B5EF4-FFF2-40B4-BE49-F238E27FC236}">
                <a16:creationId xmlns:a16="http://schemas.microsoft.com/office/drawing/2014/main" id="{020CF7CC-33C0-440D-80F9-629B899D97D4}"/>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pic>
        <p:nvPicPr>
          <p:cNvPr id="3" name="JUH Logo">
            <a:extLst>
              <a:ext uri="{FF2B5EF4-FFF2-40B4-BE49-F238E27FC236}">
                <a16:creationId xmlns:a16="http://schemas.microsoft.com/office/drawing/2014/main" id="{7E48111A-AD5F-4F0E-90B7-9015269075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
        <p:nvSpPr>
          <p:cNvPr id="11" name="Text">
            <a:extLst>
              <a:ext uri="{FF2B5EF4-FFF2-40B4-BE49-F238E27FC236}">
                <a16:creationId xmlns:a16="http://schemas.microsoft.com/office/drawing/2014/main" id="{85C17785-FE59-4F90-BDAE-F95646BC12CD}"/>
              </a:ext>
            </a:extLst>
          </p:cNvPr>
          <p:cNvSpPr>
            <a:spLocks noGrp="1"/>
          </p:cNvSpPr>
          <p:nvPr>
            <p:ph type="body" orient="vert" idx="1" hasCustomPrompt="1"/>
          </p:nvPr>
        </p:nvSpPr>
        <p:spPr>
          <a:xfrm>
            <a:off x="12382500" y="4695826"/>
            <a:ext cx="10985500" cy="7570787"/>
          </a:xfrm>
        </p:spPr>
        <p:txBody>
          <a:bodyPr vert="horz"/>
          <a:lstStyle>
            <a:lvl1pPr marL="0" indent="0">
              <a:lnSpc>
                <a:spcPct val="146000"/>
              </a:lnSpc>
              <a:spcAft>
                <a:spcPts val="0"/>
              </a:spcAft>
              <a:buFont typeface="Arial" panose="020B0604020202020204" pitchFamily="34" charset="0"/>
              <a:buNone/>
              <a:defRPr sz="2000">
                <a:latin typeface="+mj-lt"/>
              </a:defRPr>
            </a:lvl1pPr>
            <a:lvl2pPr marL="0" indent="0">
              <a:lnSpc>
                <a:spcPct val="146000"/>
              </a:lnSpc>
              <a:spcAft>
                <a:spcPts val="0"/>
              </a:spcAft>
              <a:buFont typeface="Arial" panose="020B0604020202020204" pitchFamily="34" charset="0"/>
              <a:buNone/>
              <a:defRPr sz="2000">
                <a:latin typeface="+mj-lt"/>
              </a:defRPr>
            </a:lvl2pPr>
            <a:lvl3pPr marL="0" indent="0">
              <a:lnSpc>
                <a:spcPct val="146000"/>
              </a:lnSpc>
              <a:spcAft>
                <a:spcPts val="0"/>
              </a:spcAft>
              <a:buNone/>
              <a:defRPr sz="2000">
                <a:latin typeface="+mj-lt"/>
              </a:defRPr>
            </a:lvl3pPr>
            <a:lvl4pPr marL="0" indent="0">
              <a:lnSpc>
                <a:spcPct val="146000"/>
              </a:lnSpc>
              <a:spcAft>
                <a:spcPts val="0"/>
              </a:spcAft>
              <a:buNone/>
              <a:defRPr sz="2000">
                <a:latin typeface="+mj-lt"/>
              </a:defRPr>
            </a:lvl4pPr>
            <a:lvl5pPr marL="0" indent="0">
              <a:lnSpc>
                <a:spcPct val="146000"/>
              </a:lnSpc>
              <a:spcAft>
                <a:spcPts val="0"/>
              </a:spcAft>
              <a:buFont typeface="Arial" panose="020B0604020202020204" pitchFamily="34" charset="0"/>
              <a:buNone/>
              <a:defRPr sz="2000">
                <a:latin typeface="+mj-lt"/>
              </a:defRPr>
            </a:lvl5pPr>
            <a:lvl6pPr marL="0" indent="0">
              <a:lnSpc>
                <a:spcPct val="146000"/>
              </a:lnSpc>
              <a:spcAft>
                <a:spcPts val="0"/>
              </a:spcAft>
              <a:buFont typeface="Arial" panose="020B0604020202020204" pitchFamily="34" charset="0"/>
              <a:buNone/>
              <a:defRPr sz="2000">
                <a:latin typeface="+mj-lt"/>
              </a:defRPr>
            </a:lvl6pPr>
            <a:lvl7pPr marL="0" indent="0">
              <a:lnSpc>
                <a:spcPct val="146000"/>
              </a:lnSpc>
              <a:spcAft>
                <a:spcPts val="0"/>
              </a:spcAft>
              <a:buFont typeface="Arial" panose="020B0604020202020204" pitchFamily="34" charset="0"/>
              <a:buNone/>
              <a:defRPr sz="2000">
                <a:latin typeface="+mj-lt"/>
              </a:defRPr>
            </a:lvl7pPr>
            <a:lvl8pPr marL="0" indent="0">
              <a:lnSpc>
                <a:spcPct val="146000"/>
              </a:lnSpc>
              <a:spcAft>
                <a:spcPts val="0"/>
              </a:spcAft>
              <a:buFont typeface="Arial" panose="020B0604020202020204" pitchFamily="34" charset="0"/>
              <a:buNone/>
              <a:defRPr sz="2000">
                <a:latin typeface="+mj-lt"/>
              </a:defRPr>
            </a:lvl8pPr>
            <a:lvl9pPr marL="0" indent="0">
              <a:lnSpc>
                <a:spcPct val="146000"/>
              </a:lnSpc>
              <a:spcAft>
                <a:spcPts val="0"/>
              </a:spcAft>
              <a:buFont typeface="Arial" panose="020B0604020202020204" pitchFamily="34" charset="0"/>
              <a:buNone/>
              <a:defRPr sz="2000">
                <a:latin typeface="+mj-lt"/>
              </a:defRPr>
            </a:lvl9pPr>
          </a:lstStyle>
          <a:p>
            <a:pPr lvl="0"/>
            <a:r>
              <a:rPr lang="de-DE" dirty="0"/>
              <a:t>Fließtext Ich bin einfacher Blindtext. Ich stelle beispielhaften Inhalt da. Mal länger mal kürzer. Ich bin nur Blindtext. Ich bin einfacher Blindtext. Ich stelle beispielhaften Inhalt da. Mal länger mal kürzer. Ich bin nur Blindtext. </a:t>
            </a:r>
            <a:br>
              <a:rPr lang="de-DE" dirty="0"/>
            </a:br>
            <a:r>
              <a:rPr lang="de-DE" dirty="0"/>
              <a:t/>
            </a:r>
            <a:br>
              <a:rPr lang="de-DE" dirty="0"/>
            </a:br>
            <a:r>
              <a:rPr lang="de-DE" dirty="0"/>
              <a:t>Johanniter Mustername</a:t>
            </a:r>
            <a:br>
              <a:rPr lang="de-DE" dirty="0"/>
            </a:br>
            <a:r>
              <a:rPr lang="de-DE" dirty="0"/>
              <a:t>Musterstraße 20, 20485 Musterort</a:t>
            </a:r>
            <a:br>
              <a:rPr lang="de-DE" dirty="0"/>
            </a:br>
            <a:r>
              <a:rPr lang="de-DE" dirty="0"/>
              <a:t>—</a:t>
            </a:r>
            <a:br>
              <a:rPr lang="de-DE" dirty="0"/>
            </a:br>
            <a:r>
              <a:rPr lang="de-DE" dirty="0"/>
              <a:t>Ihre Ansprechpartner/in</a:t>
            </a:r>
            <a:br>
              <a:rPr lang="de-DE" dirty="0"/>
            </a:br>
            <a:r>
              <a:rPr lang="de-DE" dirty="0"/>
              <a:t>Name Musterperson</a:t>
            </a:r>
            <a:br>
              <a:rPr lang="de-DE" dirty="0"/>
            </a:br>
            <a:r>
              <a:rPr lang="de-DE" dirty="0"/>
              <a:t>M: </a:t>
            </a:r>
            <a:r>
              <a:rPr lang="de-DE" dirty="0" err="1"/>
              <a:t>musterperson@s-f.com</a:t>
            </a:r>
            <a:r>
              <a:rPr lang="de-DE" dirty="0"/>
              <a:t/>
            </a:r>
            <a:br>
              <a:rPr lang="de-DE" dirty="0"/>
            </a:br>
            <a:r>
              <a:rPr lang="de-DE" dirty="0"/>
              <a:t>T: +49 40 123 456789</a:t>
            </a:r>
            <a:br>
              <a:rPr lang="de-DE" dirty="0"/>
            </a:br>
            <a:r>
              <a:rPr lang="de-DE" dirty="0" err="1"/>
              <a:t>www.johaniter.de</a:t>
            </a:r>
            <a:endParaRPr lang="de-DE" dirty="0"/>
          </a:p>
        </p:txBody>
      </p:sp>
      <p:sp>
        <p:nvSpPr>
          <p:cNvPr id="16" name="Headline">
            <a:extLst>
              <a:ext uri="{FF2B5EF4-FFF2-40B4-BE49-F238E27FC236}">
                <a16:creationId xmlns:a16="http://schemas.microsoft.com/office/drawing/2014/main" id="{54D757DF-D85F-4C3C-80F6-555B821BDF2F}"/>
              </a:ext>
            </a:extLst>
          </p:cNvPr>
          <p:cNvSpPr>
            <a:spLocks noGrp="1"/>
          </p:cNvSpPr>
          <p:nvPr>
            <p:ph type="title" hasCustomPrompt="1"/>
          </p:nvPr>
        </p:nvSpPr>
        <p:spPr>
          <a:xfrm>
            <a:off x="12382500" y="2909889"/>
            <a:ext cx="10985500" cy="1619249"/>
          </a:xfrm>
        </p:spPr>
        <p:txBody>
          <a:bodyPr anchor="b" anchorCtr="0"/>
          <a:lstStyle>
            <a:lvl1pPr algn="l">
              <a:lnSpc>
                <a:spcPct val="100000"/>
              </a:lnSpc>
              <a:defRPr sz="6500">
                <a:solidFill>
                  <a:schemeClr val="tx1"/>
                </a:solidFill>
              </a:defRPr>
            </a:lvl1pPr>
          </a:lstStyle>
          <a:p>
            <a:r>
              <a:rPr lang="de-DE" dirty="0"/>
              <a:t>Ihr/e Ansprechpartner/in</a:t>
            </a:r>
          </a:p>
        </p:txBody>
      </p:sp>
    </p:spTree>
    <p:extLst>
      <p:ext uri="{BB962C8B-B14F-4D97-AF65-F5344CB8AC3E}">
        <p14:creationId xmlns:p14="http://schemas.microsoft.com/office/powerpoint/2010/main" val="3911413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2958">
          <p15:clr>
            <a:srgbClr val="FBAE40"/>
          </p15:clr>
        </p15:guide>
        <p15:guide id="5" pos="7800">
          <p15:clr>
            <a:srgbClr val="FBAE40"/>
          </p15:clr>
        </p15:guide>
        <p15:guide id="6" orient="horz" pos="28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Aus Liebe zum Leben (A)">
    <p:bg>
      <p:bgRef idx="1001">
        <a:schemeClr val="bg1"/>
      </p:bgRef>
    </p:bg>
    <p:spTree>
      <p:nvGrpSpPr>
        <p:cNvPr id="1" name=""/>
        <p:cNvGrpSpPr/>
        <p:nvPr/>
      </p:nvGrpSpPr>
      <p:grpSpPr>
        <a:xfrm>
          <a:off x="0" y="0"/>
          <a:ext cx="0" cy="0"/>
          <a:chOff x="0" y="0"/>
          <a:chExt cx="0" cy="0"/>
        </a:xfrm>
      </p:grpSpPr>
      <p:sp>
        <p:nvSpPr>
          <p:cNvPr id="7" name="Fläche">
            <a:extLst>
              <a:ext uri="{FF2B5EF4-FFF2-40B4-BE49-F238E27FC236}">
                <a16:creationId xmlns:a16="http://schemas.microsoft.com/office/drawing/2014/main" id="{3BC39D13-C375-4CB9-9F8D-A7E5A724ECF4}"/>
              </a:ext>
            </a:extLst>
          </p:cNvPr>
          <p:cNvSpPr>
            <a:spLocks noChangeAspect="1"/>
          </p:cNvSpPr>
          <p:nvPr userDrawn="1"/>
        </p:nvSpPr>
        <p:spPr bwMode="auto">
          <a:xfrm>
            <a:off x="0" y="9525"/>
            <a:ext cx="24382413" cy="13706475"/>
          </a:xfrm>
          <a:custGeom>
            <a:avLst/>
            <a:gdLst>
              <a:gd name="T0" fmla="*/ 67733 w 67733"/>
              <a:gd name="T1" fmla="*/ 0 h 38100"/>
              <a:gd name="T2" fmla="*/ 24330 w 67733"/>
              <a:gd name="T3" fmla="*/ 16821 h 38100"/>
              <a:gd name="T4" fmla="*/ 18815 w 67733"/>
              <a:gd name="T5" fmla="*/ 13001 h 38100"/>
              <a:gd name="T6" fmla="*/ 18766 w 67733"/>
              <a:gd name="T7" fmla="*/ 13001 h 38100"/>
              <a:gd name="T8" fmla="*/ 12867 w 67733"/>
              <a:gd name="T9" fmla="*/ 18925 h 38100"/>
              <a:gd name="T10" fmla="*/ 13281 w 67733"/>
              <a:gd name="T11" fmla="*/ 21103 h 38100"/>
              <a:gd name="T12" fmla="*/ 0 w 67733"/>
              <a:gd name="T13" fmla="*/ 26250 h 38100"/>
              <a:gd name="T14" fmla="*/ 0 w 67733"/>
              <a:gd name="T15" fmla="*/ 38100 h 38100"/>
              <a:gd name="T16" fmla="*/ 67733 w 67733"/>
              <a:gd name="T17" fmla="*/ 38100 h 38100"/>
              <a:gd name="T18" fmla="*/ 67733 w 67733"/>
              <a:gd name="T19"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733" h="38100">
                <a:moveTo>
                  <a:pt x="67733" y="0"/>
                </a:moveTo>
                <a:lnTo>
                  <a:pt x="24330" y="16821"/>
                </a:lnTo>
                <a:cubicBezTo>
                  <a:pt x="23484" y="14595"/>
                  <a:pt x="21336" y="13012"/>
                  <a:pt x="18815" y="13001"/>
                </a:cubicBezTo>
                <a:lnTo>
                  <a:pt x="18766" y="13001"/>
                </a:lnTo>
                <a:cubicBezTo>
                  <a:pt x="15506" y="13015"/>
                  <a:pt x="12867" y="15661"/>
                  <a:pt x="12867" y="18925"/>
                </a:cubicBezTo>
                <a:cubicBezTo>
                  <a:pt x="12867" y="19694"/>
                  <a:pt x="13014" y="20429"/>
                  <a:pt x="13281" y="21103"/>
                </a:cubicBezTo>
                <a:lnTo>
                  <a:pt x="0" y="26250"/>
                </a:lnTo>
                <a:lnTo>
                  <a:pt x="0" y="38100"/>
                </a:lnTo>
                <a:lnTo>
                  <a:pt x="67733" y="38100"/>
                </a:lnTo>
                <a:lnTo>
                  <a:pt x="67733"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oliennummer">
            <a:extLst>
              <a:ext uri="{FF2B5EF4-FFF2-40B4-BE49-F238E27FC236}">
                <a16:creationId xmlns:a16="http://schemas.microsoft.com/office/drawing/2014/main" id="{A25E2954-9776-4E73-BDD2-9AE179423E45}"/>
              </a:ext>
            </a:extLst>
          </p:cNvPr>
          <p:cNvSpPr>
            <a:spLocks noGrp="1"/>
          </p:cNvSpPr>
          <p:nvPr>
            <p:ph type="sldNum" sz="quarter" idx="10"/>
          </p:nvPr>
        </p:nvSpPr>
        <p:spPr>
          <a:xfrm>
            <a:off x="22288500" y="12625161"/>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sp>
        <p:nvSpPr>
          <p:cNvPr id="8" name="Aus Liebe zum Leben">
            <a:extLst>
              <a:ext uri="{FF2B5EF4-FFF2-40B4-BE49-F238E27FC236}">
                <a16:creationId xmlns:a16="http://schemas.microsoft.com/office/drawing/2014/main" id="{F7032034-4885-4A66-8BF4-81AED7643AB3}"/>
              </a:ext>
            </a:extLst>
          </p:cNvPr>
          <p:cNvSpPr>
            <a:spLocks noChangeAspect="1" noEditPoints="1"/>
          </p:cNvSpPr>
          <p:nvPr userDrawn="1"/>
        </p:nvSpPr>
        <p:spPr bwMode="auto">
          <a:xfrm>
            <a:off x="13596938" y="1431925"/>
            <a:ext cx="7888288" cy="10374313"/>
          </a:xfrm>
          <a:custGeom>
            <a:avLst/>
            <a:gdLst>
              <a:gd name="T0" fmla="*/ 0 w 21915"/>
              <a:gd name="T1" fmla="*/ 5223 h 28836"/>
              <a:gd name="T2" fmla="*/ 3907 w 21915"/>
              <a:gd name="T3" fmla="*/ 5223 h 28836"/>
              <a:gd name="T4" fmla="*/ 1723 w 21915"/>
              <a:gd name="T5" fmla="*/ 27724 h 28836"/>
              <a:gd name="T6" fmla="*/ 453 w 21915"/>
              <a:gd name="T7" fmla="*/ 23495 h 28836"/>
              <a:gd name="T8" fmla="*/ 7382 w 21915"/>
              <a:gd name="T9" fmla="*/ 27781 h 28836"/>
              <a:gd name="T10" fmla="*/ 5475 w 21915"/>
              <a:gd name="T11" fmla="*/ 28590 h 28836"/>
              <a:gd name="T12" fmla="*/ 6492 w 21915"/>
              <a:gd name="T13" fmla="*/ 24622 h 28836"/>
              <a:gd name="T14" fmla="*/ 6943 w 21915"/>
              <a:gd name="T15" fmla="*/ 25695 h 28836"/>
              <a:gd name="T16" fmla="*/ 10933 w 21915"/>
              <a:gd name="T17" fmla="*/ 28836 h 28836"/>
              <a:gd name="T18" fmla="*/ 10260 w 21915"/>
              <a:gd name="T19" fmla="*/ 24895 h 28836"/>
              <a:gd name="T20" fmla="*/ 13018 w 21915"/>
              <a:gd name="T21" fmla="*/ 26720 h 28836"/>
              <a:gd name="T22" fmla="*/ 10260 w 21915"/>
              <a:gd name="T23" fmla="*/ 25741 h 28836"/>
              <a:gd name="T24" fmla="*/ 17387 w 21915"/>
              <a:gd name="T25" fmla="*/ 27042 h 28836"/>
              <a:gd name="T26" fmla="*/ 17035 w 21915"/>
              <a:gd name="T27" fmla="*/ 27566 h 28836"/>
              <a:gd name="T28" fmla="*/ 13831 w 21915"/>
              <a:gd name="T29" fmla="*/ 27879 h 28836"/>
              <a:gd name="T30" fmla="*/ 17387 w 21915"/>
              <a:gd name="T31" fmla="*/ 27042 h 28836"/>
              <a:gd name="T32" fmla="*/ 15507 w 21915"/>
              <a:gd name="T33" fmla="*/ 25515 h 28836"/>
              <a:gd name="T34" fmla="*/ 21915 w 21915"/>
              <a:gd name="T35" fmla="*/ 26057 h 28836"/>
              <a:gd name="T36" fmla="*/ 19979 w 21915"/>
              <a:gd name="T37" fmla="*/ 25608 h 28836"/>
              <a:gd name="T38" fmla="*/ 18179 w 21915"/>
              <a:gd name="T39" fmla="*/ 28718 h 28836"/>
              <a:gd name="T40" fmla="*/ 3399 w 21915"/>
              <a:gd name="T41" fmla="*/ 17832 h 28836"/>
              <a:gd name="T42" fmla="*/ 251 w 21915"/>
              <a:gd name="T43" fmla="*/ 20887 h 28836"/>
              <a:gd name="T44" fmla="*/ 297 w 21915"/>
              <a:gd name="T45" fmla="*/ 16924 h 28836"/>
              <a:gd name="T46" fmla="*/ 4269 w 21915"/>
              <a:gd name="T47" fmla="*/ 16924 h 28836"/>
              <a:gd name="T48" fmla="*/ 6140 w 21915"/>
              <a:gd name="T49" fmla="*/ 20025 h 28836"/>
              <a:gd name="T50" fmla="*/ 7941 w 21915"/>
              <a:gd name="T51" fmla="*/ 16924 h 28836"/>
              <a:gd name="T52" fmla="*/ 4766 w 21915"/>
              <a:gd name="T53" fmla="*/ 20596 h 28836"/>
              <a:gd name="T54" fmla="*/ 13948 w 21915"/>
              <a:gd name="T55" fmla="*/ 20887 h 28836"/>
              <a:gd name="T56" fmla="*/ 12656 w 21915"/>
              <a:gd name="T57" fmla="*/ 18225 h 28836"/>
              <a:gd name="T58" fmla="*/ 10722 w 21915"/>
              <a:gd name="T59" fmla="*/ 17776 h 28836"/>
              <a:gd name="T60" fmla="*/ 8975 w 21915"/>
              <a:gd name="T61" fmla="*/ 17261 h 28836"/>
              <a:gd name="T62" fmla="*/ 12840 w 21915"/>
              <a:gd name="T63" fmla="*/ 16888 h 28836"/>
              <a:gd name="T64" fmla="*/ 453 w 21915"/>
              <a:gd name="T65" fmla="*/ 7831 h 28836"/>
              <a:gd name="T66" fmla="*/ 3994 w 21915"/>
              <a:gd name="T67" fmla="*/ 13055 h 28836"/>
              <a:gd name="T68" fmla="*/ 5967 w 21915"/>
              <a:gd name="T69" fmla="*/ 7651 h 28836"/>
              <a:gd name="T70" fmla="*/ 4784 w 21915"/>
              <a:gd name="T71" fmla="*/ 9148 h 28836"/>
              <a:gd name="T72" fmla="*/ 4784 w 21915"/>
              <a:gd name="T73" fmla="*/ 9148 h 28836"/>
              <a:gd name="T74" fmla="*/ 9646 w 21915"/>
              <a:gd name="T75" fmla="*/ 12118 h 28836"/>
              <a:gd name="T76" fmla="*/ 7739 w 21915"/>
              <a:gd name="T77" fmla="*/ 12926 h 28836"/>
              <a:gd name="T78" fmla="*/ 8756 w 21915"/>
              <a:gd name="T79" fmla="*/ 8959 h 28836"/>
              <a:gd name="T80" fmla="*/ 9206 w 21915"/>
              <a:gd name="T81" fmla="*/ 10031 h 28836"/>
              <a:gd name="T82" fmla="*/ 13220 w 21915"/>
              <a:gd name="T83" fmla="*/ 13173 h 28836"/>
              <a:gd name="T84" fmla="*/ 12547 w 21915"/>
              <a:gd name="T85" fmla="*/ 9232 h 28836"/>
              <a:gd name="T86" fmla="*/ 15305 w 21915"/>
              <a:gd name="T87" fmla="*/ 11057 h 28836"/>
              <a:gd name="T88" fmla="*/ 12547 w 21915"/>
              <a:gd name="T89" fmla="*/ 10078 h 28836"/>
              <a:gd name="T90" fmla="*/ 19698 w 21915"/>
              <a:gd name="T91" fmla="*/ 11379 h 28836"/>
              <a:gd name="T92" fmla="*/ 19345 w 21915"/>
              <a:gd name="T93" fmla="*/ 11903 h 28836"/>
              <a:gd name="T94" fmla="*/ 16141 w 21915"/>
              <a:gd name="T95" fmla="*/ 12216 h 28836"/>
              <a:gd name="T96" fmla="*/ 19698 w 21915"/>
              <a:gd name="T97" fmla="*/ 11379 h 28836"/>
              <a:gd name="T98" fmla="*/ 17818 w 21915"/>
              <a:gd name="T99" fmla="*/ 9851 h 28836"/>
              <a:gd name="T100" fmla="*/ 1887 w 21915"/>
              <a:gd name="T101" fmla="*/ 3163 h 28836"/>
              <a:gd name="T102" fmla="*/ 6993 w 21915"/>
              <a:gd name="T103" fmla="*/ 1261 h 28836"/>
              <a:gd name="T104" fmla="*/ 8236 w 21915"/>
              <a:gd name="T105" fmla="*/ 4178 h 28836"/>
              <a:gd name="T106" fmla="*/ 9499 w 21915"/>
              <a:gd name="T107" fmla="*/ 3711 h 28836"/>
              <a:gd name="T108" fmla="*/ 5827 w 21915"/>
              <a:gd name="T109" fmla="*/ 3711 h 28836"/>
              <a:gd name="T110" fmla="*/ 12143 w 21915"/>
              <a:gd name="T111" fmla="*/ 4411 h 28836"/>
              <a:gd name="T112" fmla="*/ 10694 w 21915"/>
              <a:gd name="T113" fmla="*/ 3336 h 28836"/>
              <a:gd name="T114" fmla="*/ 11966 w 21915"/>
              <a:gd name="T115" fmla="*/ 1183 h 28836"/>
              <a:gd name="T116" fmla="*/ 12687 w 21915"/>
              <a:gd name="T117" fmla="*/ 2122 h 28836"/>
              <a:gd name="T118" fmla="*/ 11764 w 21915"/>
              <a:gd name="T119" fmla="*/ 2657 h 28836"/>
              <a:gd name="T120" fmla="*/ 13471 w 21915"/>
              <a:gd name="T121" fmla="*/ 4049 h 28836"/>
              <a:gd name="T122" fmla="*/ 10423 w 21915"/>
              <a:gd name="T123" fmla="*/ 5050 h 28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15" h="28836">
                <a:moveTo>
                  <a:pt x="3523" y="4096"/>
                </a:moveTo>
                <a:lnTo>
                  <a:pt x="1574" y="4096"/>
                </a:lnTo>
                <a:lnTo>
                  <a:pt x="1199" y="5223"/>
                </a:lnTo>
                <a:lnTo>
                  <a:pt x="0" y="5223"/>
                </a:lnTo>
                <a:lnTo>
                  <a:pt x="1973" y="0"/>
                </a:lnTo>
                <a:lnTo>
                  <a:pt x="3359" y="0"/>
                </a:lnTo>
                <a:lnTo>
                  <a:pt x="5208" y="5223"/>
                </a:lnTo>
                <a:lnTo>
                  <a:pt x="3907" y="5223"/>
                </a:lnTo>
                <a:lnTo>
                  <a:pt x="3523" y="4096"/>
                </a:lnTo>
                <a:close/>
                <a:moveTo>
                  <a:pt x="453" y="23495"/>
                </a:moveTo>
                <a:lnTo>
                  <a:pt x="1723" y="23495"/>
                </a:lnTo>
                <a:lnTo>
                  <a:pt x="1723" y="27724"/>
                </a:lnTo>
                <a:lnTo>
                  <a:pt x="3994" y="27724"/>
                </a:lnTo>
                <a:lnTo>
                  <a:pt x="3994" y="28718"/>
                </a:lnTo>
                <a:lnTo>
                  <a:pt x="453" y="28718"/>
                </a:lnTo>
                <a:lnTo>
                  <a:pt x="453" y="23495"/>
                </a:lnTo>
                <a:close/>
                <a:moveTo>
                  <a:pt x="8326" y="27042"/>
                </a:moveTo>
                <a:lnTo>
                  <a:pt x="5708" y="27042"/>
                </a:lnTo>
                <a:cubicBezTo>
                  <a:pt x="5808" y="27591"/>
                  <a:pt x="6177" y="27864"/>
                  <a:pt x="6814" y="27864"/>
                </a:cubicBezTo>
                <a:cubicBezTo>
                  <a:pt x="7007" y="27864"/>
                  <a:pt x="7196" y="27837"/>
                  <a:pt x="7382" y="27781"/>
                </a:cubicBezTo>
                <a:cubicBezTo>
                  <a:pt x="7567" y="27726"/>
                  <a:pt x="7764" y="27655"/>
                  <a:pt x="7973" y="27566"/>
                </a:cubicBezTo>
                <a:lnTo>
                  <a:pt x="7973" y="28570"/>
                </a:lnTo>
                <a:cubicBezTo>
                  <a:pt x="7544" y="28747"/>
                  <a:pt x="7065" y="28836"/>
                  <a:pt x="6532" y="28836"/>
                </a:cubicBezTo>
                <a:cubicBezTo>
                  <a:pt x="6130" y="28836"/>
                  <a:pt x="5777" y="28754"/>
                  <a:pt x="5475" y="28590"/>
                </a:cubicBezTo>
                <a:cubicBezTo>
                  <a:pt x="5171" y="28425"/>
                  <a:pt x="4936" y="28188"/>
                  <a:pt x="4769" y="27879"/>
                </a:cubicBezTo>
                <a:cubicBezTo>
                  <a:pt x="4603" y="27571"/>
                  <a:pt x="4519" y="27209"/>
                  <a:pt x="4519" y="26791"/>
                </a:cubicBezTo>
                <a:cubicBezTo>
                  <a:pt x="4519" y="26101"/>
                  <a:pt x="4689" y="25568"/>
                  <a:pt x="5031" y="25188"/>
                </a:cubicBezTo>
                <a:cubicBezTo>
                  <a:pt x="5373" y="24811"/>
                  <a:pt x="5859" y="24622"/>
                  <a:pt x="6492" y="24622"/>
                </a:cubicBezTo>
                <a:cubicBezTo>
                  <a:pt x="7729" y="24622"/>
                  <a:pt x="8341" y="25428"/>
                  <a:pt x="8326" y="27042"/>
                </a:cubicBezTo>
                <a:close/>
                <a:moveTo>
                  <a:pt x="5702" y="26298"/>
                </a:moveTo>
                <a:lnTo>
                  <a:pt x="7165" y="26298"/>
                </a:lnTo>
                <a:cubicBezTo>
                  <a:pt x="7129" y="26017"/>
                  <a:pt x="7056" y="25815"/>
                  <a:pt x="6943" y="25695"/>
                </a:cubicBezTo>
                <a:cubicBezTo>
                  <a:pt x="6830" y="25575"/>
                  <a:pt x="6665" y="25515"/>
                  <a:pt x="6445" y="25515"/>
                </a:cubicBezTo>
                <a:cubicBezTo>
                  <a:pt x="6028" y="25515"/>
                  <a:pt x="5779" y="25777"/>
                  <a:pt x="5702" y="26298"/>
                </a:cubicBezTo>
                <a:close/>
                <a:moveTo>
                  <a:pt x="13018" y="26720"/>
                </a:moveTo>
                <a:cubicBezTo>
                  <a:pt x="13011" y="28130"/>
                  <a:pt x="12316" y="28836"/>
                  <a:pt x="10933" y="28836"/>
                </a:cubicBezTo>
                <a:cubicBezTo>
                  <a:pt x="9723" y="28836"/>
                  <a:pt x="9117" y="28492"/>
                  <a:pt x="9117" y="27801"/>
                </a:cubicBezTo>
                <a:lnTo>
                  <a:pt x="9117" y="23290"/>
                </a:lnTo>
                <a:lnTo>
                  <a:pt x="10260" y="23290"/>
                </a:lnTo>
                <a:lnTo>
                  <a:pt x="10260" y="24895"/>
                </a:lnTo>
                <a:cubicBezTo>
                  <a:pt x="10400" y="24813"/>
                  <a:pt x="10562" y="24751"/>
                  <a:pt x="10742" y="24709"/>
                </a:cubicBezTo>
                <a:cubicBezTo>
                  <a:pt x="10922" y="24667"/>
                  <a:pt x="11084" y="24647"/>
                  <a:pt x="11224" y="24647"/>
                </a:cubicBezTo>
                <a:cubicBezTo>
                  <a:pt x="11803" y="24647"/>
                  <a:pt x="12247" y="24824"/>
                  <a:pt x="12556" y="25177"/>
                </a:cubicBezTo>
                <a:cubicBezTo>
                  <a:pt x="12864" y="25533"/>
                  <a:pt x="13018" y="26048"/>
                  <a:pt x="13018" y="26720"/>
                </a:cubicBezTo>
                <a:close/>
                <a:moveTo>
                  <a:pt x="11850" y="26791"/>
                </a:moveTo>
                <a:cubicBezTo>
                  <a:pt x="11850" y="25981"/>
                  <a:pt x="11548" y="25577"/>
                  <a:pt x="10942" y="25577"/>
                </a:cubicBezTo>
                <a:cubicBezTo>
                  <a:pt x="10833" y="25577"/>
                  <a:pt x="10715" y="25590"/>
                  <a:pt x="10589" y="25619"/>
                </a:cubicBezTo>
                <a:cubicBezTo>
                  <a:pt x="10462" y="25648"/>
                  <a:pt x="10354" y="25690"/>
                  <a:pt x="10260" y="25741"/>
                </a:cubicBezTo>
                <a:lnTo>
                  <a:pt x="10260" y="27497"/>
                </a:lnTo>
                <a:cubicBezTo>
                  <a:pt x="10260" y="27741"/>
                  <a:pt x="10480" y="27864"/>
                  <a:pt x="10917" y="27864"/>
                </a:cubicBezTo>
                <a:cubicBezTo>
                  <a:pt x="11539" y="27864"/>
                  <a:pt x="11850" y="27506"/>
                  <a:pt x="11850" y="26791"/>
                </a:cubicBezTo>
                <a:close/>
                <a:moveTo>
                  <a:pt x="17387" y="27042"/>
                </a:moveTo>
                <a:lnTo>
                  <a:pt x="14770" y="27042"/>
                </a:lnTo>
                <a:cubicBezTo>
                  <a:pt x="14870" y="27591"/>
                  <a:pt x="15239" y="27864"/>
                  <a:pt x="15876" y="27864"/>
                </a:cubicBezTo>
                <a:cubicBezTo>
                  <a:pt x="16069" y="27864"/>
                  <a:pt x="16258" y="27837"/>
                  <a:pt x="16444" y="27781"/>
                </a:cubicBezTo>
                <a:cubicBezTo>
                  <a:pt x="16628" y="27726"/>
                  <a:pt x="16826" y="27655"/>
                  <a:pt x="17035" y="27566"/>
                </a:cubicBezTo>
                <a:lnTo>
                  <a:pt x="17035" y="28570"/>
                </a:lnTo>
                <a:cubicBezTo>
                  <a:pt x="16606" y="28747"/>
                  <a:pt x="16127" y="28836"/>
                  <a:pt x="15594" y="28836"/>
                </a:cubicBezTo>
                <a:cubicBezTo>
                  <a:pt x="15192" y="28836"/>
                  <a:pt x="14839" y="28754"/>
                  <a:pt x="14537" y="28590"/>
                </a:cubicBezTo>
                <a:cubicBezTo>
                  <a:pt x="14233" y="28425"/>
                  <a:pt x="13998" y="28188"/>
                  <a:pt x="13831" y="27879"/>
                </a:cubicBezTo>
                <a:cubicBezTo>
                  <a:pt x="13665" y="27571"/>
                  <a:pt x="13580" y="27209"/>
                  <a:pt x="13580" y="26791"/>
                </a:cubicBezTo>
                <a:cubicBezTo>
                  <a:pt x="13580" y="26101"/>
                  <a:pt x="13751" y="25568"/>
                  <a:pt x="14093" y="25188"/>
                </a:cubicBezTo>
                <a:cubicBezTo>
                  <a:pt x="14435" y="24811"/>
                  <a:pt x="14921" y="24622"/>
                  <a:pt x="15554" y="24622"/>
                </a:cubicBezTo>
                <a:cubicBezTo>
                  <a:pt x="16790" y="24622"/>
                  <a:pt x="17403" y="25428"/>
                  <a:pt x="17387" y="27042"/>
                </a:cubicBezTo>
                <a:close/>
                <a:moveTo>
                  <a:pt x="14763" y="26298"/>
                </a:moveTo>
                <a:lnTo>
                  <a:pt x="16226" y="26298"/>
                </a:lnTo>
                <a:cubicBezTo>
                  <a:pt x="16191" y="26017"/>
                  <a:pt x="16118" y="25815"/>
                  <a:pt x="16004" y="25695"/>
                </a:cubicBezTo>
                <a:cubicBezTo>
                  <a:pt x="15891" y="25575"/>
                  <a:pt x="15727" y="25515"/>
                  <a:pt x="15507" y="25515"/>
                </a:cubicBezTo>
                <a:cubicBezTo>
                  <a:pt x="15090" y="25515"/>
                  <a:pt x="14841" y="25777"/>
                  <a:pt x="14763" y="26298"/>
                </a:cubicBezTo>
                <a:close/>
                <a:moveTo>
                  <a:pt x="20230" y="24647"/>
                </a:moveTo>
                <a:cubicBezTo>
                  <a:pt x="20789" y="24647"/>
                  <a:pt x="21211" y="24756"/>
                  <a:pt x="21493" y="24975"/>
                </a:cubicBezTo>
                <a:cubicBezTo>
                  <a:pt x="21775" y="25195"/>
                  <a:pt x="21915" y="25555"/>
                  <a:pt x="21915" y="26057"/>
                </a:cubicBezTo>
                <a:lnTo>
                  <a:pt x="21915" y="28718"/>
                </a:lnTo>
                <a:lnTo>
                  <a:pt x="20747" y="28718"/>
                </a:lnTo>
                <a:lnTo>
                  <a:pt x="20747" y="26290"/>
                </a:lnTo>
                <a:cubicBezTo>
                  <a:pt x="20747" y="25835"/>
                  <a:pt x="20492" y="25608"/>
                  <a:pt x="19979" y="25608"/>
                </a:cubicBezTo>
                <a:cubicBezTo>
                  <a:pt x="19866" y="25608"/>
                  <a:pt x="19748" y="25621"/>
                  <a:pt x="19628" y="25648"/>
                </a:cubicBezTo>
                <a:cubicBezTo>
                  <a:pt x="19506" y="25675"/>
                  <a:pt x="19413" y="25706"/>
                  <a:pt x="19344" y="25741"/>
                </a:cubicBezTo>
                <a:lnTo>
                  <a:pt x="19344" y="28718"/>
                </a:lnTo>
                <a:lnTo>
                  <a:pt x="18179" y="28718"/>
                </a:lnTo>
                <a:lnTo>
                  <a:pt x="18179" y="25093"/>
                </a:lnTo>
                <a:cubicBezTo>
                  <a:pt x="18381" y="24984"/>
                  <a:pt x="18692" y="24882"/>
                  <a:pt x="19111" y="24787"/>
                </a:cubicBezTo>
                <a:cubicBezTo>
                  <a:pt x="19528" y="24693"/>
                  <a:pt x="19901" y="24647"/>
                  <a:pt x="20230" y="24647"/>
                </a:cubicBezTo>
                <a:close/>
                <a:moveTo>
                  <a:pt x="3399" y="17832"/>
                </a:moveTo>
                <a:lnTo>
                  <a:pt x="1667" y="19954"/>
                </a:lnTo>
                <a:lnTo>
                  <a:pt x="3399" y="19954"/>
                </a:lnTo>
                <a:lnTo>
                  <a:pt x="3399" y="20887"/>
                </a:lnTo>
                <a:lnTo>
                  <a:pt x="251" y="20887"/>
                </a:lnTo>
                <a:lnTo>
                  <a:pt x="251" y="19963"/>
                </a:lnTo>
                <a:lnTo>
                  <a:pt x="2169" y="17801"/>
                </a:lnTo>
                <a:lnTo>
                  <a:pt x="297" y="17801"/>
                </a:lnTo>
                <a:lnTo>
                  <a:pt x="297" y="16924"/>
                </a:lnTo>
                <a:lnTo>
                  <a:pt x="3399" y="16924"/>
                </a:lnTo>
                <a:lnTo>
                  <a:pt x="3399" y="17832"/>
                </a:lnTo>
                <a:close/>
                <a:moveTo>
                  <a:pt x="4269" y="19375"/>
                </a:moveTo>
                <a:lnTo>
                  <a:pt x="4269" y="16924"/>
                </a:lnTo>
                <a:lnTo>
                  <a:pt x="5434" y="16924"/>
                </a:lnTo>
                <a:lnTo>
                  <a:pt x="5434" y="19282"/>
                </a:lnTo>
                <a:cubicBezTo>
                  <a:pt x="5434" y="19532"/>
                  <a:pt x="5490" y="19719"/>
                  <a:pt x="5603" y="19841"/>
                </a:cubicBezTo>
                <a:cubicBezTo>
                  <a:pt x="5716" y="19963"/>
                  <a:pt x="5894" y="20025"/>
                  <a:pt x="6140" y="20025"/>
                </a:cubicBezTo>
                <a:cubicBezTo>
                  <a:pt x="6387" y="20025"/>
                  <a:pt x="6564" y="19963"/>
                  <a:pt x="6678" y="19841"/>
                </a:cubicBezTo>
                <a:cubicBezTo>
                  <a:pt x="6789" y="19719"/>
                  <a:pt x="6844" y="19532"/>
                  <a:pt x="6844" y="19282"/>
                </a:cubicBezTo>
                <a:lnTo>
                  <a:pt x="6844" y="16924"/>
                </a:lnTo>
                <a:lnTo>
                  <a:pt x="7941" y="16924"/>
                </a:lnTo>
                <a:lnTo>
                  <a:pt x="7941" y="19375"/>
                </a:lnTo>
                <a:cubicBezTo>
                  <a:pt x="7941" y="19923"/>
                  <a:pt x="7783" y="20332"/>
                  <a:pt x="7468" y="20600"/>
                </a:cubicBezTo>
                <a:cubicBezTo>
                  <a:pt x="7153" y="20869"/>
                  <a:pt x="6706" y="21004"/>
                  <a:pt x="6132" y="21004"/>
                </a:cubicBezTo>
                <a:cubicBezTo>
                  <a:pt x="5552" y="21004"/>
                  <a:pt x="5097" y="20869"/>
                  <a:pt x="4766" y="20596"/>
                </a:cubicBezTo>
                <a:cubicBezTo>
                  <a:pt x="4435" y="20325"/>
                  <a:pt x="4269" y="19919"/>
                  <a:pt x="4269" y="19375"/>
                </a:cubicBezTo>
                <a:close/>
                <a:moveTo>
                  <a:pt x="15116" y="18225"/>
                </a:moveTo>
                <a:lnTo>
                  <a:pt x="15116" y="20887"/>
                </a:lnTo>
                <a:lnTo>
                  <a:pt x="13948" y="20887"/>
                </a:lnTo>
                <a:lnTo>
                  <a:pt x="13948" y="18458"/>
                </a:lnTo>
                <a:cubicBezTo>
                  <a:pt x="13948" y="18003"/>
                  <a:pt x="13693" y="17776"/>
                  <a:pt x="13180" y="17776"/>
                </a:cubicBezTo>
                <a:cubicBezTo>
                  <a:pt x="12967" y="17776"/>
                  <a:pt x="12787" y="17825"/>
                  <a:pt x="12641" y="17925"/>
                </a:cubicBezTo>
                <a:cubicBezTo>
                  <a:pt x="12652" y="18052"/>
                  <a:pt x="12656" y="18152"/>
                  <a:pt x="12656" y="18225"/>
                </a:cubicBezTo>
                <a:lnTo>
                  <a:pt x="12656" y="20887"/>
                </a:lnTo>
                <a:lnTo>
                  <a:pt x="11488" y="20887"/>
                </a:lnTo>
                <a:lnTo>
                  <a:pt x="11488" y="18458"/>
                </a:lnTo>
                <a:cubicBezTo>
                  <a:pt x="11488" y="18003"/>
                  <a:pt x="11233" y="17776"/>
                  <a:pt x="10722" y="17776"/>
                </a:cubicBezTo>
                <a:cubicBezTo>
                  <a:pt x="10512" y="17776"/>
                  <a:pt x="10318" y="17821"/>
                  <a:pt x="10141" y="17910"/>
                </a:cubicBezTo>
                <a:lnTo>
                  <a:pt x="10141" y="20887"/>
                </a:lnTo>
                <a:lnTo>
                  <a:pt x="8975" y="20887"/>
                </a:lnTo>
                <a:lnTo>
                  <a:pt x="8975" y="17261"/>
                </a:lnTo>
                <a:cubicBezTo>
                  <a:pt x="9177" y="17153"/>
                  <a:pt x="9488" y="17050"/>
                  <a:pt x="9908" y="16955"/>
                </a:cubicBezTo>
                <a:cubicBezTo>
                  <a:pt x="10325" y="16862"/>
                  <a:pt x="10698" y="16815"/>
                  <a:pt x="11027" y="16815"/>
                </a:cubicBezTo>
                <a:cubicBezTo>
                  <a:pt x="11553" y="16815"/>
                  <a:pt x="11943" y="16908"/>
                  <a:pt x="12194" y="17097"/>
                </a:cubicBezTo>
                <a:cubicBezTo>
                  <a:pt x="12396" y="17008"/>
                  <a:pt x="12612" y="16939"/>
                  <a:pt x="12840" y="16888"/>
                </a:cubicBezTo>
                <a:cubicBezTo>
                  <a:pt x="13067" y="16840"/>
                  <a:pt x="13282" y="16815"/>
                  <a:pt x="13486" y="16815"/>
                </a:cubicBezTo>
                <a:cubicBezTo>
                  <a:pt x="14039" y="16815"/>
                  <a:pt x="14450" y="16924"/>
                  <a:pt x="14716" y="17139"/>
                </a:cubicBezTo>
                <a:cubicBezTo>
                  <a:pt x="14983" y="17355"/>
                  <a:pt x="15116" y="17716"/>
                  <a:pt x="15116" y="18225"/>
                </a:cubicBezTo>
                <a:close/>
                <a:moveTo>
                  <a:pt x="453" y="7831"/>
                </a:moveTo>
                <a:lnTo>
                  <a:pt x="1723" y="7831"/>
                </a:lnTo>
                <a:lnTo>
                  <a:pt x="1723" y="12060"/>
                </a:lnTo>
                <a:lnTo>
                  <a:pt x="3994" y="12060"/>
                </a:lnTo>
                <a:lnTo>
                  <a:pt x="3994" y="13055"/>
                </a:lnTo>
                <a:lnTo>
                  <a:pt x="453" y="13055"/>
                </a:lnTo>
                <a:lnTo>
                  <a:pt x="453" y="7831"/>
                </a:lnTo>
                <a:close/>
                <a:moveTo>
                  <a:pt x="4762" y="7651"/>
                </a:moveTo>
                <a:lnTo>
                  <a:pt x="5967" y="7651"/>
                </a:lnTo>
                <a:lnTo>
                  <a:pt x="5967" y="8553"/>
                </a:lnTo>
                <a:lnTo>
                  <a:pt x="4762" y="8553"/>
                </a:lnTo>
                <a:lnTo>
                  <a:pt x="4762" y="7651"/>
                </a:lnTo>
                <a:close/>
                <a:moveTo>
                  <a:pt x="4784" y="9148"/>
                </a:moveTo>
                <a:lnTo>
                  <a:pt x="5952" y="9148"/>
                </a:lnTo>
                <a:lnTo>
                  <a:pt x="5961" y="13055"/>
                </a:lnTo>
                <a:lnTo>
                  <a:pt x="4784" y="13055"/>
                </a:lnTo>
                <a:lnTo>
                  <a:pt x="4784" y="9148"/>
                </a:lnTo>
                <a:close/>
                <a:moveTo>
                  <a:pt x="10589" y="11379"/>
                </a:moveTo>
                <a:lnTo>
                  <a:pt x="7972" y="11379"/>
                </a:lnTo>
                <a:cubicBezTo>
                  <a:pt x="8072" y="11927"/>
                  <a:pt x="8440" y="12200"/>
                  <a:pt x="9077" y="12200"/>
                </a:cubicBezTo>
                <a:cubicBezTo>
                  <a:pt x="9271" y="12200"/>
                  <a:pt x="9459" y="12174"/>
                  <a:pt x="9646" y="12118"/>
                </a:cubicBezTo>
                <a:cubicBezTo>
                  <a:pt x="9830" y="12063"/>
                  <a:pt x="10028" y="11992"/>
                  <a:pt x="10236" y="11903"/>
                </a:cubicBezTo>
                <a:lnTo>
                  <a:pt x="10236" y="12906"/>
                </a:lnTo>
                <a:cubicBezTo>
                  <a:pt x="9808" y="13084"/>
                  <a:pt x="9328" y="13173"/>
                  <a:pt x="8796" y="13173"/>
                </a:cubicBezTo>
                <a:cubicBezTo>
                  <a:pt x="8394" y="13173"/>
                  <a:pt x="8041" y="13090"/>
                  <a:pt x="7739" y="12926"/>
                </a:cubicBezTo>
                <a:cubicBezTo>
                  <a:pt x="7435" y="12762"/>
                  <a:pt x="7199" y="12524"/>
                  <a:pt x="7033" y="12216"/>
                </a:cubicBezTo>
                <a:cubicBezTo>
                  <a:pt x="6866" y="11907"/>
                  <a:pt x="6782" y="11545"/>
                  <a:pt x="6782" y="11128"/>
                </a:cubicBezTo>
                <a:cubicBezTo>
                  <a:pt x="6782" y="10438"/>
                  <a:pt x="6953" y="9905"/>
                  <a:pt x="7295" y="9525"/>
                </a:cubicBezTo>
                <a:cubicBezTo>
                  <a:pt x="7637" y="9148"/>
                  <a:pt x="8123" y="8959"/>
                  <a:pt x="8756" y="8959"/>
                </a:cubicBezTo>
                <a:cubicBezTo>
                  <a:pt x="9992" y="8959"/>
                  <a:pt x="10605" y="9765"/>
                  <a:pt x="10589" y="11379"/>
                </a:cubicBezTo>
                <a:close/>
                <a:moveTo>
                  <a:pt x="7965" y="10635"/>
                </a:moveTo>
                <a:lnTo>
                  <a:pt x="9428" y="10635"/>
                </a:lnTo>
                <a:cubicBezTo>
                  <a:pt x="9393" y="10353"/>
                  <a:pt x="9319" y="10151"/>
                  <a:pt x="9206" y="10031"/>
                </a:cubicBezTo>
                <a:cubicBezTo>
                  <a:pt x="9093" y="9911"/>
                  <a:pt x="8929" y="9851"/>
                  <a:pt x="8709" y="9851"/>
                </a:cubicBezTo>
                <a:cubicBezTo>
                  <a:pt x="8292" y="9851"/>
                  <a:pt x="8043" y="10113"/>
                  <a:pt x="7965" y="10635"/>
                </a:cubicBezTo>
                <a:close/>
                <a:moveTo>
                  <a:pt x="15305" y="11057"/>
                </a:moveTo>
                <a:cubicBezTo>
                  <a:pt x="15298" y="12467"/>
                  <a:pt x="14603" y="13173"/>
                  <a:pt x="13220" y="13173"/>
                </a:cubicBezTo>
                <a:cubicBezTo>
                  <a:pt x="12010" y="13173"/>
                  <a:pt x="11404" y="12829"/>
                  <a:pt x="11404" y="12138"/>
                </a:cubicBezTo>
                <a:lnTo>
                  <a:pt x="11404" y="7627"/>
                </a:lnTo>
                <a:lnTo>
                  <a:pt x="12547" y="7627"/>
                </a:lnTo>
                <a:lnTo>
                  <a:pt x="12547" y="9232"/>
                </a:lnTo>
                <a:cubicBezTo>
                  <a:pt x="12687" y="9150"/>
                  <a:pt x="12849" y="9088"/>
                  <a:pt x="13029" y="9046"/>
                </a:cubicBezTo>
                <a:cubicBezTo>
                  <a:pt x="13209" y="9003"/>
                  <a:pt x="13371" y="8983"/>
                  <a:pt x="13511" y="8983"/>
                </a:cubicBezTo>
                <a:cubicBezTo>
                  <a:pt x="14090" y="8983"/>
                  <a:pt x="14534" y="9161"/>
                  <a:pt x="14843" y="9514"/>
                </a:cubicBezTo>
                <a:cubicBezTo>
                  <a:pt x="15151" y="9869"/>
                  <a:pt x="15305" y="10384"/>
                  <a:pt x="15305" y="11057"/>
                </a:cubicBezTo>
                <a:close/>
                <a:moveTo>
                  <a:pt x="14137" y="11128"/>
                </a:moveTo>
                <a:cubicBezTo>
                  <a:pt x="14137" y="10318"/>
                  <a:pt x="13835" y="9914"/>
                  <a:pt x="13229" y="9914"/>
                </a:cubicBezTo>
                <a:cubicBezTo>
                  <a:pt x="13120" y="9914"/>
                  <a:pt x="13002" y="9927"/>
                  <a:pt x="12876" y="9956"/>
                </a:cubicBezTo>
                <a:cubicBezTo>
                  <a:pt x="12749" y="9985"/>
                  <a:pt x="12641" y="10027"/>
                  <a:pt x="12547" y="10078"/>
                </a:cubicBezTo>
                <a:lnTo>
                  <a:pt x="12547" y="11834"/>
                </a:lnTo>
                <a:cubicBezTo>
                  <a:pt x="12547" y="12078"/>
                  <a:pt x="12767" y="12200"/>
                  <a:pt x="13204" y="12200"/>
                </a:cubicBezTo>
                <a:cubicBezTo>
                  <a:pt x="13826" y="12200"/>
                  <a:pt x="14137" y="11843"/>
                  <a:pt x="14137" y="11128"/>
                </a:cubicBezTo>
                <a:close/>
                <a:moveTo>
                  <a:pt x="19698" y="11379"/>
                </a:moveTo>
                <a:lnTo>
                  <a:pt x="17081" y="11379"/>
                </a:lnTo>
                <a:cubicBezTo>
                  <a:pt x="17180" y="11927"/>
                  <a:pt x="17549" y="12200"/>
                  <a:pt x="18186" y="12200"/>
                </a:cubicBezTo>
                <a:cubicBezTo>
                  <a:pt x="18379" y="12200"/>
                  <a:pt x="18568" y="12174"/>
                  <a:pt x="18754" y="12118"/>
                </a:cubicBezTo>
                <a:cubicBezTo>
                  <a:pt x="18939" y="12063"/>
                  <a:pt x="19136" y="11992"/>
                  <a:pt x="19345" y="11903"/>
                </a:cubicBezTo>
                <a:lnTo>
                  <a:pt x="19345" y="12906"/>
                </a:lnTo>
                <a:cubicBezTo>
                  <a:pt x="18916" y="13084"/>
                  <a:pt x="18437" y="13173"/>
                  <a:pt x="17904" y="13173"/>
                </a:cubicBezTo>
                <a:cubicBezTo>
                  <a:pt x="17502" y="13173"/>
                  <a:pt x="17149" y="13090"/>
                  <a:pt x="16847" y="12926"/>
                </a:cubicBezTo>
                <a:cubicBezTo>
                  <a:pt x="16543" y="12762"/>
                  <a:pt x="16308" y="12524"/>
                  <a:pt x="16141" y="12216"/>
                </a:cubicBezTo>
                <a:cubicBezTo>
                  <a:pt x="15975" y="11907"/>
                  <a:pt x="15891" y="11545"/>
                  <a:pt x="15891" y="11128"/>
                </a:cubicBezTo>
                <a:cubicBezTo>
                  <a:pt x="15891" y="10438"/>
                  <a:pt x="16062" y="9905"/>
                  <a:pt x="16403" y="9525"/>
                </a:cubicBezTo>
                <a:cubicBezTo>
                  <a:pt x="16745" y="9148"/>
                  <a:pt x="17232" y="8959"/>
                  <a:pt x="17864" y="8959"/>
                </a:cubicBezTo>
                <a:cubicBezTo>
                  <a:pt x="19101" y="8959"/>
                  <a:pt x="19713" y="9765"/>
                  <a:pt x="19698" y="11379"/>
                </a:cubicBezTo>
                <a:close/>
                <a:moveTo>
                  <a:pt x="17074" y="10635"/>
                </a:moveTo>
                <a:lnTo>
                  <a:pt x="18537" y="10635"/>
                </a:lnTo>
                <a:cubicBezTo>
                  <a:pt x="18501" y="10353"/>
                  <a:pt x="18428" y="10151"/>
                  <a:pt x="18315" y="10031"/>
                </a:cubicBezTo>
                <a:cubicBezTo>
                  <a:pt x="18202" y="9911"/>
                  <a:pt x="18037" y="9851"/>
                  <a:pt x="17818" y="9851"/>
                </a:cubicBezTo>
                <a:cubicBezTo>
                  <a:pt x="17400" y="9851"/>
                  <a:pt x="17152" y="10113"/>
                  <a:pt x="17074" y="10635"/>
                </a:cubicBezTo>
                <a:close/>
                <a:moveTo>
                  <a:pt x="3210" y="3163"/>
                </a:moveTo>
                <a:lnTo>
                  <a:pt x="2544" y="1190"/>
                </a:lnTo>
                <a:lnTo>
                  <a:pt x="1887" y="3163"/>
                </a:lnTo>
                <a:lnTo>
                  <a:pt x="3210" y="3163"/>
                </a:lnTo>
                <a:close/>
                <a:moveTo>
                  <a:pt x="5827" y="3711"/>
                </a:moveTo>
                <a:lnTo>
                  <a:pt x="5827" y="1261"/>
                </a:lnTo>
                <a:lnTo>
                  <a:pt x="6993" y="1261"/>
                </a:lnTo>
                <a:lnTo>
                  <a:pt x="6993" y="3618"/>
                </a:lnTo>
                <a:cubicBezTo>
                  <a:pt x="6993" y="3869"/>
                  <a:pt x="7048" y="4056"/>
                  <a:pt x="7162" y="4178"/>
                </a:cubicBezTo>
                <a:cubicBezTo>
                  <a:pt x="7275" y="4300"/>
                  <a:pt x="7452" y="4362"/>
                  <a:pt x="7699" y="4362"/>
                </a:cubicBezTo>
                <a:cubicBezTo>
                  <a:pt x="7945" y="4362"/>
                  <a:pt x="8123" y="4300"/>
                  <a:pt x="8236" y="4178"/>
                </a:cubicBezTo>
                <a:cubicBezTo>
                  <a:pt x="8347" y="4056"/>
                  <a:pt x="8403" y="3869"/>
                  <a:pt x="8403" y="3618"/>
                </a:cubicBezTo>
                <a:lnTo>
                  <a:pt x="8403" y="1261"/>
                </a:lnTo>
                <a:lnTo>
                  <a:pt x="9499" y="1261"/>
                </a:lnTo>
                <a:lnTo>
                  <a:pt x="9499" y="3711"/>
                </a:lnTo>
                <a:cubicBezTo>
                  <a:pt x="9499" y="4260"/>
                  <a:pt x="9342" y="4668"/>
                  <a:pt x="9026" y="4937"/>
                </a:cubicBezTo>
                <a:cubicBezTo>
                  <a:pt x="8711" y="5206"/>
                  <a:pt x="8265" y="5341"/>
                  <a:pt x="7690" y="5341"/>
                </a:cubicBezTo>
                <a:cubicBezTo>
                  <a:pt x="7111" y="5341"/>
                  <a:pt x="6655" y="5206"/>
                  <a:pt x="6325" y="4932"/>
                </a:cubicBezTo>
                <a:cubicBezTo>
                  <a:pt x="5994" y="4662"/>
                  <a:pt x="5827" y="4255"/>
                  <a:pt x="5827" y="3711"/>
                </a:cubicBezTo>
                <a:close/>
                <a:moveTo>
                  <a:pt x="10423" y="5050"/>
                </a:moveTo>
                <a:lnTo>
                  <a:pt x="10423" y="4024"/>
                </a:lnTo>
                <a:cubicBezTo>
                  <a:pt x="10847" y="4342"/>
                  <a:pt x="11291" y="4502"/>
                  <a:pt x="11755" y="4502"/>
                </a:cubicBezTo>
                <a:cubicBezTo>
                  <a:pt x="11932" y="4502"/>
                  <a:pt x="12061" y="4471"/>
                  <a:pt x="12143" y="4411"/>
                </a:cubicBezTo>
                <a:cubicBezTo>
                  <a:pt x="12223" y="4351"/>
                  <a:pt x="12263" y="4271"/>
                  <a:pt x="12263" y="4167"/>
                </a:cubicBezTo>
                <a:cubicBezTo>
                  <a:pt x="12263" y="4047"/>
                  <a:pt x="12199" y="3958"/>
                  <a:pt x="12068" y="3900"/>
                </a:cubicBezTo>
                <a:cubicBezTo>
                  <a:pt x="11937" y="3842"/>
                  <a:pt x="11728" y="3780"/>
                  <a:pt x="11442" y="3711"/>
                </a:cubicBezTo>
                <a:cubicBezTo>
                  <a:pt x="11138" y="3649"/>
                  <a:pt x="10889" y="3525"/>
                  <a:pt x="10694" y="3336"/>
                </a:cubicBezTo>
                <a:cubicBezTo>
                  <a:pt x="10498" y="3148"/>
                  <a:pt x="10401" y="2875"/>
                  <a:pt x="10401" y="2513"/>
                </a:cubicBezTo>
                <a:cubicBezTo>
                  <a:pt x="10401" y="2204"/>
                  <a:pt x="10478" y="1951"/>
                  <a:pt x="10636" y="1753"/>
                </a:cubicBezTo>
                <a:cubicBezTo>
                  <a:pt x="10794" y="1556"/>
                  <a:pt x="10991" y="1409"/>
                  <a:pt x="11229" y="1318"/>
                </a:cubicBezTo>
                <a:cubicBezTo>
                  <a:pt x="11466" y="1227"/>
                  <a:pt x="11710" y="1183"/>
                  <a:pt x="11966" y="1183"/>
                </a:cubicBezTo>
                <a:cubicBezTo>
                  <a:pt x="12279" y="1183"/>
                  <a:pt x="12534" y="1210"/>
                  <a:pt x="12732" y="1265"/>
                </a:cubicBezTo>
                <a:cubicBezTo>
                  <a:pt x="12927" y="1321"/>
                  <a:pt x="13118" y="1405"/>
                  <a:pt x="13307" y="1518"/>
                </a:cubicBezTo>
                <a:lnTo>
                  <a:pt x="13307" y="2435"/>
                </a:lnTo>
                <a:cubicBezTo>
                  <a:pt x="13040" y="2288"/>
                  <a:pt x="12834" y="2184"/>
                  <a:pt x="12687" y="2122"/>
                </a:cubicBezTo>
                <a:cubicBezTo>
                  <a:pt x="12541" y="2060"/>
                  <a:pt x="12372" y="2029"/>
                  <a:pt x="12179" y="2029"/>
                </a:cubicBezTo>
                <a:cubicBezTo>
                  <a:pt x="11986" y="2029"/>
                  <a:pt x="11841" y="2058"/>
                  <a:pt x="11748" y="2118"/>
                </a:cubicBezTo>
                <a:cubicBezTo>
                  <a:pt x="11653" y="2177"/>
                  <a:pt x="11606" y="2264"/>
                  <a:pt x="11606" y="2373"/>
                </a:cubicBezTo>
                <a:cubicBezTo>
                  <a:pt x="11606" y="2504"/>
                  <a:pt x="11659" y="2597"/>
                  <a:pt x="11764" y="2657"/>
                </a:cubicBezTo>
                <a:cubicBezTo>
                  <a:pt x="11868" y="2717"/>
                  <a:pt x="12034" y="2779"/>
                  <a:pt x="12263" y="2843"/>
                </a:cubicBezTo>
                <a:cubicBezTo>
                  <a:pt x="12525" y="2910"/>
                  <a:pt x="12732" y="2977"/>
                  <a:pt x="12883" y="3041"/>
                </a:cubicBezTo>
                <a:cubicBezTo>
                  <a:pt x="13033" y="3108"/>
                  <a:pt x="13169" y="3221"/>
                  <a:pt x="13291" y="3378"/>
                </a:cubicBezTo>
                <a:cubicBezTo>
                  <a:pt x="13411" y="3538"/>
                  <a:pt x="13471" y="3763"/>
                  <a:pt x="13471" y="4049"/>
                </a:cubicBezTo>
                <a:cubicBezTo>
                  <a:pt x="13460" y="4497"/>
                  <a:pt x="13291" y="4824"/>
                  <a:pt x="12962" y="5030"/>
                </a:cubicBezTo>
                <a:cubicBezTo>
                  <a:pt x="12632" y="5237"/>
                  <a:pt x="12214" y="5341"/>
                  <a:pt x="11708" y="5341"/>
                </a:cubicBezTo>
                <a:cubicBezTo>
                  <a:pt x="11457" y="5341"/>
                  <a:pt x="11240" y="5317"/>
                  <a:pt x="11051" y="5268"/>
                </a:cubicBezTo>
                <a:cubicBezTo>
                  <a:pt x="10862" y="5217"/>
                  <a:pt x="10654" y="5146"/>
                  <a:pt x="10423" y="505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pic>
        <p:nvPicPr>
          <p:cNvPr id="6" name="Superzeichen">
            <a:extLst>
              <a:ext uri="{FF2B5EF4-FFF2-40B4-BE49-F238E27FC236}">
                <a16:creationId xmlns:a16="http://schemas.microsoft.com/office/drawing/2014/main" id="{6D212340-872E-4921-A83C-91D6ED0106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13" y="12113807"/>
            <a:ext cx="851111" cy="851111"/>
          </a:xfrm>
          <a:prstGeom prst="rect">
            <a:avLst/>
          </a:prstGeom>
        </p:spPr>
      </p:pic>
      <p:sp>
        <p:nvSpPr>
          <p:cNvPr id="11" name="Superzeichen">
            <a:extLst>
              <a:ext uri="{FF2B5EF4-FFF2-40B4-BE49-F238E27FC236}">
                <a16:creationId xmlns:a16="http://schemas.microsoft.com/office/drawing/2014/main" id="{ECB045B2-5DF4-4673-A514-F07FC4A3EC77}"/>
              </a:ext>
            </a:extLst>
          </p:cNvPr>
          <p:cNvSpPr>
            <a:spLocks noChangeAspect="1" noEditPoints="1"/>
          </p:cNvSpPr>
          <p:nvPr userDrawn="1"/>
        </p:nvSpPr>
        <p:spPr bwMode="auto">
          <a:xfrm>
            <a:off x="5040313" y="5094288"/>
            <a:ext cx="3448050" cy="3446463"/>
          </a:xfrm>
          <a:custGeom>
            <a:avLst/>
            <a:gdLst>
              <a:gd name="T0" fmla="*/ 4789 w 9578"/>
              <a:gd name="T1" fmla="*/ 4789 h 9578"/>
              <a:gd name="T2" fmla="*/ 0 w 9578"/>
              <a:gd name="T3" fmla="*/ 2925 h 9578"/>
              <a:gd name="T4" fmla="*/ 1804 w 9578"/>
              <a:gd name="T5" fmla="*/ 4789 h 9578"/>
              <a:gd name="T6" fmla="*/ 0 w 9578"/>
              <a:gd name="T7" fmla="*/ 6652 h 9578"/>
              <a:gd name="T8" fmla="*/ 4789 w 9578"/>
              <a:gd name="T9" fmla="*/ 4789 h 9578"/>
              <a:gd name="T10" fmla="*/ 4789 w 9578"/>
              <a:gd name="T11" fmla="*/ 4789 h 9578"/>
              <a:gd name="T12" fmla="*/ 9578 w 9578"/>
              <a:gd name="T13" fmla="*/ 6652 h 9578"/>
              <a:gd name="T14" fmla="*/ 7774 w 9578"/>
              <a:gd name="T15" fmla="*/ 4789 h 9578"/>
              <a:gd name="T16" fmla="*/ 9578 w 9578"/>
              <a:gd name="T17" fmla="*/ 2925 h 9578"/>
              <a:gd name="T18" fmla="*/ 4789 w 9578"/>
              <a:gd name="T19" fmla="*/ 4789 h 9578"/>
              <a:gd name="T20" fmla="*/ 4789 w 9578"/>
              <a:gd name="T21" fmla="*/ 4789 h 9578"/>
              <a:gd name="T22" fmla="*/ 2925 w 9578"/>
              <a:gd name="T23" fmla="*/ 9578 h 9578"/>
              <a:gd name="T24" fmla="*/ 4789 w 9578"/>
              <a:gd name="T25" fmla="*/ 7774 h 9578"/>
              <a:gd name="T26" fmla="*/ 6653 w 9578"/>
              <a:gd name="T27" fmla="*/ 9578 h 9578"/>
              <a:gd name="T28" fmla="*/ 4789 w 9578"/>
              <a:gd name="T29" fmla="*/ 4789 h 9578"/>
              <a:gd name="T30" fmla="*/ 4789 w 9578"/>
              <a:gd name="T31" fmla="*/ 4789 h 9578"/>
              <a:gd name="T32" fmla="*/ 6653 w 9578"/>
              <a:gd name="T33" fmla="*/ 0 h 9578"/>
              <a:gd name="T34" fmla="*/ 4789 w 9578"/>
              <a:gd name="T35" fmla="*/ 1803 h 9578"/>
              <a:gd name="T36" fmla="*/ 2925 w 9578"/>
              <a:gd name="T37" fmla="*/ 0 h 9578"/>
              <a:gd name="T38" fmla="*/ 4789 w 9578"/>
              <a:gd name="T39" fmla="*/ 4789 h 9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78" h="9578">
                <a:moveTo>
                  <a:pt x="4789" y="4789"/>
                </a:moveTo>
                <a:lnTo>
                  <a:pt x="0" y="2925"/>
                </a:lnTo>
                <a:lnTo>
                  <a:pt x="1804" y="4789"/>
                </a:lnTo>
                <a:lnTo>
                  <a:pt x="0" y="6652"/>
                </a:lnTo>
                <a:lnTo>
                  <a:pt x="4789" y="4789"/>
                </a:lnTo>
                <a:close/>
                <a:moveTo>
                  <a:pt x="4789" y="4789"/>
                </a:moveTo>
                <a:lnTo>
                  <a:pt x="9578" y="6652"/>
                </a:lnTo>
                <a:lnTo>
                  <a:pt x="7774" y="4789"/>
                </a:lnTo>
                <a:lnTo>
                  <a:pt x="9578" y="2925"/>
                </a:lnTo>
                <a:lnTo>
                  <a:pt x="4789" y="4789"/>
                </a:lnTo>
                <a:close/>
                <a:moveTo>
                  <a:pt x="4789" y="4789"/>
                </a:moveTo>
                <a:lnTo>
                  <a:pt x="2925" y="9578"/>
                </a:lnTo>
                <a:lnTo>
                  <a:pt x="4789" y="7774"/>
                </a:lnTo>
                <a:lnTo>
                  <a:pt x="6653" y="9578"/>
                </a:lnTo>
                <a:lnTo>
                  <a:pt x="4789" y="4789"/>
                </a:lnTo>
                <a:close/>
                <a:moveTo>
                  <a:pt x="4789" y="4789"/>
                </a:moveTo>
                <a:lnTo>
                  <a:pt x="6653" y="0"/>
                </a:lnTo>
                <a:lnTo>
                  <a:pt x="4789" y="1803"/>
                </a:lnTo>
                <a:lnTo>
                  <a:pt x="2925" y="0"/>
                </a:lnTo>
                <a:lnTo>
                  <a:pt x="4789" y="47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2937910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4720">
          <p15:clr>
            <a:srgbClr val="FBAE40"/>
          </p15:clr>
        </p15:guide>
        <p15:guide id="3" pos="6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Aus Liebe zum Leben (B)">
    <p:bg>
      <p:bgRef idx="1001">
        <a:schemeClr val="bg2"/>
      </p:bgRef>
    </p:bg>
    <p:spTree>
      <p:nvGrpSpPr>
        <p:cNvPr id="1" name=""/>
        <p:cNvGrpSpPr/>
        <p:nvPr/>
      </p:nvGrpSpPr>
      <p:grpSpPr>
        <a:xfrm>
          <a:off x="0" y="0"/>
          <a:ext cx="0" cy="0"/>
          <a:chOff x="0" y="0"/>
          <a:chExt cx="0" cy="0"/>
        </a:xfrm>
      </p:grpSpPr>
      <p:sp>
        <p:nvSpPr>
          <p:cNvPr id="9" name="Fläche">
            <a:extLst>
              <a:ext uri="{FF2B5EF4-FFF2-40B4-BE49-F238E27FC236}">
                <a16:creationId xmlns:a16="http://schemas.microsoft.com/office/drawing/2014/main" id="{AE5461E8-69D8-4CF4-8D10-F1E16D2CB372}"/>
              </a:ext>
            </a:extLst>
          </p:cNvPr>
          <p:cNvSpPr>
            <a:spLocks noChangeAspect="1"/>
          </p:cNvSpPr>
          <p:nvPr userDrawn="1"/>
        </p:nvSpPr>
        <p:spPr bwMode="auto">
          <a:xfrm>
            <a:off x="11006138" y="0"/>
            <a:ext cx="13376275" cy="13716000"/>
          </a:xfrm>
          <a:custGeom>
            <a:avLst/>
            <a:gdLst>
              <a:gd name="T0" fmla="*/ 14766 w 37129"/>
              <a:gd name="T1" fmla="*/ 0 h 38100"/>
              <a:gd name="T2" fmla="*/ 0 w 37129"/>
              <a:gd name="T3" fmla="*/ 38100 h 38100"/>
              <a:gd name="T4" fmla="*/ 37129 w 37129"/>
              <a:gd name="T5" fmla="*/ 38100 h 38100"/>
              <a:gd name="T6" fmla="*/ 37129 w 37129"/>
              <a:gd name="T7" fmla="*/ 0 h 38100"/>
              <a:gd name="T8" fmla="*/ 14766 w 37129"/>
              <a:gd name="T9" fmla="*/ 0 h 38100"/>
            </a:gdLst>
            <a:ahLst/>
            <a:cxnLst>
              <a:cxn ang="0">
                <a:pos x="T0" y="T1"/>
              </a:cxn>
              <a:cxn ang="0">
                <a:pos x="T2" y="T3"/>
              </a:cxn>
              <a:cxn ang="0">
                <a:pos x="T4" y="T5"/>
              </a:cxn>
              <a:cxn ang="0">
                <a:pos x="T6" y="T7"/>
              </a:cxn>
              <a:cxn ang="0">
                <a:pos x="T8" y="T9"/>
              </a:cxn>
            </a:cxnLst>
            <a:rect l="0" t="0" r="r" b="b"/>
            <a:pathLst>
              <a:path w="37129" h="38100">
                <a:moveTo>
                  <a:pt x="14766" y="0"/>
                </a:moveTo>
                <a:lnTo>
                  <a:pt x="0" y="38100"/>
                </a:lnTo>
                <a:lnTo>
                  <a:pt x="37129" y="38100"/>
                </a:lnTo>
                <a:lnTo>
                  <a:pt x="37129" y="0"/>
                </a:lnTo>
                <a:lnTo>
                  <a:pt x="1476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oliennummer">
            <a:extLst>
              <a:ext uri="{FF2B5EF4-FFF2-40B4-BE49-F238E27FC236}">
                <a16:creationId xmlns:a16="http://schemas.microsoft.com/office/drawing/2014/main" id="{A25E2954-9776-4E73-BDD2-9AE179423E45}"/>
              </a:ext>
            </a:extLst>
          </p:cNvPr>
          <p:cNvSpPr>
            <a:spLocks noGrp="1"/>
          </p:cNvSpPr>
          <p:nvPr>
            <p:ph type="sldNum" sz="quarter" idx="10"/>
          </p:nvPr>
        </p:nvSpPr>
        <p:spPr>
          <a:xfrm>
            <a:off x="22288500" y="12625161"/>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pic>
        <p:nvPicPr>
          <p:cNvPr id="6" name="Superzeichen">
            <a:extLst>
              <a:ext uri="{FF2B5EF4-FFF2-40B4-BE49-F238E27FC236}">
                <a16:creationId xmlns:a16="http://schemas.microsoft.com/office/drawing/2014/main" id="{6D212340-872E-4921-A83C-91D6ED0106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13" y="12113807"/>
            <a:ext cx="851111" cy="851111"/>
          </a:xfrm>
          <a:prstGeom prst="rect">
            <a:avLst/>
          </a:prstGeom>
        </p:spPr>
      </p:pic>
      <p:sp>
        <p:nvSpPr>
          <p:cNvPr id="10" name="Aus Liebe zum Leben">
            <a:extLst>
              <a:ext uri="{FF2B5EF4-FFF2-40B4-BE49-F238E27FC236}">
                <a16:creationId xmlns:a16="http://schemas.microsoft.com/office/drawing/2014/main" id="{6D7735CA-9E5D-4111-A1A2-FEEF4D3923DF}"/>
              </a:ext>
            </a:extLst>
          </p:cNvPr>
          <p:cNvSpPr>
            <a:spLocks noChangeAspect="1" noEditPoints="1"/>
          </p:cNvSpPr>
          <p:nvPr userDrawn="1"/>
        </p:nvSpPr>
        <p:spPr bwMode="auto">
          <a:xfrm>
            <a:off x="1014412" y="915988"/>
            <a:ext cx="17443450" cy="10318750"/>
          </a:xfrm>
          <a:custGeom>
            <a:avLst/>
            <a:gdLst>
              <a:gd name="T0" fmla="*/ 84 w 48420"/>
              <a:gd name="T1" fmla="*/ 7335 h 28661"/>
              <a:gd name="T2" fmla="*/ 5364 w 48420"/>
              <a:gd name="T3" fmla="*/ 7335 h 28661"/>
              <a:gd name="T4" fmla="*/ 1819 w 48420"/>
              <a:gd name="T5" fmla="*/ 27158 h 28661"/>
              <a:gd name="T6" fmla="*/ 103 w 48420"/>
              <a:gd name="T7" fmla="*/ 21443 h 28661"/>
              <a:gd name="T8" fmla="*/ 9499 w 48420"/>
              <a:gd name="T9" fmla="*/ 27236 h 28661"/>
              <a:gd name="T10" fmla="*/ 6922 w 48420"/>
              <a:gd name="T11" fmla="*/ 28328 h 28661"/>
              <a:gd name="T12" fmla="*/ 8296 w 48420"/>
              <a:gd name="T13" fmla="*/ 22967 h 28661"/>
              <a:gd name="T14" fmla="*/ 8905 w 48420"/>
              <a:gd name="T15" fmla="*/ 24416 h 28661"/>
              <a:gd name="T16" fmla="*/ 14329 w 48420"/>
              <a:gd name="T17" fmla="*/ 28661 h 28661"/>
              <a:gd name="T18" fmla="*/ 13420 w 48420"/>
              <a:gd name="T19" fmla="*/ 23336 h 28661"/>
              <a:gd name="T20" fmla="*/ 17146 w 48420"/>
              <a:gd name="T21" fmla="*/ 25802 h 28661"/>
              <a:gd name="T22" fmla="*/ 13420 w 48420"/>
              <a:gd name="T23" fmla="*/ 24479 h 28661"/>
              <a:gd name="T24" fmla="*/ 23083 w 48420"/>
              <a:gd name="T25" fmla="*/ 26237 h 28661"/>
              <a:gd name="T26" fmla="*/ 22606 w 48420"/>
              <a:gd name="T27" fmla="*/ 26945 h 28661"/>
              <a:gd name="T28" fmla="*/ 18277 w 48420"/>
              <a:gd name="T29" fmla="*/ 27368 h 28661"/>
              <a:gd name="T30" fmla="*/ 23083 w 48420"/>
              <a:gd name="T31" fmla="*/ 26237 h 28661"/>
              <a:gd name="T32" fmla="*/ 20542 w 48420"/>
              <a:gd name="T33" fmla="*/ 24173 h 28661"/>
              <a:gd name="T34" fmla="*/ 29233 w 48420"/>
              <a:gd name="T35" fmla="*/ 24905 h 28661"/>
              <a:gd name="T36" fmla="*/ 26617 w 48420"/>
              <a:gd name="T37" fmla="*/ 24299 h 28661"/>
              <a:gd name="T38" fmla="*/ 24184 w 48420"/>
              <a:gd name="T39" fmla="*/ 28502 h 28661"/>
              <a:gd name="T40" fmla="*/ 4254 w 48420"/>
              <a:gd name="T41" fmla="*/ 13791 h 28661"/>
              <a:gd name="T42" fmla="*/ 0 w 48420"/>
              <a:gd name="T43" fmla="*/ 17919 h 28661"/>
              <a:gd name="T44" fmla="*/ 63 w 48420"/>
              <a:gd name="T45" fmla="*/ 12564 h 28661"/>
              <a:gd name="T46" fmla="*/ 5430 w 48420"/>
              <a:gd name="T47" fmla="*/ 12564 h 28661"/>
              <a:gd name="T48" fmla="*/ 7959 w 48420"/>
              <a:gd name="T49" fmla="*/ 16755 h 28661"/>
              <a:gd name="T50" fmla="*/ 10392 w 48420"/>
              <a:gd name="T51" fmla="*/ 12564 h 28661"/>
              <a:gd name="T52" fmla="*/ 6102 w 48420"/>
              <a:gd name="T53" fmla="*/ 17526 h 28661"/>
              <a:gd name="T54" fmla="*/ 18510 w 48420"/>
              <a:gd name="T55" fmla="*/ 17919 h 28661"/>
              <a:gd name="T56" fmla="*/ 16764 w 48420"/>
              <a:gd name="T57" fmla="*/ 14322 h 28661"/>
              <a:gd name="T58" fmla="*/ 14151 w 48420"/>
              <a:gd name="T59" fmla="*/ 13716 h 28661"/>
              <a:gd name="T60" fmla="*/ 11790 w 48420"/>
              <a:gd name="T61" fmla="*/ 13020 h 28661"/>
              <a:gd name="T62" fmla="*/ 17013 w 48420"/>
              <a:gd name="T63" fmla="*/ 12516 h 28661"/>
              <a:gd name="T64" fmla="*/ 4422 w 48420"/>
              <a:gd name="T65" fmla="*/ 4551 h 28661"/>
              <a:gd name="T66" fmla="*/ 7959 w 48420"/>
              <a:gd name="T67" fmla="*/ 5292 h 28661"/>
              <a:gd name="T68" fmla="*/ 9762 w 48420"/>
              <a:gd name="T69" fmla="*/ 5922 h 28661"/>
              <a:gd name="T70" fmla="*/ 11439 w 48420"/>
              <a:gd name="T71" fmla="*/ 1980 h 28661"/>
              <a:gd name="T72" fmla="*/ 10476 w 48420"/>
              <a:gd name="T73" fmla="*/ 7494 h 28661"/>
              <a:gd name="T74" fmla="*/ 14169 w 48420"/>
              <a:gd name="T75" fmla="*/ 5715 h 28661"/>
              <a:gd name="T76" fmla="*/ 16392 w 48420"/>
              <a:gd name="T77" fmla="*/ 5547 h 28661"/>
              <a:gd name="T78" fmla="*/ 14457 w 48420"/>
              <a:gd name="T79" fmla="*/ 2646 h 28661"/>
              <a:gd name="T80" fmla="*/ 18066 w 48420"/>
              <a:gd name="T81" fmla="*/ 2328 h 28661"/>
              <a:gd name="T82" fmla="*/ 15960 w 48420"/>
              <a:gd name="T83" fmla="*/ 3138 h 28661"/>
              <a:gd name="T84" fmla="*/ 17493 w 48420"/>
              <a:gd name="T85" fmla="*/ 4386 h 28661"/>
              <a:gd name="T86" fmla="*/ 15906 w 48420"/>
              <a:gd name="T87" fmla="*/ 7494 h 28661"/>
              <a:gd name="T88" fmla="*/ 24108 w 48420"/>
              <a:gd name="T89" fmla="*/ 276 h 28661"/>
              <a:gd name="T90" fmla="*/ 22392 w 48420"/>
              <a:gd name="T91" fmla="*/ 7335 h 28661"/>
              <a:gd name="T92" fmla="*/ 29844 w 48420"/>
              <a:gd name="T93" fmla="*/ 1251 h 28661"/>
              <a:gd name="T94" fmla="*/ 29823 w 48420"/>
              <a:gd name="T95" fmla="*/ 2055 h 28661"/>
              <a:gd name="T96" fmla="*/ 36090 w 48420"/>
              <a:gd name="T97" fmla="*/ 5070 h 28661"/>
              <a:gd name="T98" fmla="*/ 35613 w 48420"/>
              <a:gd name="T99" fmla="*/ 5778 h 28661"/>
              <a:gd name="T100" fmla="*/ 31284 w 48420"/>
              <a:gd name="T101" fmla="*/ 6201 h 28661"/>
              <a:gd name="T102" fmla="*/ 36090 w 48420"/>
              <a:gd name="T103" fmla="*/ 5070 h 28661"/>
              <a:gd name="T104" fmla="*/ 33549 w 48420"/>
              <a:gd name="T105" fmla="*/ 3006 h 28661"/>
              <a:gd name="T106" fmla="*/ 37191 w 48420"/>
              <a:gd name="T107" fmla="*/ 6096 h 28661"/>
              <a:gd name="T108" fmla="*/ 39387 w 48420"/>
              <a:gd name="T109" fmla="*/ 1917 h 28661"/>
              <a:gd name="T110" fmla="*/ 40884 w 48420"/>
              <a:gd name="T111" fmla="*/ 4731 h 28661"/>
              <a:gd name="T112" fmla="*/ 38736 w 48420"/>
              <a:gd name="T113" fmla="*/ 5685 h 28661"/>
              <a:gd name="T114" fmla="*/ 44862 w 48420"/>
              <a:gd name="T115" fmla="*/ 5070 h 28661"/>
              <a:gd name="T116" fmla="*/ 47922 w 48420"/>
              <a:gd name="T117" fmla="*/ 7134 h 28661"/>
              <a:gd name="T118" fmla="*/ 43254 w 48420"/>
              <a:gd name="T119" fmla="*/ 4731 h 28661"/>
              <a:gd name="T120" fmla="*/ 44853 w 48420"/>
              <a:gd name="T121" fmla="*/ 4065 h 28661"/>
              <a:gd name="T122" fmla="*/ 44853 w 48420"/>
              <a:gd name="T123" fmla="*/ 4065 h 28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20" h="28661">
                <a:moveTo>
                  <a:pt x="4845" y="5811"/>
                </a:moveTo>
                <a:lnTo>
                  <a:pt x="2211" y="5811"/>
                </a:lnTo>
                <a:lnTo>
                  <a:pt x="1704" y="7335"/>
                </a:lnTo>
                <a:lnTo>
                  <a:pt x="84" y="7335"/>
                </a:lnTo>
                <a:lnTo>
                  <a:pt x="2751" y="276"/>
                </a:lnTo>
                <a:lnTo>
                  <a:pt x="4623" y="276"/>
                </a:lnTo>
                <a:lnTo>
                  <a:pt x="7122" y="7335"/>
                </a:lnTo>
                <a:lnTo>
                  <a:pt x="5364" y="7335"/>
                </a:lnTo>
                <a:lnTo>
                  <a:pt x="4845" y="5811"/>
                </a:lnTo>
                <a:close/>
                <a:moveTo>
                  <a:pt x="103" y="21443"/>
                </a:moveTo>
                <a:lnTo>
                  <a:pt x="1819" y="21443"/>
                </a:lnTo>
                <a:lnTo>
                  <a:pt x="1819" y="27158"/>
                </a:lnTo>
                <a:lnTo>
                  <a:pt x="4888" y="27158"/>
                </a:lnTo>
                <a:lnTo>
                  <a:pt x="4888" y="28502"/>
                </a:lnTo>
                <a:lnTo>
                  <a:pt x="103" y="28502"/>
                </a:lnTo>
                <a:lnTo>
                  <a:pt x="103" y="21443"/>
                </a:lnTo>
                <a:close/>
                <a:moveTo>
                  <a:pt x="10774" y="26237"/>
                </a:moveTo>
                <a:lnTo>
                  <a:pt x="7237" y="26237"/>
                </a:lnTo>
                <a:cubicBezTo>
                  <a:pt x="7372" y="26978"/>
                  <a:pt x="7870" y="27347"/>
                  <a:pt x="8731" y="27347"/>
                </a:cubicBezTo>
                <a:cubicBezTo>
                  <a:pt x="8992" y="27347"/>
                  <a:pt x="9247" y="27311"/>
                  <a:pt x="9499" y="27236"/>
                </a:cubicBezTo>
                <a:cubicBezTo>
                  <a:pt x="9748" y="27161"/>
                  <a:pt x="10015" y="27065"/>
                  <a:pt x="10297" y="26945"/>
                </a:cubicBezTo>
                <a:lnTo>
                  <a:pt x="10297" y="28301"/>
                </a:lnTo>
                <a:cubicBezTo>
                  <a:pt x="9718" y="28541"/>
                  <a:pt x="9070" y="28661"/>
                  <a:pt x="8350" y="28661"/>
                </a:cubicBezTo>
                <a:cubicBezTo>
                  <a:pt x="7807" y="28661"/>
                  <a:pt x="7330" y="28550"/>
                  <a:pt x="6922" y="28328"/>
                </a:cubicBezTo>
                <a:cubicBezTo>
                  <a:pt x="6511" y="28106"/>
                  <a:pt x="6193" y="27785"/>
                  <a:pt x="5968" y="27368"/>
                </a:cubicBezTo>
                <a:cubicBezTo>
                  <a:pt x="5743" y="26951"/>
                  <a:pt x="5629" y="26462"/>
                  <a:pt x="5629" y="25898"/>
                </a:cubicBezTo>
                <a:cubicBezTo>
                  <a:pt x="5629" y="24965"/>
                  <a:pt x="5860" y="24245"/>
                  <a:pt x="6322" y="23732"/>
                </a:cubicBezTo>
                <a:cubicBezTo>
                  <a:pt x="6784" y="23222"/>
                  <a:pt x="7441" y="22967"/>
                  <a:pt x="8296" y="22967"/>
                </a:cubicBezTo>
                <a:cubicBezTo>
                  <a:pt x="9967" y="22967"/>
                  <a:pt x="10795" y="24056"/>
                  <a:pt x="10774" y="26237"/>
                </a:cubicBezTo>
                <a:close/>
                <a:moveTo>
                  <a:pt x="7228" y="25232"/>
                </a:moveTo>
                <a:lnTo>
                  <a:pt x="9205" y="25232"/>
                </a:lnTo>
                <a:cubicBezTo>
                  <a:pt x="9157" y="24851"/>
                  <a:pt x="9058" y="24578"/>
                  <a:pt x="8905" y="24416"/>
                </a:cubicBezTo>
                <a:cubicBezTo>
                  <a:pt x="8752" y="24254"/>
                  <a:pt x="8530" y="24173"/>
                  <a:pt x="8233" y="24173"/>
                </a:cubicBezTo>
                <a:cubicBezTo>
                  <a:pt x="7669" y="24173"/>
                  <a:pt x="7333" y="24527"/>
                  <a:pt x="7228" y="25232"/>
                </a:cubicBezTo>
                <a:close/>
                <a:moveTo>
                  <a:pt x="17146" y="25802"/>
                </a:moveTo>
                <a:cubicBezTo>
                  <a:pt x="17137" y="27707"/>
                  <a:pt x="16198" y="28661"/>
                  <a:pt x="14329" y="28661"/>
                </a:cubicBezTo>
                <a:cubicBezTo>
                  <a:pt x="12694" y="28661"/>
                  <a:pt x="11875" y="28196"/>
                  <a:pt x="11875" y="27263"/>
                </a:cubicBezTo>
                <a:lnTo>
                  <a:pt x="11875" y="21167"/>
                </a:lnTo>
                <a:lnTo>
                  <a:pt x="13420" y="21167"/>
                </a:lnTo>
                <a:lnTo>
                  <a:pt x="13420" y="23336"/>
                </a:lnTo>
                <a:cubicBezTo>
                  <a:pt x="13609" y="23225"/>
                  <a:pt x="13828" y="23141"/>
                  <a:pt x="14071" y="23084"/>
                </a:cubicBezTo>
                <a:cubicBezTo>
                  <a:pt x="14314" y="23027"/>
                  <a:pt x="14533" y="23000"/>
                  <a:pt x="14722" y="23000"/>
                </a:cubicBezTo>
                <a:cubicBezTo>
                  <a:pt x="15505" y="23000"/>
                  <a:pt x="16105" y="23240"/>
                  <a:pt x="16522" y="23717"/>
                </a:cubicBezTo>
                <a:cubicBezTo>
                  <a:pt x="16939" y="24197"/>
                  <a:pt x="17146" y="24893"/>
                  <a:pt x="17146" y="25802"/>
                </a:cubicBezTo>
                <a:close/>
                <a:moveTo>
                  <a:pt x="15568" y="25898"/>
                </a:moveTo>
                <a:cubicBezTo>
                  <a:pt x="15568" y="24803"/>
                  <a:pt x="15160" y="24257"/>
                  <a:pt x="14341" y="24257"/>
                </a:cubicBezTo>
                <a:cubicBezTo>
                  <a:pt x="14194" y="24257"/>
                  <a:pt x="14035" y="24275"/>
                  <a:pt x="13864" y="24314"/>
                </a:cubicBezTo>
                <a:cubicBezTo>
                  <a:pt x="13693" y="24353"/>
                  <a:pt x="13546" y="24410"/>
                  <a:pt x="13420" y="24479"/>
                </a:cubicBezTo>
                <a:lnTo>
                  <a:pt x="13420" y="26852"/>
                </a:lnTo>
                <a:cubicBezTo>
                  <a:pt x="13420" y="27182"/>
                  <a:pt x="13717" y="27347"/>
                  <a:pt x="14308" y="27347"/>
                </a:cubicBezTo>
                <a:cubicBezTo>
                  <a:pt x="15148" y="27347"/>
                  <a:pt x="15568" y="26864"/>
                  <a:pt x="15568" y="25898"/>
                </a:cubicBezTo>
                <a:close/>
                <a:moveTo>
                  <a:pt x="23083" y="26237"/>
                </a:moveTo>
                <a:lnTo>
                  <a:pt x="19546" y="26237"/>
                </a:lnTo>
                <a:cubicBezTo>
                  <a:pt x="19681" y="26978"/>
                  <a:pt x="20179" y="27347"/>
                  <a:pt x="21040" y="27347"/>
                </a:cubicBezTo>
                <a:cubicBezTo>
                  <a:pt x="21301" y="27347"/>
                  <a:pt x="21556" y="27311"/>
                  <a:pt x="21808" y="27236"/>
                </a:cubicBezTo>
                <a:cubicBezTo>
                  <a:pt x="22057" y="27161"/>
                  <a:pt x="22324" y="27065"/>
                  <a:pt x="22606" y="26945"/>
                </a:cubicBezTo>
                <a:lnTo>
                  <a:pt x="22606" y="28301"/>
                </a:lnTo>
                <a:cubicBezTo>
                  <a:pt x="22027" y="28541"/>
                  <a:pt x="21379" y="28661"/>
                  <a:pt x="20659" y="28661"/>
                </a:cubicBezTo>
                <a:cubicBezTo>
                  <a:pt x="20116" y="28661"/>
                  <a:pt x="19639" y="28550"/>
                  <a:pt x="19231" y="28328"/>
                </a:cubicBezTo>
                <a:cubicBezTo>
                  <a:pt x="18820" y="28106"/>
                  <a:pt x="18502" y="27785"/>
                  <a:pt x="18277" y="27368"/>
                </a:cubicBezTo>
                <a:cubicBezTo>
                  <a:pt x="18052" y="26951"/>
                  <a:pt x="17938" y="26462"/>
                  <a:pt x="17938" y="25898"/>
                </a:cubicBezTo>
                <a:cubicBezTo>
                  <a:pt x="17938" y="24965"/>
                  <a:pt x="18169" y="24245"/>
                  <a:pt x="18631" y="23732"/>
                </a:cubicBezTo>
                <a:cubicBezTo>
                  <a:pt x="19093" y="23222"/>
                  <a:pt x="19750" y="22967"/>
                  <a:pt x="20605" y="22967"/>
                </a:cubicBezTo>
                <a:cubicBezTo>
                  <a:pt x="22276" y="22967"/>
                  <a:pt x="23104" y="24056"/>
                  <a:pt x="23083" y="26237"/>
                </a:cubicBezTo>
                <a:close/>
                <a:moveTo>
                  <a:pt x="19537" y="25232"/>
                </a:moveTo>
                <a:lnTo>
                  <a:pt x="21514" y="25232"/>
                </a:lnTo>
                <a:cubicBezTo>
                  <a:pt x="21466" y="24851"/>
                  <a:pt x="21367" y="24578"/>
                  <a:pt x="21214" y="24416"/>
                </a:cubicBezTo>
                <a:cubicBezTo>
                  <a:pt x="21061" y="24254"/>
                  <a:pt x="20839" y="24173"/>
                  <a:pt x="20542" y="24173"/>
                </a:cubicBezTo>
                <a:cubicBezTo>
                  <a:pt x="19978" y="24173"/>
                  <a:pt x="19642" y="24527"/>
                  <a:pt x="19537" y="25232"/>
                </a:cubicBezTo>
                <a:close/>
                <a:moveTo>
                  <a:pt x="26956" y="23000"/>
                </a:moveTo>
                <a:cubicBezTo>
                  <a:pt x="27712" y="23000"/>
                  <a:pt x="28282" y="23147"/>
                  <a:pt x="28663" y="23444"/>
                </a:cubicBezTo>
                <a:cubicBezTo>
                  <a:pt x="29044" y="23741"/>
                  <a:pt x="29233" y="24227"/>
                  <a:pt x="29233" y="24905"/>
                </a:cubicBezTo>
                <a:lnTo>
                  <a:pt x="29233" y="28502"/>
                </a:lnTo>
                <a:lnTo>
                  <a:pt x="27655" y="28502"/>
                </a:lnTo>
                <a:lnTo>
                  <a:pt x="27655" y="25220"/>
                </a:lnTo>
                <a:cubicBezTo>
                  <a:pt x="27655" y="24605"/>
                  <a:pt x="27310" y="24299"/>
                  <a:pt x="26617" y="24299"/>
                </a:cubicBezTo>
                <a:cubicBezTo>
                  <a:pt x="26464" y="24299"/>
                  <a:pt x="26305" y="24317"/>
                  <a:pt x="26143" y="24353"/>
                </a:cubicBezTo>
                <a:cubicBezTo>
                  <a:pt x="25978" y="24389"/>
                  <a:pt x="25852" y="24431"/>
                  <a:pt x="25759" y="24479"/>
                </a:cubicBezTo>
                <a:lnTo>
                  <a:pt x="25759" y="28502"/>
                </a:lnTo>
                <a:lnTo>
                  <a:pt x="24184" y="28502"/>
                </a:lnTo>
                <a:lnTo>
                  <a:pt x="24184" y="23603"/>
                </a:lnTo>
                <a:cubicBezTo>
                  <a:pt x="24457" y="23456"/>
                  <a:pt x="24877" y="23318"/>
                  <a:pt x="25444" y="23189"/>
                </a:cubicBezTo>
                <a:cubicBezTo>
                  <a:pt x="26008" y="23063"/>
                  <a:pt x="26512" y="23000"/>
                  <a:pt x="26956" y="23000"/>
                </a:cubicBezTo>
                <a:close/>
                <a:moveTo>
                  <a:pt x="4254" y="13791"/>
                </a:moveTo>
                <a:lnTo>
                  <a:pt x="1914" y="16659"/>
                </a:lnTo>
                <a:lnTo>
                  <a:pt x="4254" y="16659"/>
                </a:lnTo>
                <a:lnTo>
                  <a:pt x="4254" y="17919"/>
                </a:lnTo>
                <a:lnTo>
                  <a:pt x="0" y="17919"/>
                </a:lnTo>
                <a:lnTo>
                  <a:pt x="0" y="16671"/>
                </a:lnTo>
                <a:lnTo>
                  <a:pt x="2592" y="13749"/>
                </a:lnTo>
                <a:lnTo>
                  <a:pt x="63" y="13749"/>
                </a:lnTo>
                <a:lnTo>
                  <a:pt x="63" y="12564"/>
                </a:lnTo>
                <a:lnTo>
                  <a:pt x="4254" y="12564"/>
                </a:lnTo>
                <a:lnTo>
                  <a:pt x="4254" y="13791"/>
                </a:lnTo>
                <a:close/>
                <a:moveTo>
                  <a:pt x="5430" y="15876"/>
                </a:moveTo>
                <a:lnTo>
                  <a:pt x="5430" y="12564"/>
                </a:lnTo>
                <a:lnTo>
                  <a:pt x="7005" y="12564"/>
                </a:lnTo>
                <a:lnTo>
                  <a:pt x="7005" y="15750"/>
                </a:lnTo>
                <a:cubicBezTo>
                  <a:pt x="7005" y="16089"/>
                  <a:pt x="7080" y="16341"/>
                  <a:pt x="7233" y="16506"/>
                </a:cubicBezTo>
                <a:cubicBezTo>
                  <a:pt x="7386" y="16671"/>
                  <a:pt x="7626" y="16755"/>
                  <a:pt x="7959" y="16755"/>
                </a:cubicBezTo>
                <a:cubicBezTo>
                  <a:pt x="8292" y="16755"/>
                  <a:pt x="8532" y="16671"/>
                  <a:pt x="8685" y="16506"/>
                </a:cubicBezTo>
                <a:cubicBezTo>
                  <a:pt x="8835" y="16341"/>
                  <a:pt x="8910" y="16089"/>
                  <a:pt x="8910" y="15750"/>
                </a:cubicBezTo>
                <a:lnTo>
                  <a:pt x="8910" y="12564"/>
                </a:lnTo>
                <a:lnTo>
                  <a:pt x="10392" y="12564"/>
                </a:lnTo>
                <a:lnTo>
                  <a:pt x="10392" y="15876"/>
                </a:lnTo>
                <a:cubicBezTo>
                  <a:pt x="10392" y="16617"/>
                  <a:pt x="10179" y="17169"/>
                  <a:pt x="9753" y="17532"/>
                </a:cubicBezTo>
                <a:cubicBezTo>
                  <a:pt x="9327" y="17895"/>
                  <a:pt x="8724" y="18078"/>
                  <a:pt x="7947" y="18078"/>
                </a:cubicBezTo>
                <a:cubicBezTo>
                  <a:pt x="7164" y="18078"/>
                  <a:pt x="6549" y="17895"/>
                  <a:pt x="6102" y="17526"/>
                </a:cubicBezTo>
                <a:cubicBezTo>
                  <a:pt x="5655" y="17160"/>
                  <a:pt x="5430" y="16611"/>
                  <a:pt x="5430" y="15876"/>
                </a:cubicBezTo>
                <a:close/>
                <a:moveTo>
                  <a:pt x="20088" y="14322"/>
                </a:moveTo>
                <a:lnTo>
                  <a:pt x="20088" y="17919"/>
                </a:lnTo>
                <a:lnTo>
                  <a:pt x="18510" y="17919"/>
                </a:lnTo>
                <a:lnTo>
                  <a:pt x="18510" y="14637"/>
                </a:lnTo>
                <a:cubicBezTo>
                  <a:pt x="18510" y="14022"/>
                  <a:pt x="18165" y="13716"/>
                  <a:pt x="17472" y="13716"/>
                </a:cubicBezTo>
                <a:cubicBezTo>
                  <a:pt x="17184" y="13716"/>
                  <a:pt x="16941" y="13782"/>
                  <a:pt x="16743" y="13917"/>
                </a:cubicBezTo>
                <a:cubicBezTo>
                  <a:pt x="16758" y="14088"/>
                  <a:pt x="16764" y="14223"/>
                  <a:pt x="16764" y="14322"/>
                </a:cubicBezTo>
                <a:lnTo>
                  <a:pt x="16764" y="17919"/>
                </a:lnTo>
                <a:lnTo>
                  <a:pt x="15186" y="17919"/>
                </a:lnTo>
                <a:lnTo>
                  <a:pt x="15186" y="14637"/>
                </a:lnTo>
                <a:cubicBezTo>
                  <a:pt x="15186" y="14022"/>
                  <a:pt x="14841" y="13716"/>
                  <a:pt x="14151" y="13716"/>
                </a:cubicBezTo>
                <a:cubicBezTo>
                  <a:pt x="13866" y="13716"/>
                  <a:pt x="13605" y="13776"/>
                  <a:pt x="13365" y="13896"/>
                </a:cubicBezTo>
                <a:lnTo>
                  <a:pt x="13365" y="17919"/>
                </a:lnTo>
                <a:lnTo>
                  <a:pt x="11790" y="17919"/>
                </a:lnTo>
                <a:lnTo>
                  <a:pt x="11790" y="13020"/>
                </a:lnTo>
                <a:cubicBezTo>
                  <a:pt x="12063" y="12873"/>
                  <a:pt x="12483" y="12735"/>
                  <a:pt x="13050" y="12606"/>
                </a:cubicBezTo>
                <a:cubicBezTo>
                  <a:pt x="13614" y="12480"/>
                  <a:pt x="14118" y="12417"/>
                  <a:pt x="14562" y="12417"/>
                </a:cubicBezTo>
                <a:cubicBezTo>
                  <a:pt x="15273" y="12417"/>
                  <a:pt x="15801" y="12543"/>
                  <a:pt x="16140" y="12798"/>
                </a:cubicBezTo>
                <a:cubicBezTo>
                  <a:pt x="16413" y="12678"/>
                  <a:pt x="16704" y="12585"/>
                  <a:pt x="17013" y="12516"/>
                </a:cubicBezTo>
                <a:cubicBezTo>
                  <a:pt x="17319" y="12450"/>
                  <a:pt x="17610" y="12417"/>
                  <a:pt x="17886" y="12417"/>
                </a:cubicBezTo>
                <a:cubicBezTo>
                  <a:pt x="18633" y="12417"/>
                  <a:pt x="19188" y="12564"/>
                  <a:pt x="19548" y="12855"/>
                </a:cubicBezTo>
                <a:cubicBezTo>
                  <a:pt x="19908" y="13146"/>
                  <a:pt x="20088" y="13635"/>
                  <a:pt x="20088" y="14322"/>
                </a:cubicBezTo>
                <a:close/>
                <a:moveTo>
                  <a:pt x="4422" y="4551"/>
                </a:moveTo>
                <a:lnTo>
                  <a:pt x="3522" y="1884"/>
                </a:lnTo>
                <a:lnTo>
                  <a:pt x="2634" y="4551"/>
                </a:lnTo>
                <a:lnTo>
                  <a:pt x="4422" y="4551"/>
                </a:lnTo>
                <a:close/>
                <a:moveTo>
                  <a:pt x="7959" y="5292"/>
                </a:moveTo>
                <a:lnTo>
                  <a:pt x="7959" y="1980"/>
                </a:lnTo>
                <a:lnTo>
                  <a:pt x="9534" y="1980"/>
                </a:lnTo>
                <a:lnTo>
                  <a:pt x="9534" y="5166"/>
                </a:lnTo>
                <a:cubicBezTo>
                  <a:pt x="9534" y="5505"/>
                  <a:pt x="9609" y="5757"/>
                  <a:pt x="9762" y="5922"/>
                </a:cubicBezTo>
                <a:cubicBezTo>
                  <a:pt x="9915" y="6087"/>
                  <a:pt x="10155" y="6171"/>
                  <a:pt x="10488" y="6171"/>
                </a:cubicBezTo>
                <a:cubicBezTo>
                  <a:pt x="10821" y="6171"/>
                  <a:pt x="11061" y="6087"/>
                  <a:pt x="11214" y="5922"/>
                </a:cubicBezTo>
                <a:cubicBezTo>
                  <a:pt x="11364" y="5757"/>
                  <a:pt x="11439" y="5505"/>
                  <a:pt x="11439" y="5166"/>
                </a:cubicBezTo>
                <a:lnTo>
                  <a:pt x="11439" y="1980"/>
                </a:lnTo>
                <a:lnTo>
                  <a:pt x="12921" y="1980"/>
                </a:lnTo>
                <a:lnTo>
                  <a:pt x="12921" y="5292"/>
                </a:lnTo>
                <a:cubicBezTo>
                  <a:pt x="12921" y="6033"/>
                  <a:pt x="12708" y="6585"/>
                  <a:pt x="12282" y="6948"/>
                </a:cubicBezTo>
                <a:cubicBezTo>
                  <a:pt x="11856" y="7311"/>
                  <a:pt x="11253" y="7494"/>
                  <a:pt x="10476" y="7494"/>
                </a:cubicBezTo>
                <a:cubicBezTo>
                  <a:pt x="9693" y="7494"/>
                  <a:pt x="9078" y="7311"/>
                  <a:pt x="8631" y="6942"/>
                </a:cubicBezTo>
                <a:cubicBezTo>
                  <a:pt x="8184" y="6576"/>
                  <a:pt x="7959" y="6027"/>
                  <a:pt x="7959" y="5292"/>
                </a:cubicBezTo>
                <a:close/>
                <a:moveTo>
                  <a:pt x="14169" y="7101"/>
                </a:moveTo>
                <a:lnTo>
                  <a:pt x="14169" y="5715"/>
                </a:lnTo>
                <a:cubicBezTo>
                  <a:pt x="14742" y="6144"/>
                  <a:pt x="15342" y="6360"/>
                  <a:pt x="15969" y="6360"/>
                </a:cubicBezTo>
                <a:cubicBezTo>
                  <a:pt x="16209" y="6360"/>
                  <a:pt x="16383" y="6318"/>
                  <a:pt x="16494" y="6237"/>
                </a:cubicBezTo>
                <a:cubicBezTo>
                  <a:pt x="16602" y="6156"/>
                  <a:pt x="16656" y="6048"/>
                  <a:pt x="16656" y="5907"/>
                </a:cubicBezTo>
                <a:cubicBezTo>
                  <a:pt x="16656" y="5745"/>
                  <a:pt x="16569" y="5625"/>
                  <a:pt x="16392" y="5547"/>
                </a:cubicBezTo>
                <a:cubicBezTo>
                  <a:pt x="16215" y="5469"/>
                  <a:pt x="15933" y="5385"/>
                  <a:pt x="15546" y="5292"/>
                </a:cubicBezTo>
                <a:cubicBezTo>
                  <a:pt x="15135" y="5208"/>
                  <a:pt x="14799" y="5040"/>
                  <a:pt x="14535" y="4785"/>
                </a:cubicBezTo>
                <a:cubicBezTo>
                  <a:pt x="14271" y="4530"/>
                  <a:pt x="14139" y="4161"/>
                  <a:pt x="14139" y="3672"/>
                </a:cubicBezTo>
                <a:cubicBezTo>
                  <a:pt x="14139" y="3255"/>
                  <a:pt x="14244" y="2913"/>
                  <a:pt x="14457" y="2646"/>
                </a:cubicBezTo>
                <a:cubicBezTo>
                  <a:pt x="14670" y="2379"/>
                  <a:pt x="14937" y="2181"/>
                  <a:pt x="15258" y="2058"/>
                </a:cubicBezTo>
                <a:cubicBezTo>
                  <a:pt x="15579" y="1935"/>
                  <a:pt x="15909" y="1875"/>
                  <a:pt x="16254" y="1875"/>
                </a:cubicBezTo>
                <a:cubicBezTo>
                  <a:pt x="16677" y="1875"/>
                  <a:pt x="17022" y="1911"/>
                  <a:pt x="17289" y="1986"/>
                </a:cubicBezTo>
                <a:cubicBezTo>
                  <a:pt x="17553" y="2061"/>
                  <a:pt x="17811" y="2175"/>
                  <a:pt x="18066" y="2328"/>
                </a:cubicBezTo>
                <a:lnTo>
                  <a:pt x="18066" y="3567"/>
                </a:lnTo>
                <a:cubicBezTo>
                  <a:pt x="17706" y="3369"/>
                  <a:pt x="17427" y="3228"/>
                  <a:pt x="17229" y="3144"/>
                </a:cubicBezTo>
                <a:cubicBezTo>
                  <a:pt x="17031" y="3060"/>
                  <a:pt x="16803" y="3018"/>
                  <a:pt x="16542" y="3018"/>
                </a:cubicBezTo>
                <a:cubicBezTo>
                  <a:pt x="16281" y="3018"/>
                  <a:pt x="16086" y="3057"/>
                  <a:pt x="15960" y="3138"/>
                </a:cubicBezTo>
                <a:cubicBezTo>
                  <a:pt x="15831" y="3219"/>
                  <a:pt x="15768" y="3336"/>
                  <a:pt x="15768" y="3483"/>
                </a:cubicBezTo>
                <a:cubicBezTo>
                  <a:pt x="15768" y="3660"/>
                  <a:pt x="15840" y="3786"/>
                  <a:pt x="15981" y="3867"/>
                </a:cubicBezTo>
                <a:cubicBezTo>
                  <a:pt x="16122" y="3948"/>
                  <a:pt x="16347" y="4032"/>
                  <a:pt x="16656" y="4119"/>
                </a:cubicBezTo>
                <a:cubicBezTo>
                  <a:pt x="17010" y="4209"/>
                  <a:pt x="17289" y="4299"/>
                  <a:pt x="17493" y="4386"/>
                </a:cubicBezTo>
                <a:cubicBezTo>
                  <a:pt x="17697" y="4476"/>
                  <a:pt x="17880" y="4629"/>
                  <a:pt x="18045" y="4842"/>
                </a:cubicBezTo>
                <a:cubicBezTo>
                  <a:pt x="18207" y="5058"/>
                  <a:pt x="18288" y="5361"/>
                  <a:pt x="18288" y="5748"/>
                </a:cubicBezTo>
                <a:cubicBezTo>
                  <a:pt x="18273" y="6354"/>
                  <a:pt x="18045" y="6795"/>
                  <a:pt x="17601" y="7074"/>
                </a:cubicBezTo>
                <a:cubicBezTo>
                  <a:pt x="17154" y="7353"/>
                  <a:pt x="16590" y="7494"/>
                  <a:pt x="15906" y="7494"/>
                </a:cubicBezTo>
                <a:cubicBezTo>
                  <a:pt x="15567" y="7494"/>
                  <a:pt x="15273" y="7461"/>
                  <a:pt x="15018" y="7395"/>
                </a:cubicBezTo>
                <a:cubicBezTo>
                  <a:pt x="14763" y="7326"/>
                  <a:pt x="14481" y="7230"/>
                  <a:pt x="14169" y="7101"/>
                </a:cubicBezTo>
                <a:close/>
                <a:moveTo>
                  <a:pt x="22392" y="276"/>
                </a:moveTo>
                <a:lnTo>
                  <a:pt x="24108" y="276"/>
                </a:lnTo>
                <a:lnTo>
                  <a:pt x="24108" y="5991"/>
                </a:lnTo>
                <a:lnTo>
                  <a:pt x="27177" y="5991"/>
                </a:lnTo>
                <a:lnTo>
                  <a:pt x="27177" y="7335"/>
                </a:lnTo>
                <a:lnTo>
                  <a:pt x="22392" y="7335"/>
                </a:lnTo>
                <a:lnTo>
                  <a:pt x="22392" y="276"/>
                </a:lnTo>
                <a:close/>
                <a:moveTo>
                  <a:pt x="28215" y="33"/>
                </a:moveTo>
                <a:lnTo>
                  <a:pt x="29844" y="33"/>
                </a:lnTo>
                <a:lnTo>
                  <a:pt x="29844" y="1251"/>
                </a:lnTo>
                <a:lnTo>
                  <a:pt x="28215" y="1251"/>
                </a:lnTo>
                <a:lnTo>
                  <a:pt x="28215" y="33"/>
                </a:lnTo>
                <a:close/>
                <a:moveTo>
                  <a:pt x="28245" y="2055"/>
                </a:moveTo>
                <a:lnTo>
                  <a:pt x="29823" y="2055"/>
                </a:lnTo>
                <a:lnTo>
                  <a:pt x="29835" y="7335"/>
                </a:lnTo>
                <a:lnTo>
                  <a:pt x="28245" y="7335"/>
                </a:lnTo>
                <a:lnTo>
                  <a:pt x="28245" y="2055"/>
                </a:lnTo>
                <a:close/>
                <a:moveTo>
                  <a:pt x="36090" y="5070"/>
                </a:moveTo>
                <a:lnTo>
                  <a:pt x="32553" y="5070"/>
                </a:lnTo>
                <a:cubicBezTo>
                  <a:pt x="32688" y="5811"/>
                  <a:pt x="33186" y="6180"/>
                  <a:pt x="34047" y="6180"/>
                </a:cubicBezTo>
                <a:cubicBezTo>
                  <a:pt x="34308" y="6180"/>
                  <a:pt x="34563" y="6144"/>
                  <a:pt x="34815" y="6069"/>
                </a:cubicBezTo>
                <a:cubicBezTo>
                  <a:pt x="35064" y="5994"/>
                  <a:pt x="35331" y="5898"/>
                  <a:pt x="35613" y="5778"/>
                </a:cubicBezTo>
                <a:lnTo>
                  <a:pt x="35613" y="7134"/>
                </a:lnTo>
                <a:cubicBezTo>
                  <a:pt x="35034" y="7374"/>
                  <a:pt x="34386" y="7494"/>
                  <a:pt x="33666" y="7494"/>
                </a:cubicBezTo>
                <a:cubicBezTo>
                  <a:pt x="33123" y="7494"/>
                  <a:pt x="32646" y="7383"/>
                  <a:pt x="32238" y="7161"/>
                </a:cubicBezTo>
                <a:cubicBezTo>
                  <a:pt x="31827" y="6939"/>
                  <a:pt x="31509" y="6618"/>
                  <a:pt x="31284" y="6201"/>
                </a:cubicBezTo>
                <a:cubicBezTo>
                  <a:pt x="31059" y="5784"/>
                  <a:pt x="30945" y="5295"/>
                  <a:pt x="30945" y="4731"/>
                </a:cubicBezTo>
                <a:cubicBezTo>
                  <a:pt x="30945" y="3798"/>
                  <a:pt x="31176" y="3078"/>
                  <a:pt x="31638" y="2565"/>
                </a:cubicBezTo>
                <a:cubicBezTo>
                  <a:pt x="32100" y="2055"/>
                  <a:pt x="32757" y="1800"/>
                  <a:pt x="33612" y="1800"/>
                </a:cubicBezTo>
                <a:cubicBezTo>
                  <a:pt x="35283" y="1800"/>
                  <a:pt x="36111" y="2889"/>
                  <a:pt x="36090" y="5070"/>
                </a:cubicBezTo>
                <a:close/>
                <a:moveTo>
                  <a:pt x="32544" y="4065"/>
                </a:moveTo>
                <a:lnTo>
                  <a:pt x="34521" y="4065"/>
                </a:lnTo>
                <a:cubicBezTo>
                  <a:pt x="34473" y="3684"/>
                  <a:pt x="34374" y="3411"/>
                  <a:pt x="34221" y="3249"/>
                </a:cubicBezTo>
                <a:cubicBezTo>
                  <a:pt x="34068" y="3087"/>
                  <a:pt x="33846" y="3006"/>
                  <a:pt x="33549" y="3006"/>
                </a:cubicBezTo>
                <a:cubicBezTo>
                  <a:pt x="32985" y="3006"/>
                  <a:pt x="32649" y="3360"/>
                  <a:pt x="32544" y="4065"/>
                </a:cubicBezTo>
                <a:close/>
                <a:moveTo>
                  <a:pt x="42462" y="4635"/>
                </a:moveTo>
                <a:cubicBezTo>
                  <a:pt x="42453" y="6540"/>
                  <a:pt x="41514" y="7494"/>
                  <a:pt x="39645" y="7494"/>
                </a:cubicBezTo>
                <a:cubicBezTo>
                  <a:pt x="38010" y="7494"/>
                  <a:pt x="37191" y="7029"/>
                  <a:pt x="37191" y="6096"/>
                </a:cubicBezTo>
                <a:lnTo>
                  <a:pt x="37191" y="0"/>
                </a:lnTo>
                <a:lnTo>
                  <a:pt x="38736" y="0"/>
                </a:lnTo>
                <a:lnTo>
                  <a:pt x="38736" y="2169"/>
                </a:lnTo>
                <a:cubicBezTo>
                  <a:pt x="38925" y="2058"/>
                  <a:pt x="39144" y="1974"/>
                  <a:pt x="39387" y="1917"/>
                </a:cubicBezTo>
                <a:cubicBezTo>
                  <a:pt x="39630" y="1860"/>
                  <a:pt x="39849" y="1833"/>
                  <a:pt x="40038" y="1833"/>
                </a:cubicBezTo>
                <a:cubicBezTo>
                  <a:pt x="40821" y="1833"/>
                  <a:pt x="41421" y="2073"/>
                  <a:pt x="41838" y="2550"/>
                </a:cubicBezTo>
                <a:cubicBezTo>
                  <a:pt x="42255" y="3030"/>
                  <a:pt x="42462" y="3726"/>
                  <a:pt x="42462" y="4635"/>
                </a:cubicBezTo>
                <a:close/>
                <a:moveTo>
                  <a:pt x="40884" y="4731"/>
                </a:moveTo>
                <a:cubicBezTo>
                  <a:pt x="40884" y="3636"/>
                  <a:pt x="40476" y="3090"/>
                  <a:pt x="39657" y="3090"/>
                </a:cubicBezTo>
                <a:cubicBezTo>
                  <a:pt x="39510" y="3090"/>
                  <a:pt x="39351" y="3108"/>
                  <a:pt x="39180" y="3147"/>
                </a:cubicBezTo>
                <a:cubicBezTo>
                  <a:pt x="39009" y="3186"/>
                  <a:pt x="38862" y="3243"/>
                  <a:pt x="38736" y="3312"/>
                </a:cubicBezTo>
                <a:lnTo>
                  <a:pt x="38736" y="5685"/>
                </a:lnTo>
                <a:cubicBezTo>
                  <a:pt x="38736" y="6015"/>
                  <a:pt x="39033" y="6180"/>
                  <a:pt x="39624" y="6180"/>
                </a:cubicBezTo>
                <a:cubicBezTo>
                  <a:pt x="40464" y="6180"/>
                  <a:pt x="40884" y="5697"/>
                  <a:pt x="40884" y="4731"/>
                </a:cubicBezTo>
                <a:close/>
                <a:moveTo>
                  <a:pt x="48399" y="5070"/>
                </a:moveTo>
                <a:lnTo>
                  <a:pt x="44862" y="5070"/>
                </a:lnTo>
                <a:cubicBezTo>
                  <a:pt x="44997" y="5811"/>
                  <a:pt x="45495" y="6180"/>
                  <a:pt x="46356" y="6180"/>
                </a:cubicBezTo>
                <a:cubicBezTo>
                  <a:pt x="46617" y="6180"/>
                  <a:pt x="46872" y="6144"/>
                  <a:pt x="47124" y="6069"/>
                </a:cubicBezTo>
                <a:cubicBezTo>
                  <a:pt x="47373" y="5994"/>
                  <a:pt x="47640" y="5898"/>
                  <a:pt x="47922" y="5778"/>
                </a:cubicBezTo>
                <a:lnTo>
                  <a:pt x="47922" y="7134"/>
                </a:lnTo>
                <a:cubicBezTo>
                  <a:pt x="47343" y="7374"/>
                  <a:pt x="46695" y="7494"/>
                  <a:pt x="45975" y="7494"/>
                </a:cubicBezTo>
                <a:cubicBezTo>
                  <a:pt x="45432" y="7494"/>
                  <a:pt x="44955" y="7383"/>
                  <a:pt x="44547" y="7161"/>
                </a:cubicBezTo>
                <a:cubicBezTo>
                  <a:pt x="44136" y="6939"/>
                  <a:pt x="43818" y="6618"/>
                  <a:pt x="43593" y="6201"/>
                </a:cubicBezTo>
                <a:cubicBezTo>
                  <a:pt x="43368" y="5784"/>
                  <a:pt x="43254" y="5295"/>
                  <a:pt x="43254" y="4731"/>
                </a:cubicBezTo>
                <a:cubicBezTo>
                  <a:pt x="43254" y="3798"/>
                  <a:pt x="43485" y="3078"/>
                  <a:pt x="43947" y="2565"/>
                </a:cubicBezTo>
                <a:cubicBezTo>
                  <a:pt x="44409" y="2055"/>
                  <a:pt x="45066" y="1800"/>
                  <a:pt x="45921" y="1800"/>
                </a:cubicBezTo>
                <a:cubicBezTo>
                  <a:pt x="47592" y="1800"/>
                  <a:pt x="48420" y="2889"/>
                  <a:pt x="48399" y="5070"/>
                </a:cubicBezTo>
                <a:close/>
                <a:moveTo>
                  <a:pt x="44853" y="4065"/>
                </a:moveTo>
                <a:lnTo>
                  <a:pt x="46830" y="4065"/>
                </a:lnTo>
                <a:cubicBezTo>
                  <a:pt x="46782" y="3684"/>
                  <a:pt x="46683" y="3411"/>
                  <a:pt x="46530" y="3249"/>
                </a:cubicBezTo>
                <a:cubicBezTo>
                  <a:pt x="46377" y="3087"/>
                  <a:pt x="46155" y="3006"/>
                  <a:pt x="45858" y="3006"/>
                </a:cubicBezTo>
                <a:cubicBezTo>
                  <a:pt x="45294" y="3006"/>
                  <a:pt x="44958" y="3360"/>
                  <a:pt x="44853" y="406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43058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4720">
          <p15:clr>
            <a:srgbClr val="FBAE40"/>
          </p15:clr>
        </p15:guide>
        <p15:guide id="3" pos="6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mit Bild JUH">
    <p:spTree>
      <p:nvGrpSpPr>
        <p:cNvPr id="1" name=""/>
        <p:cNvGrpSpPr/>
        <p:nvPr/>
      </p:nvGrpSpPr>
      <p:grpSpPr>
        <a:xfrm>
          <a:off x="0" y="0"/>
          <a:ext cx="0" cy="0"/>
          <a:chOff x="0" y="0"/>
          <a:chExt cx="0" cy="0"/>
        </a:xfrm>
      </p:grpSpPr>
      <p:grpSp>
        <p:nvGrpSpPr>
          <p:cNvPr id="10" name="Regieanweisungen">
            <a:extLst>
              <a:ext uri="{FF2B5EF4-FFF2-40B4-BE49-F238E27FC236}">
                <a16:creationId xmlns:a16="http://schemas.microsoft.com/office/drawing/2014/main" id="{544C593B-86CB-44AB-ACF2-71BFE5A193C4}"/>
              </a:ext>
            </a:extLst>
          </p:cNvPr>
          <p:cNvGrpSpPr>
            <a:grpSpLocks noChangeAspect="1"/>
          </p:cNvGrpSpPr>
          <p:nvPr userDrawn="1"/>
        </p:nvGrpSpPr>
        <p:grpSpPr>
          <a:xfrm>
            <a:off x="-3852001" y="-792001"/>
            <a:ext cx="32112001" cy="7776002"/>
            <a:chOff x="-1650972" y="-253680"/>
            <a:chExt cx="15627840" cy="3784320"/>
          </a:xfrm>
        </p:grpSpPr>
        <p:sp>
          <p:nvSpPr>
            <p:cNvPr id="11" name="Hilfslinien">
              <a:extLst>
                <a:ext uri="{FF2B5EF4-FFF2-40B4-BE49-F238E27FC236}">
                  <a16:creationId xmlns:a16="http://schemas.microsoft.com/office/drawing/2014/main" id="{B8D33170-5A67-4A1B-92CE-36C6E23B8E62}"/>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2" name="Zurücksetzen">
              <a:extLst>
                <a:ext uri="{FF2B5EF4-FFF2-40B4-BE49-F238E27FC236}">
                  <a16:creationId xmlns:a16="http://schemas.microsoft.com/office/drawing/2014/main" id="{0E8987C7-6C7C-4B22-9665-0DF7CABACAB5}"/>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5" name="Layoutwechsel">
              <a:extLst>
                <a:ext uri="{FF2B5EF4-FFF2-40B4-BE49-F238E27FC236}">
                  <a16:creationId xmlns:a16="http://schemas.microsoft.com/office/drawing/2014/main" id="{6175C32B-A93B-48F8-BFEA-164D61FB8494}"/>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6" name="Listenebenen">
              <a:extLst>
                <a:ext uri="{FF2B5EF4-FFF2-40B4-BE49-F238E27FC236}">
                  <a16:creationId xmlns:a16="http://schemas.microsoft.com/office/drawing/2014/main" id="{268DD417-5405-45D1-B0B9-FCC597BF4528}"/>
                </a:ext>
              </a:extLst>
            </p:cNvPr>
            <p:cNvGrpSpPr/>
            <p:nvPr userDrawn="1"/>
          </p:nvGrpSpPr>
          <p:grpSpPr>
            <a:xfrm>
              <a:off x="-1650972" y="2032315"/>
              <a:ext cx="1752000" cy="1498325"/>
              <a:chOff x="-1650972" y="2032315"/>
              <a:chExt cx="1752000" cy="1498325"/>
            </a:xfrm>
          </p:grpSpPr>
          <p:sp>
            <p:nvSpPr>
              <p:cNvPr id="17" name="Text // Listenebene erhöhen">
                <a:extLst>
                  <a:ext uri="{FF2B5EF4-FFF2-40B4-BE49-F238E27FC236}">
                    <a16:creationId xmlns:a16="http://schemas.microsoft.com/office/drawing/2014/main" id="{0AADBAA2-3714-4DBC-A49C-C295FB25F6C8}"/>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8" name="Text // Listenebene verringern">
                <a:extLst>
                  <a:ext uri="{FF2B5EF4-FFF2-40B4-BE49-F238E27FC236}">
                    <a16:creationId xmlns:a16="http://schemas.microsoft.com/office/drawing/2014/main" id="{01F37F69-0421-4CC3-8E09-0E0A37A77344}"/>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20" name="Listenebenen">
                <a:extLst>
                  <a:ext uri="{FF2B5EF4-FFF2-40B4-BE49-F238E27FC236}">
                    <a16:creationId xmlns:a16="http://schemas.microsoft.com/office/drawing/2014/main" id="{81DBE44A-CB10-4A86-92E5-FACF7C56E75A}"/>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22" name="Bild // Listenebene verringern">
                <a:extLst>
                  <a:ext uri="{FF2B5EF4-FFF2-40B4-BE49-F238E27FC236}">
                    <a16:creationId xmlns:a16="http://schemas.microsoft.com/office/drawing/2014/main" id="{9A6E93DA-E333-4840-821D-8644761343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3" name="Bild // Listenebene erhöhen">
                <a:extLst>
                  <a:ext uri="{FF2B5EF4-FFF2-40B4-BE49-F238E27FC236}">
                    <a16:creationId xmlns:a16="http://schemas.microsoft.com/office/drawing/2014/main" id="{BC05E06C-D591-483B-B8D1-AA96BD48B39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id="{E4FB127E-CACC-4245-8C1B-7520E67D9262}"/>
              </a:ext>
            </a:extLst>
          </p:cNvPr>
          <p:cNvSpPr>
            <a:spLocks noGrp="1"/>
          </p:cNvSpPr>
          <p:nvPr>
            <p:ph type="sldNum" sz="quarter" idx="14"/>
          </p:nvPr>
        </p:nvSpPr>
        <p:spPr>
          <a:xfrm>
            <a:off x="22288500" y="14184000"/>
            <a:ext cx="1079500" cy="432000"/>
          </a:xfrm>
        </p:spPr>
        <p:txBody>
          <a:bodyPr/>
          <a:lstStyle>
            <a:lvl1pPr>
              <a:defRPr>
                <a:solidFill>
                  <a:schemeClr val="tx2"/>
                </a:solidFill>
              </a:defRPr>
            </a:lvl1pPr>
          </a:lstStyle>
          <a:p>
            <a:fld id="{B1DFA706-D6BF-4054-BFB5-EC6378B45988}" type="slidenum">
              <a:rPr lang="de-DE" smtClean="0"/>
              <a:pPr/>
              <a:t>‹Nr.›</a:t>
            </a:fld>
            <a:endParaRPr lang="de-DE" dirty="0"/>
          </a:p>
        </p:txBody>
      </p:sp>
      <p:sp>
        <p:nvSpPr>
          <p:cNvPr id="13" name="Fläche">
            <a:extLst>
              <a:ext uri="{FF2B5EF4-FFF2-40B4-BE49-F238E27FC236}">
                <a16:creationId xmlns:a16="http://schemas.microsoft.com/office/drawing/2014/main" id="{88BD3C41-170F-4F71-8EDF-9C31EC0AACF7}"/>
              </a:ext>
            </a:extLst>
          </p:cNvPr>
          <p:cNvSpPr>
            <a:spLocks noChangeAspect="1"/>
          </p:cNvSpPr>
          <p:nvPr userDrawn="1"/>
        </p:nvSpPr>
        <p:spPr bwMode="auto">
          <a:xfrm>
            <a:off x="0" y="0"/>
            <a:ext cx="18805525" cy="13716000"/>
          </a:xfrm>
          <a:custGeom>
            <a:avLst/>
            <a:gdLst>
              <a:gd name="T0" fmla="*/ 0 w 52219"/>
              <a:gd name="T1" fmla="*/ 0 h 38100"/>
              <a:gd name="T2" fmla="*/ 0 w 52219"/>
              <a:gd name="T3" fmla="*/ 38100 h 38100"/>
              <a:gd name="T4" fmla="*/ 37453 w 52219"/>
              <a:gd name="T5" fmla="*/ 38100 h 38100"/>
              <a:gd name="T6" fmla="*/ 39954 w 52219"/>
              <a:gd name="T7" fmla="*/ 31647 h 38100"/>
              <a:gd name="T8" fmla="*/ 41195 w 52219"/>
              <a:gd name="T9" fmla="*/ 31888 h 38100"/>
              <a:gd name="T10" fmla="*/ 44507 w 52219"/>
              <a:gd name="T11" fmla="*/ 28577 h 38100"/>
              <a:gd name="T12" fmla="*/ 44507 w 52219"/>
              <a:gd name="T13" fmla="*/ 28575 h 38100"/>
              <a:gd name="T14" fmla="*/ 42348 w 52219"/>
              <a:gd name="T15" fmla="*/ 25470 h 38100"/>
              <a:gd name="T16" fmla="*/ 52219 w 52219"/>
              <a:gd name="T17" fmla="*/ 0 h 38100"/>
              <a:gd name="T18" fmla="*/ 0 w 52219"/>
              <a:gd name="T19"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19" h="38100">
                <a:moveTo>
                  <a:pt x="0" y="0"/>
                </a:moveTo>
                <a:lnTo>
                  <a:pt x="0" y="38100"/>
                </a:lnTo>
                <a:lnTo>
                  <a:pt x="37453" y="38100"/>
                </a:lnTo>
                <a:lnTo>
                  <a:pt x="39954" y="31647"/>
                </a:lnTo>
                <a:cubicBezTo>
                  <a:pt x="40337" y="31803"/>
                  <a:pt x="40756" y="31888"/>
                  <a:pt x="41195" y="31888"/>
                </a:cubicBezTo>
                <a:cubicBezTo>
                  <a:pt x="43024" y="31888"/>
                  <a:pt x="44507" y="30406"/>
                  <a:pt x="44507" y="28577"/>
                </a:cubicBezTo>
                <a:lnTo>
                  <a:pt x="44507" y="28575"/>
                </a:lnTo>
                <a:cubicBezTo>
                  <a:pt x="44507" y="27152"/>
                  <a:pt x="43609" y="25938"/>
                  <a:pt x="42348" y="25470"/>
                </a:cubicBezTo>
                <a:lnTo>
                  <a:pt x="52219"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pic>
        <p:nvPicPr>
          <p:cNvPr id="29" name="JUH Logo">
            <a:extLst>
              <a:ext uri="{FF2B5EF4-FFF2-40B4-BE49-F238E27FC236}">
                <a16:creationId xmlns:a16="http://schemas.microsoft.com/office/drawing/2014/main" id="{1D0A5A8F-4933-4FD9-AEA2-2136E37ECDD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
        <p:nvSpPr>
          <p:cNvPr id="14" name="Superzeichen">
            <a:extLst>
              <a:ext uri="{FF2B5EF4-FFF2-40B4-BE49-F238E27FC236}">
                <a16:creationId xmlns:a16="http://schemas.microsoft.com/office/drawing/2014/main" id="{F18E309D-4024-4880-BDB1-63EF9E94321A}"/>
              </a:ext>
            </a:extLst>
          </p:cNvPr>
          <p:cNvSpPr>
            <a:spLocks noChangeAspect="1" noEditPoints="1"/>
          </p:cNvSpPr>
          <p:nvPr userDrawn="1"/>
        </p:nvSpPr>
        <p:spPr bwMode="auto">
          <a:xfrm>
            <a:off x="13871575" y="9323388"/>
            <a:ext cx="1928813" cy="1928813"/>
          </a:xfrm>
          <a:custGeom>
            <a:avLst/>
            <a:gdLst>
              <a:gd name="T0" fmla="*/ 2677 w 5355"/>
              <a:gd name="T1" fmla="*/ 2678 h 5356"/>
              <a:gd name="T2" fmla="*/ 0 w 5355"/>
              <a:gd name="T3" fmla="*/ 1636 h 5356"/>
              <a:gd name="T4" fmla="*/ 1008 w 5355"/>
              <a:gd name="T5" fmla="*/ 2678 h 5356"/>
              <a:gd name="T6" fmla="*/ 0 w 5355"/>
              <a:gd name="T7" fmla="*/ 3720 h 5356"/>
              <a:gd name="T8" fmla="*/ 2677 w 5355"/>
              <a:gd name="T9" fmla="*/ 2678 h 5356"/>
              <a:gd name="T10" fmla="*/ 2677 w 5355"/>
              <a:gd name="T11" fmla="*/ 2678 h 5356"/>
              <a:gd name="T12" fmla="*/ 5355 w 5355"/>
              <a:gd name="T13" fmla="*/ 3720 h 5356"/>
              <a:gd name="T14" fmla="*/ 4346 w 5355"/>
              <a:gd name="T15" fmla="*/ 2678 h 5356"/>
              <a:gd name="T16" fmla="*/ 5355 w 5355"/>
              <a:gd name="T17" fmla="*/ 1636 h 5356"/>
              <a:gd name="T18" fmla="*/ 2677 w 5355"/>
              <a:gd name="T19" fmla="*/ 2678 h 5356"/>
              <a:gd name="T20" fmla="*/ 2677 w 5355"/>
              <a:gd name="T21" fmla="*/ 2678 h 5356"/>
              <a:gd name="T22" fmla="*/ 1635 w 5355"/>
              <a:gd name="T23" fmla="*/ 5356 h 5356"/>
              <a:gd name="T24" fmla="*/ 2677 w 5355"/>
              <a:gd name="T25" fmla="*/ 4347 h 5356"/>
              <a:gd name="T26" fmla="*/ 3719 w 5355"/>
              <a:gd name="T27" fmla="*/ 5356 h 5356"/>
              <a:gd name="T28" fmla="*/ 2677 w 5355"/>
              <a:gd name="T29" fmla="*/ 2678 h 5356"/>
              <a:gd name="T30" fmla="*/ 2677 w 5355"/>
              <a:gd name="T31" fmla="*/ 2678 h 5356"/>
              <a:gd name="T32" fmla="*/ 3719 w 5355"/>
              <a:gd name="T33" fmla="*/ 0 h 5356"/>
              <a:gd name="T34" fmla="*/ 2677 w 5355"/>
              <a:gd name="T35" fmla="*/ 1009 h 5356"/>
              <a:gd name="T36" fmla="*/ 1635 w 5355"/>
              <a:gd name="T37" fmla="*/ 0 h 5356"/>
              <a:gd name="T38" fmla="*/ 2677 w 5355"/>
              <a:gd name="T39" fmla="*/ 2678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5" h="5356">
                <a:moveTo>
                  <a:pt x="2677" y="2678"/>
                </a:moveTo>
                <a:lnTo>
                  <a:pt x="0" y="1636"/>
                </a:lnTo>
                <a:lnTo>
                  <a:pt x="1008" y="2678"/>
                </a:lnTo>
                <a:lnTo>
                  <a:pt x="0" y="3720"/>
                </a:lnTo>
                <a:lnTo>
                  <a:pt x="2677" y="2678"/>
                </a:lnTo>
                <a:close/>
                <a:moveTo>
                  <a:pt x="2677" y="2678"/>
                </a:moveTo>
                <a:lnTo>
                  <a:pt x="5355" y="3720"/>
                </a:lnTo>
                <a:lnTo>
                  <a:pt x="4346" y="2678"/>
                </a:lnTo>
                <a:lnTo>
                  <a:pt x="5355" y="1636"/>
                </a:lnTo>
                <a:lnTo>
                  <a:pt x="2677" y="2678"/>
                </a:lnTo>
                <a:close/>
                <a:moveTo>
                  <a:pt x="2677" y="2678"/>
                </a:moveTo>
                <a:lnTo>
                  <a:pt x="1635" y="5356"/>
                </a:lnTo>
                <a:lnTo>
                  <a:pt x="2677" y="4347"/>
                </a:lnTo>
                <a:lnTo>
                  <a:pt x="3719" y="5356"/>
                </a:lnTo>
                <a:lnTo>
                  <a:pt x="2677" y="2678"/>
                </a:lnTo>
                <a:close/>
                <a:moveTo>
                  <a:pt x="2677" y="2678"/>
                </a:moveTo>
                <a:lnTo>
                  <a:pt x="3719" y="0"/>
                </a:lnTo>
                <a:lnTo>
                  <a:pt x="2677" y="1009"/>
                </a:lnTo>
                <a:lnTo>
                  <a:pt x="1635" y="0"/>
                </a:lnTo>
                <a:lnTo>
                  <a:pt x="2677" y="267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Bild">
            <a:extLst>
              <a:ext uri="{FF2B5EF4-FFF2-40B4-BE49-F238E27FC236}">
                <a16:creationId xmlns:a16="http://schemas.microsoft.com/office/drawing/2014/main" id="{9DD84413-442D-4CCD-A6AD-E1053D3F9E2E}"/>
              </a:ext>
            </a:extLst>
          </p:cNvPr>
          <p:cNvSpPr>
            <a:spLocks noGrp="1" noChangeAspect="1"/>
          </p:cNvSpPr>
          <p:nvPr>
            <p:ph type="pic" sz="quarter" idx="13" hasCustomPrompt="1"/>
          </p:nvPr>
        </p:nvSpPr>
        <p:spPr>
          <a:xfrm>
            <a:off x="13487875" y="0"/>
            <a:ext cx="10894537" cy="13716000"/>
          </a:xfrm>
          <a:custGeom>
            <a:avLst/>
            <a:gdLst>
              <a:gd name="connsiteX0" fmla="*/ 5317649 w 10894537"/>
              <a:gd name="connsiteY0" fmla="*/ 0 h 13716000"/>
              <a:gd name="connsiteX1" fmla="*/ 10894537 w 10894537"/>
              <a:gd name="connsiteY1" fmla="*/ 0 h 13716000"/>
              <a:gd name="connsiteX2" fmla="*/ 10894537 w 10894537"/>
              <a:gd name="connsiteY2" fmla="*/ 13716000 h 13716000"/>
              <a:gd name="connsiteX3" fmla="*/ 0 w 10894537"/>
              <a:gd name="connsiteY3" fmla="*/ 13716000 h 13716000"/>
              <a:gd name="connsiteX4" fmla="*/ 900680 w 10894537"/>
              <a:gd name="connsiteY4" fmla="*/ 11392920 h 13716000"/>
              <a:gd name="connsiteX5" fmla="*/ 1347599 w 10894537"/>
              <a:gd name="connsiteY5" fmla="*/ 11479680 h 13716000"/>
              <a:gd name="connsiteX6" fmla="*/ 2540343 w 10894537"/>
              <a:gd name="connsiteY6" fmla="*/ 10287720 h 13716000"/>
              <a:gd name="connsiteX7" fmla="*/ 2540343 w 10894537"/>
              <a:gd name="connsiteY7" fmla="*/ 10287000 h 13716000"/>
              <a:gd name="connsiteX8" fmla="*/ 1762826 w 10894537"/>
              <a:gd name="connsiteY8" fmla="*/ 91692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4537" h="13716000">
                <a:moveTo>
                  <a:pt x="5317649" y="0"/>
                </a:moveTo>
                <a:lnTo>
                  <a:pt x="10894537" y="0"/>
                </a:lnTo>
                <a:lnTo>
                  <a:pt x="10894537" y="13716000"/>
                </a:lnTo>
                <a:lnTo>
                  <a:pt x="0" y="13716000"/>
                </a:lnTo>
                <a:lnTo>
                  <a:pt x="900680" y="11392920"/>
                </a:lnTo>
                <a:cubicBezTo>
                  <a:pt x="1038609" y="11449080"/>
                  <a:pt x="1189503" y="11479680"/>
                  <a:pt x="1347599" y="11479680"/>
                </a:cubicBezTo>
                <a:cubicBezTo>
                  <a:pt x="2006273" y="11479680"/>
                  <a:pt x="2540343" y="10946160"/>
                  <a:pt x="2540343" y="10287720"/>
                </a:cubicBezTo>
                <a:lnTo>
                  <a:pt x="2540343" y="10287000"/>
                </a:lnTo>
                <a:cubicBezTo>
                  <a:pt x="2540343" y="9774720"/>
                  <a:pt x="2216948" y="9337680"/>
                  <a:pt x="1762826" y="9169200"/>
                </a:cubicBezTo>
                <a:close/>
              </a:path>
            </a:pathLst>
          </a:custGeom>
          <a:solidFill>
            <a:schemeClr val="tx1"/>
          </a:solidFill>
        </p:spPr>
        <p:txBody>
          <a:bodyPr wrap="square" anchor="ctr" anchorCtr="0">
            <a:noAutofit/>
          </a:bodyPr>
          <a:lstStyle>
            <a:lvl1pPr algn="ctr">
              <a:defRPr>
                <a:solidFill>
                  <a:schemeClr val="bg1"/>
                </a:solidFill>
              </a:defRPr>
            </a:lvl1pPr>
          </a:lstStyle>
          <a:p>
            <a:r>
              <a:rPr lang="de-DE" dirty="0"/>
              <a:t>Bild </a:t>
            </a:r>
            <a:br>
              <a:rPr lang="de-DE" dirty="0"/>
            </a:br>
            <a:r>
              <a:rPr lang="de-DE" dirty="0"/>
              <a:t/>
            </a:r>
            <a:br>
              <a:rPr lang="de-DE" dirty="0"/>
            </a:br>
            <a:r>
              <a:rPr lang="de-DE" dirty="0"/>
              <a:t>einfügen</a:t>
            </a:r>
          </a:p>
        </p:txBody>
      </p:sp>
      <p:sp>
        <p:nvSpPr>
          <p:cNvPr id="25" name="Aus Liebe zum Leben">
            <a:extLst>
              <a:ext uri="{FF2B5EF4-FFF2-40B4-BE49-F238E27FC236}">
                <a16:creationId xmlns:a16="http://schemas.microsoft.com/office/drawing/2014/main" id="{DB29C47A-56BE-4239-9CD4-CE1D6C36DEFE}"/>
              </a:ext>
            </a:extLst>
          </p:cNvPr>
          <p:cNvSpPr>
            <a:spLocks noGrp="1" noChangeAspect="1"/>
          </p:cNvSpPr>
          <p:nvPr>
            <p:ph type="body" sz="quarter" idx="15" hasCustomPrompt="1"/>
          </p:nvPr>
        </p:nvSpPr>
        <p:spPr>
          <a:xfrm>
            <a:off x="20252948" y="12483637"/>
            <a:ext cx="3096000" cy="234000"/>
          </a:xfrm>
          <a:blipFill>
            <a:blip r:embed="rId5"/>
            <a:stretch>
              <a:fillRect/>
            </a:stretch>
          </a:blipFill>
        </p:spPr>
        <p:txBody>
          <a:bodyPr wrap="none" tIns="2412000"/>
          <a:lstStyle>
            <a:lvl1pPr marL="0" indent="0">
              <a:lnSpc>
                <a:spcPct val="100000"/>
              </a:lnSpc>
              <a:spcAft>
                <a:spcPts val="0"/>
              </a:spcAft>
              <a:buFont typeface="Arial" panose="020B0604020202020204" pitchFamily="34" charset="0"/>
              <a:buNone/>
              <a:defRPr sz="1800">
                <a:solidFill>
                  <a:schemeClr val="tx1"/>
                </a:solidFill>
                <a:latin typeface="+mj-lt"/>
              </a:defRPr>
            </a:lvl1pPr>
            <a:lvl2pPr marL="0" indent="0">
              <a:lnSpc>
                <a:spcPct val="100000"/>
              </a:lnSpc>
              <a:spcAft>
                <a:spcPts val="0"/>
              </a:spcAft>
              <a:buFont typeface="Arial" panose="020B0604020202020204" pitchFamily="34" charset="0"/>
              <a:buNone/>
              <a:defRPr sz="1800">
                <a:solidFill>
                  <a:schemeClr val="tx1"/>
                </a:solidFill>
                <a:latin typeface="+mj-lt"/>
              </a:defRPr>
            </a:lvl2pPr>
            <a:lvl3pPr marL="0" indent="0">
              <a:lnSpc>
                <a:spcPct val="100000"/>
              </a:lnSpc>
              <a:spcAft>
                <a:spcPts val="0"/>
              </a:spcAft>
              <a:buNone/>
              <a:defRPr sz="1800">
                <a:solidFill>
                  <a:schemeClr val="tx1"/>
                </a:solidFill>
                <a:latin typeface="+mj-lt"/>
              </a:defRPr>
            </a:lvl3pPr>
            <a:lvl4pPr marL="0" indent="0">
              <a:lnSpc>
                <a:spcPct val="100000"/>
              </a:lnSpc>
              <a:spcAft>
                <a:spcPts val="0"/>
              </a:spcAft>
              <a:buNone/>
              <a:defRPr sz="1800">
                <a:solidFill>
                  <a:schemeClr val="tx1"/>
                </a:solidFill>
                <a:latin typeface="+mj-lt"/>
              </a:defRPr>
            </a:lvl4pPr>
            <a:lvl5pPr marL="0" indent="0">
              <a:lnSpc>
                <a:spcPct val="100000"/>
              </a:lnSpc>
              <a:spcAft>
                <a:spcPts val="0"/>
              </a:spcAft>
              <a:buFont typeface="Arial" panose="020B0604020202020204" pitchFamily="34" charset="0"/>
              <a:buNone/>
              <a:defRPr sz="1800">
                <a:solidFill>
                  <a:schemeClr val="tx1"/>
                </a:solidFill>
                <a:latin typeface="+mj-lt"/>
              </a:defRPr>
            </a:lvl5pPr>
            <a:lvl6pPr marL="0" indent="0">
              <a:lnSpc>
                <a:spcPct val="100000"/>
              </a:lnSpc>
              <a:spcAft>
                <a:spcPts val="0"/>
              </a:spcAft>
              <a:buFont typeface="Arial" panose="020B0604020202020204" pitchFamily="34" charset="0"/>
              <a:buNone/>
              <a:defRPr sz="1800">
                <a:solidFill>
                  <a:schemeClr val="tx1"/>
                </a:solidFill>
                <a:latin typeface="+mj-lt"/>
              </a:defRPr>
            </a:lvl6pPr>
            <a:lvl7pPr marL="0" indent="0">
              <a:lnSpc>
                <a:spcPct val="100000"/>
              </a:lnSpc>
              <a:spcAft>
                <a:spcPts val="0"/>
              </a:spcAft>
              <a:buFont typeface="Arial" panose="020B0604020202020204" pitchFamily="34" charset="0"/>
              <a:buNone/>
              <a:defRPr sz="1800">
                <a:solidFill>
                  <a:schemeClr val="tx1"/>
                </a:solidFill>
                <a:latin typeface="+mj-lt"/>
              </a:defRPr>
            </a:lvl7pPr>
            <a:lvl8pPr marL="0" indent="0">
              <a:lnSpc>
                <a:spcPct val="100000"/>
              </a:lnSpc>
              <a:spcAft>
                <a:spcPts val="0"/>
              </a:spcAft>
              <a:buFont typeface="Arial" panose="020B0604020202020204" pitchFamily="34" charset="0"/>
              <a:buNone/>
              <a:defRPr sz="1800">
                <a:solidFill>
                  <a:schemeClr val="tx1"/>
                </a:solidFill>
                <a:latin typeface="+mj-lt"/>
              </a:defRPr>
            </a:lvl8pPr>
            <a:lvl9pPr marL="0" indent="0">
              <a:lnSpc>
                <a:spcPct val="100000"/>
              </a:lnSpc>
              <a:spcAft>
                <a:spcPts val="0"/>
              </a:spcAft>
              <a:buFont typeface="Arial" panose="020B0604020202020204" pitchFamily="34" charset="0"/>
              <a:buNone/>
              <a:defRPr sz="1800">
                <a:solidFill>
                  <a:schemeClr val="tx1"/>
                </a:solidFill>
                <a:latin typeface="+mj-lt"/>
              </a:defRPr>
            </a:lvl9pPr>
          </a:lstStyle>
          <a:p>
            <a:pPr lvl="0"/>
            <a:r>
              <a:rPr lang="de-DE" dirty="0"/>
              <a:t>Bitte nicht löschen/verschieben</a:t>
            </a:r>
          </a:p>
        </p:txBody>
      </p:sp>
      <p:sp>
        <p:nvSpPr>
          <p:cNvPr id="3" name="Untertitel">
            <a:extLst>
              <a:ext uri="{FF2B5EF4-FFF2-40B4-BE49-F238E27FC236}">
                <a16:creationId xmlns:a16="http://schemas.microsoft.com/office/drawing/2014/main" id="{23DDEA6B-807C-4324-9952-54946591E5B3}"/>
              </a:ext>
            </a:extLst>
          </p:cNvPr>
          <p:cNvSpPr>
            <a:spLocks noGrp="1"/>
          </p:cNvSpPr>
          <p:nvPr>
            <p:ph type="subTitle" idx="1" hasCustomPrompt="1"/>
          </p:nvPr>
        </p:nvSpPr>
        <p:spPr>
          <a:xfrm>
            <a:off x="1016000" y="6503988"/>
            <a:ext cx="11175206" cy="3240000"/>
          </a:xfrm>
        </p:spPr>
        <p:txBody>
          <a:bodyPr/>
          <a:lstStyle>
            <a:lvl1pPr marL="0" indent="0" algn="l">
              <a:lnSpc>
                <a:spcPct val="107000"/>
              </a:lnSpc>
              <a:spcAft>
                <a:spcPts val="0"/>
              </a:spcAft>
              <a:buNone/>
              <a:defRPr sz="3500">
                <a:solidFill>
                  <a:schemeClr val="bg1"/>
                </a:solidFill>
                <a:latin typeface="+mj-lt"/>
              </a:defRPr>
            </a:lvl1pPr>
            <a:lvl2pPr marL="0" indent="0" algn="l">
              <a:lnSpc>
                <a:spcPct val="100000"/>
              </a:lnSpc>
              <a:spcBef>
                <a:spcPts val="3100"/>
              </a:spcBef>
              <a:spcAft>
                <a:spcPts val="0"/>
              </a:spcAft>
              <a:buNone/>
              <a:defRPr sz="2500">
                <a:solidFill>
                  <a:schemeClr val="bg1"/>
                </a:solidFill>
                <a:latin typeface="+mj-lt"/>
              </a:defRPr>
            </a:lvl2pPr>
            <a:lvl3pPr marL="0" indent="0" algn="l">
              <a:lnSpc>
                <a:spcPct val="100000"/>
              </a:lnSpc>
              <a:spcBef>
                <a:spcPts val="3100"/>
              </a:spcBef>
              <a:spcAft>
                <a:spcPts val="0"/>
              </a:spcAft>
              <a:buNone/>
              <a:defRPr sz="2500">
                <a:solidFill>
                  <a:schemeClr val="bg1"/>
                </a:solidFill>
                <a:latin typeface="+mj-lt"/>
              </a:defRPr>
            </a:lvl3pPr>
            <a:lvl4pPr marL="0" indent="0" algn="l">
              <a:lnSpc>
                <a:spcPct val="100000"/>
              </a:lnSpc>
              <a:spcBef>
                <a:spcPts val="3100"/>
              </a:spcBef>
              <a:spcAft>
                <a:spcPts val="0"/>
              </a:spcAft>
              <a:buNone/>
              <a:defRPr sz="2500">
                <a:solidFill>
                  <a:schemeClr val="bg1"/>
                </a:solidFill>
                <a:latin typeface="+mj-lt"/>
              </a:defRPr>
            </a:lvl4pPr>
            <a:lvl5pPr marL="0" indent="0" algn="l">
              <a:lnSpc>
                <a:spcPct val="100000"/>
              </a:lnSpc>
              <a:spcBef>
                <a:spcPts val="3100"/>
              </a:spcBef>
              <a:spcAft>
                <a:spcPts val="0"/>
              </a:spcAft>
              <a:buNone/>
              <a:defRPr sz="2500">
                <a:solidFill>
                  <a:schemeClr val="bg1"/>
                </a:solidFill>
                <a:latin typeface="+mj-lt"/>
              </a:defRPr>
            </a:lvl5pPr>
            <a:lvl6pPr marL="0" indent="0" algn="l">
              <a:lnSpc>
                <a:spcPct val="100000"/>
              </a:lnSpc>
              <a:spcBef>
                <a:spcPts val="3100"/>
              </a:spcBef>
              <a:spcAft>
                <a:spcPts val="0"/>
              </a:spcAft>
              <a:buNone/>
              <a:defRPr sz="2500">
                <a:solidFill>
                  <a:schemeClr val="bg1"/>
                </a:solidFill>
                <a:latin typeface="+mj-lt"/>
              </a:defRPr>
            </a:lvl6pPr>
            <a:lvl7pPr marL="0" indent="0" algn="l">
              <a:lnSpc>
                <a:spcPct val="100000"/>
              </a:lnSpc>
              <a:spcBef>
                <a:spcPts val="3100"/>
              </a:spcBef>
              <a:spcAft>
                <a:spcPts val="0"/>
              </a:spcAft>
              <a:buNone/>
              <a:defRPr sz="2500">
                <a:solidFill>
                  <a:schemeClr val="bg1"/>
                </a:solidFill>
                <a:latin typeface="+mj-lt"/>
              </a:defRPr>
            </a:lvl7pPr>
            <a:lvl8pPr marL="0" indent="0" algn="l">
              <a:lnSpc>
                <a:spcPct val="100000"/>
              </a:lnSpc>
              <a:spcBef>
                <a:spcPts val="3100"/>
              </a:spcBef>
              <a:spcAft>
                <a:spcPts val="0"/>
              </a:spcAft>
              <a:buNone/>
              <a:defRPr sz="2500">
                <a:solidFill>
                  <a:schemeClr val="bg1"/>
                </a:solidFill>
                <a:latin typeface="+mj-lt"/>
              </a:defRPr>
            </a:lvl8pPr>
            <a:lvl9pPr marL="0" indent="0" algn="l">
              <a:lnSpc>
                <a:spcPct val="100000"/>
              </a:lnSpc>
              <a:spcBef>
                <a:spcPts val="3100"/>
              </a:spcBef>
              <a:spcAft>
                <a:spcPts val="0"/>
              </a:spcAft>
              <a:buNone/>
              <a:defRPr sz="2500">
                <a:solidFill>
                  <a:schemeClr val="bg1"/>
                </a:solidFill>
                <a:latin typeface="+mj-lt"/>
              </a:defRPr>
            </a:lvl9pPr>
          </a:lstStyle>
          <a:p>
            <a:pPr lvl="0"/>
            <a:r>
              <a:rPr lang="de-DE" dirty="0"/>
              <a:t>Erste Ebene Text (Max. 3-Zeilig, möglichst kurz.) // für Ort, XX. Datum 2020 &gt;&gt; Menü &gt; Start &gt; Absatz &gt; Listenebene erhöhen </a:t>
            </a:r>
          </a:p>
          <a:p>
            <a:pPr lvl="1"/>
            <a:r>
              <a:rPr lang="de-DE" dirty="0"/>
              <a:t>Zweite Ebene</a:t>
            </a:r>
          </a:p>
          <a:p>
            <a:pPr lvl="2"/>
            <a:endParaRPr lang="de-DE" dirty="0"/>
          </a:p>
        </p:txBody>
      </p:sp>
      <p:sp>
        <p:nvSpPr>
          <p:cNvPr id="2" name="Titel">
            <a:extLst>
              <a:ext uri="{FF2B5EF4-FFF2-40B4-BE49-F238E27FC236}">
                <a16:creationId xmlns:a16="http://schemas.microsoft.com/office/drawing/2014/main" id="{C5F03A39-ADAB-4A3E-BE3D-5FB4AE2DB23C}"/>
              </a:ext>
            </a:extLst>
          </p:cNvPr>
          <p:cNvSpPr>
            <a:spLocks noGrp="1"/>
          </p:cNvSpPr>
          <p:nvPr>
            <p:ph type="ctrTitle" hasCustomPrompt="1"/>
          </p:nvPr>
        </p:nvSpPr>
        <p:spPr>
          <a:xfrm>
            <a:off x="1016000" y="1312862"/>
            <a:ext cx="14760000" cy="5191126"/>
          </a:xfrm>
        </p:spPr>
        <p:txBody>
          <a:bodyPr anchor="t" anchorCtr="0"/>
          <a:lstStyle>
            <a:lvl1pPr algn="l">
              <a:lnSpc>
                <a:spcPct val="100000"/>
              </a:lnSpc>
              <a:defRPr sz="10000" b="1" spc="-30" baseline="0">
                <a:solidFill>
                  <a:schemeClr val="bg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1594924214"/>
      </p:ext>
    </p:extLst>
  </p:cSld>
  <p:clrMapOvr>
    <a:masterClrMapping/>
  </p:clrMapOvr>
  <p:extLst>
    <p:ext uri="{DCECCB84-F9BA-43D5-87BE-67443E8EF086}">
      <p15:sldGuideLst xmlns:p15="http://schemas.microsoft.com/office/powerpoint/2012/main">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Johanniter">
    <p:bg>
      <p:bgRef idx="1001">
        <a:schemeClr val="bg1"/>
      </p:bgRef>
    </p:bg>
    <p:spTree>
      <p:nvGrpSpPr>
        <p:cNvPr id="1" name=""/>
        <p:cNvGrpSpPr/>
        <p:nvPr/>
      </p:nvGrpSpPr>
      <p:grpSpPr>
        <a:xfrm>
          <a:off x="0" y="0"/>
          <a:ext cx="0" cy="0"/>
          <a:chOff x="0" y="0"/>
          <a:chExt cx="0" cy="0"/>
        </a:xfrm>
      </p:grpSpPr>
      <p:grpSp>
        <p:nvGrpSpPr>
          <p:cNvPr id="10" name="Regieanweisungen">
            <a:extLst>
              <a:ext uri="{FF2B5EF4-FFF2-40B4-BE49-F238E27FC236}">
                <a16:creationId xmlns:a16="http://schemas.microsoft.com/office/drawing/2014/main" id="{CD7F07F6-B58D-4C77-B1C2-2CD0E064F667}"/>
              </a:ext>
            </a:extLst>
          </p:cNvPr>
          <p:cNvGrpSpPr>
            <a:grpSpLocks noChangeAspect="1"/>
          </p:cNvGrpSpPr>
          <p:nvPr userDrawn="1"/>
        </p:nvGrpSpPr>
        <p:grpSpPr>
          <a:xfrm>
            <a:off x="-3852001" y="-792001"/>
            <a:ext cx="32112001" cy="7776002"/>
            <a:chOff x="-1650972" y="-253680"/>
            <a:chExt cx="15627840" cy="3784320"/>
          </a:xfrm>
        </p:grpSpPr>
        <p:sp>
          <p:nvSpPr>
            <p:cNvPr id="12" name="Hilfslinien">
              <a:extLst>
                <a:ext uri="{FF2B5EF4-FFF2-40B4-BE49-F238E27FC236}">
                  <a16:creationId xmlns:a16="http://schemas.microsoft.com/office/drawing/2014/main" id="{BCA36815-3546-44FB-B6F6-0947C4731733}"/>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3" name="Zurücksetzen">
              <a:extLst>
                <a:ext uri="{FF2B5EF4-FFF2-40B4-BE49-F238E27FC236}">
                  <a16:creationId xmlns:a16="http://schemas.microsoft.com/office/drawing/2014/main" id="{AFACDDD9-C609-4637-8A07-D227C0116507}"/>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4" name="Layoutwechsel">
              <a:extLst>
                <a:ext uri="{FF2B5EF4-FFF2-40B4-BE49-F238E27FC236}">
                  <a16:creationId xmlns:a16="http://schemas.microsoft.com/office/drawing/2014/main" id="{45EF3854-CCA2-4DFF-A006-926FF43BE6DE}"/>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5" name="Listenebenen">
              <a:extLst>
                <a:ext uri="{FF2B5EF4-FFF2-40B4-BE49-F238E27FC236}">
                  <a16:creationId xmlns:a16="http://schemas.microsoft.com/office/drawing/2014/main" id="{F1A60363-1E2A-4705-862D-045EF7F6FCC8}"/>
                </a:ext>
              </a:extLst>
            </p:cNvPr>
            <p:cNvGrpSpPr/>
            <p:nvPr userDrawn="1"/>
          </p:nvGrpSpPr>
          <p:grpSpPr>
            <a:xfrm>
              <a:off x="-1650972" y="2032315"/>
              <a:ext cx="1752000" cy="1498325"/>
              <a:chOff x="-1650972" y="2032315"/>
              <a:chExt cx="1752000" cy="1498325"/>
            </a:xfrm>
          </p:grpSpPr>
          <p:sp>
            <p:nvSpPr>
              <p:cNvPr id="16" name="Text // Listenebene erhöhen">
                <a:extLst>
                  <a:ext uri="{FF2B5EF4-FFF2-40B4-BE49-F238E27FC236}">
                    <a16:creationId xmlns:a16="http://schemas.microsoft.com/office/drawing/2014/main" id="{0D618021-9BF1-4F51-B692-612EB6FA501E}"/>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7" name="Text // Listenebene verringern">
                <a:extLst>
                  <a:ext uri="{FF2B5EF4-FFF2-40B4-BE49-F238E27FC236}">
                    <a16:creationId xmlns:a16="http://schemas.microsoft.com/office/drawing/2014/main" id="{C7A6782E-CEB6-4183-B84C-F04DE7B111A9}"/>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8" name="Listenebenen">
                <a:extLst>
                  <a:ext uri="{FF2B5EF4-FFF2-40B4-BE49-F238E27FC236}">
                    <a16:creationId xmlns:a16="http://schemas.microsoft.com/office/drawing/2014/main" id="{14879D48-CCB7-4B54-91AD-9C3958B10A4A}"/>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19" name="Bild // Listenebene verringern">
                <a:extLst>
                  <a:ext uri="{FF2B5EF4-FFF2-40B4-BE49-F238E27FC236}">
                    <a16:creationId xmlns:a16="http://schemas.microsoft.com/office/drawing/2014/main" id="{B3FB5B41-0961-49E7-BADB-51E27DF07C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0" name="Bild // Listenebene erhöhen">
                <a:extLst>
                  <a:ext uri="{FF2B5EF4-FFF2-40B4-BE49-F238E27FC236}">
                    <a16:creationId xmlns:a16="http://schemas.microsoft.com/office/drawing/2014/main" id="{3F6248C1-4813-4438-9465-8379AC9206A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id="{E4FB127E-CACC-4245-8C1B-7520E67D9262}"/>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1" name="Aus Liebe zum Leben">
            <a:extLst>
              <a:ext uri="{FF2B5EF4-FFF2-40B4-BE49-F238E27FC236}">
                <a16:creationId xmlns:a16="http://schemas.microsoft.com/office/drawing/2014/main" id="{FE29ED0E-297B-434B-BF81-F3900BF036D4}"/>
              </a:ext>
            </a:extLst>
          </p:cNvPr>
          <p:cNvPicPr preferRelativeResize="0">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sp>
        <p:nvSpPr>
          <p:cNvPr id="8" name="Fläche">
            <a:extLst>
              <a:ext uri="{FF2B5EF4-FFF2-40B4-BE49-F238E27FC236}">
                <a16:creationId xmlns:a16="http://schemas.microsoft.com/office/drawing/2014/main" id="{63E9DF70-8BBB-4935-A4F3-681BD08DE8A2}"/>
              </a:ext>
            </a:extLst>
          </p:cNvPr>
          <p:cNvSpPr>
            <a:spLocks noChangeAspect="1"/>
          </p:cNvSpPr>
          <p:nvPr userDrawn="1"/>
        </p:nvSpPr>
        <p:spPr bwMode="auto">
          <a:xfrm>
            <a:off x="0" y="0"/>
            <a:ext cx="24382413" cy="12036425"/>
          </a:xfrm>
          <a:custGeom>
            <a:avLst/>
            <a:gdLst>
              <a:gd name="T0" fmla="*/ 53088 w 67733"/>
              <a:gd name="T1" fmla="*/ 27766 h 33442"/>
              <a:gd name="T2" fmla="*/ 49691 w 67733"/>
              <a:gd name="T3" fmla="*/ 30061 h 33442"/>
              <a:gd name="T4" fmla="*/ 46030 w 67733"/>
              <a:gd name="T5" fmla="*/ 26400 h 33442"/>
              <a:gd name="T6" fmla="*/ 46260 w 67733"/>
              <a:gd name="T7" fmla="*/ 25120 h 33442"/>
              <a:gd name="T8" fmla="*/ 0 w 67733"/>
              <a:gd name="T9" fmla="*/ 7192 h 33442"/>
              <a:gd name="T10" fmla="*/ 0 w 67733"/>
              <a:gd name="T11" fmla="*/ 0 h 33442"/>
              <a:gd name="T12" fmla="*/ 67733 w 67733"/>
              <a:gd name="T13" fmla="*/ 0 h 33442"/>
              <a:gd name="T14" fmla="*/ 67733 w 67733"/>
              <a:gd name="T15" fmla="*/ 33442 h 33442"/>
              <a:gd name="T16" fmla="*/ 53088 w 67733"/>
              <a:gd name="T17" fmla="*/ 27766 h 3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33" h="33442">
                <a:moveTo>
                  <a:pt x="53088" y="27766"/>
                </a:moveTo>
                <a:cubicBezTo>
                  <a:pt x="52547" y="29111"/>
                  <a:pt x="51230" y="30061"/>
                  <a:pt x="49691" y="30061"/>
                </a:cubicBezTo>
                <a:cubicBezTo>
                  <a:pt x="47669" y="30061"/>
                  <a:pt x="46030" y="28422"/>
                  <a:pt x="46030" y="26400"/>
                </a:cubicBezTo>
                <a:cubicBezTo>
                  <a:pt x="46030" y="25949"/>
                  <a:pt x="46111" y="25518"/>
                  <a:pt x="46260" y="25120"/>
                </a:cubicBezTo>
                <a:lnTo>
                  <a:pt x="0" y="7192"/>
                </a:lnTo>
                <a:lnTo>
                  <a:pt x="0" y="0"/>
                </a:lnTo>
                <a:lnTo>
                  <a:pt x="67733" y="0"/>
                </a:lnTo>
                <a:lnTo>
                  <a:pt x="67733" y="33442"/>
                </a:lnTo>
                <a:lnTo>
                  <a:pt x="53088" y="27766"/>
                </a:lnTo>
                <a:close/>
              </a:path>
            </a:pathLst>
          </a:custGeom>
          <a:solidFill>
            <a:srgbClr val="EB0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Superzeichen">
            <a:extLst>
              <a:ext uri="{FF2B5EF4-FFF2-40B4-BE49-F238E27FC236}">
                <a16:creationId xmlns:a16="http://schemas.microsoft.com/office/drawing/2014/main" id="{1FD856E5-A04B-4503-B8BA-710E36A08BEC}"/>
              </a:ext>
            </a:extLst>
          </p:cNvPr>
          <p:cNvSpPr>
            <a:spLocks noChangeAspect="1" noEditPoints="1"/>
          </p:cNvSpPr>
          <p:nvPr userDrawn="1"/>
        </p:nvSpPr>
        <p:spPr bwMode="auto">
          <a:xfrm>
            <a:off x="16822738" y="8435975"/>
            <a:ext cx="2130425" cy="2132013"/>
          </a:xfrm>
          <a:custGeom>
            <a:avLst/>
            <a:gdLst>
              <a:gd name="T0" fmla="*/ 2960 w 5919"/>
              <a:gd name="T1" fmla="*/ 2960 h 5920"/>
              <a:gd name="T2" fmla="*/ 0 w 5919"/>
              <a:gd name="T3" fmla="*/ 1808 h 5920"/>
              <a:gd name="T4" fmla="*/ 1115 w 5919"/>
              <a:gd name="T5" fmla="*/ 2960 h 5920"/>
              <a:gd name="T6" fmla="*/ 0 w 5919"/>
              <a:gd name="T7" fmla="*/ 4112 h 5920"/>
              <a:gd name="T8" fmla="*/ 2960 w 5919"/>
              <a:gd name="T9" fmla="*/ 2960 h 5920"/>
              <a:gd name="T10" fmla="*/ 2960 w 5919"/>
              <a:gd name="T11" fmla="*/ 2960 h 5920"/>
              <a:gd name="T12" fmla="*/ 5919 w 5919"/>
              <a:gd name="T13" fmla="*/ 4112 h 5920"/>
              <a:gd name="T14" fmla="*/ 4805 w 5919"/>
              <a:gd name="T15" fmla="*/ 2960 h 5920"/>
              <a:gd name="T16" fmla="*/ 5919 w 5919"/>
              <a:gd name="T17" fmla="*/ 1808 h 5920"/>
              <a:gd name="T18" fmla="*/ 2960 w 5919"/>
              <a:gd name="T19" fmla="*/ 2960 h 5920"/>
              <a:gd name="T20" fmla="*/ 2960 w 5919"/>
              <a:gd name="T21" fmla="*/ 2960 h 5920"/>
              <a:gd name="T22" fmla="*/ 1808 w 5919"/>
              <a:gd name="T23" fmla="*/ 5920 h 5920"/>
              <a:gd name="T24" fmla="*/ 2960 w 5919"/>
              <a:gd name="T25" fmla="*/ 4805 h 5920"/>
              <a:gd name="T26" fmla="*/ 4111 w 5919"/>
              <a:gd name="T27" fmla="*/ 5920 h 5920"/>
              <a:gd name="T28" fmla="*/ 2960 w 5919"/>
              <a:gd name="T29" fmla="*/ 2960 h 5920"/>
              <a:gd name="T30" fmla="*/ 2960 w 5919"/>
              <a:gd name="T31" fmla="*/ 2960 h 5920"/>
              <a:gd name="T32" fmla="*/ 4111 w 5919"/>
              <a:gd name="T33" fmla="*/ 0 h 5920"/>
              <a:gd name="T34" fmla="*/ 2960 w 5919"/>
              <a:gd name="T35" fmla="*/ 1115 h 5920"/>
              <a:gd name="T36" fmla="*/ 1808 w 5919"/>
              <a:gd name="T37" fmla="*/ 0 h 5920"/>
              <a:gd name="T38" fmla="*/ 2960 w 5919"/>
              <a:gd name="T39" fmla="*/ 2960 h 5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19" h="5920">
                <a:moveTo>
                  <a:pt x="2960" y="2960"/>
                </a:moveTo>
                <a:lnTo>
                  <a:pt x="0" y="1808"/>
                </a:lnTo>
                <a:lnTo>
                  <a:pt x="1115" y="2960"/>
                </a:lnTo>
                <a:lnTo>
                  <a:pt x="0" y="4112"/>
                </a:lnTo>
                <a:lnTo>
                  <a:pt x="2960" y="2960"/>
                </a:lnTo>
                <a:close/>
                <a:moveTo>
                  <a:pt x="2960" y="2960"/>
                </a:moveTo>
                <a:lnTo>
                  <a:pt x="5919" y="4112"/>
                </a:lnTo>
                <a:lnTo>
                  <a:pt x="4805" y="2960"/>
                </a:lnTo>
                <a:lnTo>
                  <a:pt x="5919" y="1808"/>
                </a:lnTo>
                <a:lnTo>
                  <a:pt x="2960" y="2960"/>
                </a:lnTo>
                <a:close/>
                <a:moveTo>
                  <a:pt x="2960" y="2960"/>
                </a:moveTo>
                <a:lnTo>
                  <a:pt x="1808" y="5920"/>
                </a:lnTo>
                <a:lnTo>
                  <a:pt x="2960" y="4805"/>
                </a:lnTo>
                <a:lnTo>
                  <a:pt x="4111" y="5920"/>
                </a:lnTo>
                <a:lnTo>
                  <a:pt x="2960" y="2960"/>
                </a:lnTo>
                <a:close/>
                <a:moveTo>
                  <a:pt x="2960" y="2960"/>
                </a:moveTo>
                <a:lnTo>
                  <a:pt x="4111" y="0"/>
                </a:lnTo>
                <a:lnTo>
                  <a:pt x="2960" y="1115"/>
                </a:lnTo>
                <a:lnTo>
                  <a:pt x="1808" y="0"/>
                </a:lnTo>
                <a:lnTo>
                  <a:pt x="2960" y="29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Johanniter Logo">
            <a:extLst>
              <a:ext uri="{FF2B5EF4-FFF2-40B4-BE49-F238E27FC236}">
                <a16:creationId xmlns:a16="http://schemas.microsoft.com/office/drawing/2014/main" id="{1D0A5A8F-4933-4FD9-AEA2-2136E37ECD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000" y="12117542"/>
            <a:ext cx="3769200" cy="851110"/>
          </a:xfrm>
          <a:prstGeom prst="rect">
            <a:avLst/>
          </a:prstGeom>
        </p:spPr>
      </p:pic>
      <p:sp>
        <p:nvSpPr>
          <p:cNvPr id="3" name="Untertitel">
            <a:extLst>
              <a:ext uri="{FF2B5EF4-FFF2-40B4-BE49-F238E27FC236}">
                <a16:creationId xmlns:a16="http://schemas.microsoft.com/office/drawing/2014/main" id="{23DDEA6B-807C-4324-9952-54946591E5B3}"/>
              </a:ext>
            </a:extLst>
          </p:cNvPr>
          <p:cNvSpPr>
            <a:spLocks noGrp="1"/>
          </p:cNvSpPr>
          <p:nvPr>
            <p:ph type="subTitle" idx="1" hasCustomPrompt="1"/>
          </p:nvPr>
        </p:nvSpPr>
        <p:spPr>
          <a:xfrm>
            <a:off x="1015999" y="6503988"/>
            <a:ext cx="14400000" cy="3240000"/>
          </a:xfrm>
        </p:spPr>
        <p:txBody>
          <a:bodyPr/>
          <a:lstStyle>
            <a:lvl1pPr marL="0" indent="0" algn="l">
              <a:lnSpc>
                <a:spcPct val="107000"/>
              </a:lnSpc>
              <a:spcAft>
                <a:spcPts val="0"/>
              </a:spcAft>
              <a:buNone/>
              <a:defRPr sz="3500">
                <a:solidFill>
                  <a:schemeClr val="tx1"/>
                </a:solidFill>
                <a:latin typeface="+mj-lt"/>
              </a:defRPr>
            </a:lvl1pPr>
            <a:lvl2pPr marL="0" indent="0" algn="l">
              <a:lnSpc>
                <a:spcPct val="100000"/>
              </a:lnSpc>
              <a:spcBef>
                <a:spcPts val="3100"/>
              </a:spcBef>
              <a:spcAft>
                <a:spcPts val="0"/>
              </a:spcAft>
              <a:buNone/>
              <a:defRPr sz="2500">
                <a:solidFill>
                  <a:schemeClr val="tx1"/>
                </a:solidFill>
                <a:latin typeface="+mj-lt"/>
              </a:defRPr>
            </a:lvl2pPr>
            <a:lvl3pPr marL="0" indent="0" algn="l">
              <a:lnSpc>
                <a:spcPct val="100000"/>
              </a:lnSpc>
              <a:spcBef>
                <a:spcPts val="3100"/>
              </a:spcBef>
              <a:spcAft>
                <a:spcPts val="0"/>
              </a:spcAft>
              <a:buNone/>
              <a:defRPr sz="2500">
                <a:solidFill>
                  <a:schemeClr val="tx1"/>
                </a:solidFill>
                <a:latin typeface="+mj-lt"/>
              </a:defRPr>
            </a:lvl3pPr>
            <a:lvl4pPr marL="0" indent="0" algn="l">
              <a:lnSpc>
                <a:spcPct val="100000"/>
              </a:lnSpc>
              <a:spcBef>
                <a:spcPts val="3100"/>
              </a:spcBef>
              <a:spcAft>
                <a:spcPts val="0"/>
              </a:spcAft>
              <a:buNone/>
              <a:defRPr sz="2500">
                <a:solidFill>
                  <a:schemeClr val="tx1"/>
                </a:solidFill>
                <a:latin typeface="+mj-lt"/>
              </a:defRPr>
            </a:lvl4pPr>
            <a:lvl5pPr marL="0" indent="0" algn="l">
              <a:lnSpc>
                <a:spcPct val="100000"/>
              </a:lnSpc>
              <a:spcBef>
                <a:spcPts val="3100"/>
              </a:spcBef>
              <a:spcAft>
                <a:spcPts val="0"/>
              </a:spcAft>
              <a:buNone/>
              <a:defRPr sz="2500">
                <a:solidFill>
                  <a:schemeClr val="tx1"/>
                </a:solidFill>
                <a:latin typeface="+mj-lt"/>
              </a:defRPr>
            </a:lvl5pPr>
            <a:lvl6pPr marL="0" indent="0" algn="l">
              <a:lnSpc>
                <a:spcPct val="100000"/>
              </a:lnSpc>
              <a:spcBef>
                <a:spcPts val="3100"/>
              </a:spcBef>
              <a:spcAft>
                <a:spcPts val="0"/>
              </a:spcAft>
              <a:buNone/>
              <a:defRPr sz="2500">
                <a:solidFill>
                  <a:schemeClr val="tx1"/>
                </a:solidFill>
                <a:latin typeface="+mj-lt"/>
              </a:defRPr>
            </a:lvl6pPr>
            <a:lvl7pPr marL="0" indent="0" algn="l">
              <a:lnSpc>
                <a:spcPct val="100000"/>
              </a:lnSpc>
              <a:spcBef>
                <a:spcPts val="3100"/>
              </a:spcBef>
              <a:spcAft>
                <a:spcPts val="0"/>
              </a:spcAft>
              <a:buNone/>
              <a:defRPr sz="2500">
                <a:solidFill>
                  <a:schemeClr val="tx1"/>
                </a:solidFill>
                <a:latin typeface="+mj-lt"/>
              </a:defRPr>
            </a:lvl7pPr>
            <a:lvl8pPr marL="0" indent="0" algn="l">
              <a:lnSpc>
                <a:spcPct val="100000"/>
              </a:lnSpc>
              <a:spcBef>
                <a:spcPts val="3100"/>
              </a:spcBef>
              <a:spcAft>
                <a:spcPts val="0"/>
              </a:spcAft>
              <a:buNone/>
              <a:defRPr sz="2500">
                <a:solidFill>
                  <a:schemeClr val="tx1"/>
                </a:solidFill>
                <a:latin typeface="+mj-lt"/>
              </a:defRPr>
            </a:lvl8pPr>
            <a:lvl9pPr marL="0" indent="0" algn="l">
              <a:lnSpc>
                <a:spcPct val="100000"/>
              </a:lnSpc>
              <a:spcBef>
                <a:spcPts val="3100"/>
              </a:spcBef>
              <a:spcAft>
                <a:spcPts val="0"/>
              </a:spcAft>
              <a:buNone/>
              <a:defRPr sz="2500">
                <a:solidFill>
                  <a:schemeClr val="tx1"/>
                </a:solidFill>
                <a:latin typeface="+mj-lt"/>
              </a:defRPr>
            </a:lvl9pPr>
          </a:lstStyle>
          <a:p>
            <a:pPr lvl="0"/>
            <a:r>
              <a:rPr lang="de-DE" dirty="0"/>
              <a:t>Erste Ebene Text (Max. 2-Zeilig, möglichst kurz.) // für Ort, XX. Datum 2020 &gt;&gt; Menü &gt; Start &gt; Absatz &gt; Listenebene erhöhen </a:t>
            </a:r>
          </a:p>
          <a:p>
            <a:pPr lvl="1"/>
            <a:r>
              <a:rPr lang="de-DE" dirty="0"/>
              <a:t>Zweite Ebene</a:t>
            </a:r>
          </a:p>
        </p:txBody>
      </p:sp>
      <p:sp>
        <p:nvSpPr>
          <p:cNvPr id="2" name="Titel">
            <a:extLst>
              <a:ext uri="{FF2B5EF4-FFF2-40B4-BE49-F238E27FC236}">
                <a16:creationId xmlns:a16="http://schemas.microsoft.com/office/drawing/2014/main" id="{C5F03A39-ADAB-4A3E-BE3D-5FB4AE2DB23C}"/>
              </a:ext>
            </a:extLst>
          </p:cNvPr>
          <p:cNvSpPr>
            <a:spLocks noGrp="1"/>
          </p:cNvSpPr>
          <p:nvPr>
            <p:ph type="ctrTitle" hasCustomPrompt="1"/>
          </p:nvPr>
        </p:nvSpPr>
        <p:spPr>
          <a:xfrm>
            <a:off x="1016000" y="1312862"/>
            <a:ext cx="22352000" cy="5191126"/>
          </a:xfrm>
        </p:spPr>
        <p:txBody>
          <a:bodyPr anchor="t" anchorCtr="0"/>
          <a:lstStyle>
            <a:lvl1pPr algn="l">
              <a:lnSpc>
                <a:spcPct val="100000"/>
              </a:lnSpc>
              <a:defRPr sz="10000" b="1" spc="-30" baseline="0">
                <a:solidFill>
                  <a:schemeClr val="tx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85863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JUH">
    <p:bg>
      <p:bgRef idx="1001">
        <a:schemeClr val="bg1"/>
      </p:bgRef>
    </p:bg>
    <p:spTree>
      <p:nvGrpSpPr>
        <p:cNvPr id="1" name=""/>
        <p:cNvGrpSpPr/>
        <p:nvPr/>
      </p:nvGrpSpPr>
      <p:grpSpPr>
        <a:xfrm>
          <a:off x="0" y="0"/>
          <a:ext cx="0" cy="0"/>
          <a:chOff x="0" y="0"/>
          <a:chExt cx="0" cy="0"/>
        </a:xfrm>
      </p:grpSpPr>
      <p:grpSp>
        <p:nvGrpSpPr>
          <p:cNvPr id="10" name="Regieanweisungen">
            <a:extLst>
              <a:ext uri="{FF2B5EF4-FFF2-40B4-BE49-F238E27FC236}">
                <a16:creationId xmlns:a16="http://schemas.microsoft.com/office/drawing/2014/main" id="{76D934B8-2682-4539-98EA-153218967CA3}"/>
              </a:ext>
            </a:extLst>
          </p:cNvPr>
          <p:cNvGrpSpPr>
            <a:grpSpLocks noChangeAspect="1"/>
          </p:cNvGrpSpPr>
          <p:nvPr userDrawn="1"/>
        </p:nvGrpSpPr>
        <p:grpSpPr>
          <a:xfrm>
            <a:off x="-3852001" y="-792001"/>
            <a:ext cx="32112001" cy="7776002"/>
            <a:chOff x="-1650972" y="-253680"/>
            <a:chExt cx="15627840" cy="3784320"/>
          </a:xfrm>
        </p:grpSpPr>
        <p:sp>
          <p:nvSpPr>
            <p:cNvPr id="12" name="Hilfslinien">
              <a:extLst>
                <a:ext uri="{FF2B5EF4-FFF2-40B4-BE49-F238E27FC236}">
                  <a16:creationId xmlns:a16="http://schemas.microsoft.com/office/drawing/2014/main" id="{FC579F6D-11E4-4885-8F33-0E851824E896}"/>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3" name="Zurücksetzen">
              <a:extLst>
                <a:ext uri="{FF2B5EF4-FFF2-40B4-BE49-F238E27FC236}">
                  <a16:creationId xmlns:a16="http://schemas.microsoft.com/office/drawing/2014/main" id="{39019F36-3F83-4D6F-811E-67209E268C06}"/>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4" name="Layoutwechsel">
              <a:extLst>
                <a:ext uri="{FF2B5EF4-FFF2-40B4-BE49-F238E27FC236}">
                  <a16:creationId xmlns:a16="http://schemas.microsoft.com/office/drawing/2014/main" id="{6FB1DA58-3279-426A-8B4B-208DFF9D45E8}"/>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5" name="Listenebenen">
              <a:extLst>
                <a:ext uri="{FF2B5EF4-FFF2-40B4-BE49-F238E27FC236}">
                  <a16:creationId xmlns:a16="http://schemas.microsoft.com/office/drawing/2014/main" id="{6A5AAE1E-A7EF-484C-93E8-AC02A6C20ED0}"/>
                </a:ext>
              </a:extLst>
            </p:cNvPr>
            <p:cNvGrpSpPr/>
            <p:nvPr userDrawn="1"/>
          </p:nvGrpSpPr>
          <p:grpSpPr>
            <a:xfrm>
              <a:off x="-1650972" y="2032315"/>
              <a:ext cx="1752000" cy="1498325"/>
              <a:chOff x="-1650972" y="2032315"/>
              <a:chExt cx="1752000" cy="1498325"/>
            </a:xfrm>
          </p:grpSpPr>
          <p:sp>
            <p:nvSpPr>
              <p:cNvPr id="16" name="Text // Listenebene erhöhen">
                <a:extLst>
                  <a:ext uri="{FF2B5EF4-FFF2-40B4-BE49-F238E27FC236}">
                    <a16:creationId xmlns:a16="http://schemas.microsoft.com/office/drawing/2014/main" id="{0E312D88-089B-47AA-82C9-995D1DD1EEE8}"/>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7" name="Text // Listenebene verringern">
                <a:extLst>
                  <a:ext uri="{FF2B5EF4-FFF2-40B4-BE49-F238E27FC236}">
                    <a16:creationId xmlns:a16="http://schemas.microsoft.com/office/drawing/2014/main" id="{86567421-3D92-4648-8D2D-25C85AB17AC4}"/>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8" name="Listenebenen">
                <a:extLst>
                  <a:ext uri="{FF2B5EF4-FFF2-40B4-BE49-F238E27FC236}">
                    <a16:creationId xmlns:a16="http://schemas.microsoft.com/office/drawing/2014/main" id="{87BB571F-9641-4E94-940B-D266E1C7260A}"/>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19" name="Bild // Listenebene verringern">
                <a:extLst>
                  <a:ext uri="{FF2B5EF4-FFF2-40B4-BE49-F238E27FC236}">
                    <a16:creationId xmlns:a16="http://schemas.microsoft.com/office/drawing/2014/main" id="{FF9CBFBD-C9B9-47E7-B4F5-86C93F0FB4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0" name="Bild // Listenebene erhöhen">
                <a:extLst>
                  <a:ext uri="{FF2B5EF4-FFF2-40B4-BE49-F238E27FC236}">
                    <a16:creationId xmlns:a16="http://schemas.microsoft.com/office/drawing/2014/main" id="{11C4F173-C036-4E7B-BB47-2BDD8A6C9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id="{E4FB127E-CACC-4245-8C1B-7520E67D9262}"/>
              </a:ext>
            </a:extLst>
          </p:cNvPr>
          <p:cNvSpPr>
            <a:spLocks noGrp="1"/>
          </p:cNvSpPr>
          <p:nvPr>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pic>
        <p:nvPicPr>
          <p:cNvPr id="11" name="Aus Liebe zum Leben">
            <a:extLst>
              <a:ext uri="{FF2B5EF4-FFF2-40B4-BE49-F238E27FC236}">
                <a16:creationId xmlns:a16="http://schemas.microsoft.com/office/drawing/2014/main" id="{FE29ED0E-297B-434B-BF81-F3900BF036D4}"/>
              </a:ext>
            </a:extLst>
          </p:cNvPr>
          <p:cNvPicPr preferRelativeResize="0">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52948" y="12483637"/>
            <a:ext cx="3096000" cy="234000"/>
          </a:xfrm>
          <a:prstGeom prst="rect">
            <a:avLst/>
          </a:prstGeom>
        </p:spPr>
      </p:pic>
      <p:sp>
        <p:nvSpPr>
          <p:cNvPr id="8" name="Fläche">
            <a:extLst>
              <a:ext uri="{FF2B5EF4-FFF2-40B4-BE49-F238E27FC236}">
                <a16:creationId xmlns:a16="http://schemas.microsoft.com/office/drawing/2014/main" id="{63E9DF70-8BBB-4935-A4F3-681BD08DE8A2}"/>
              </a:ext>
            </a:extLst>
          </p:cNvPr>
          <p:cNvSpPr>
            <a:spLocks noChangeAspect="1"/>
          </p:cNvSpPr>
          <p:nvPr userDrawn="1"/>
        </p:nvSpPr>
        <p:spPr bwMode="auto">
          <a:xfrm>
            <a:off x="0" y="0"/>
            <a:ext cx="24382413" cy="12036425"/>
          </a:xfrm>
          <a:custGeom>
            <a:avLst/>
            <a:gdLst>
              <a:gd name="T0" fmla="*/ 53088 w 67733"/>
              <a:gd name="T1" fmla="*/ 27766 h 33442"/>
              <a:gd name="T2" fmla="*/ 49691 w 67733"/>
              <a:gd name="T3" fmla="*/ 30061 h 33442"/>
              <a:gd name="T4" fmla="*/ 46030 w 67733"/>
              <a:gd name="T5" fmla="*/ 26400 h 33442"/>
              <a:gd name="T6" fmla="*/ 46260 w 67733"/>
              <a:gd name="T7" fmla="*/ 25120 h 33442"/>
              <a:gd name="T8" fmla="*/ 0 w 67733"/>
              <a:gd name="T9" fmla="*/ 7192 h 33442"/>
              <a:gd name="T10" fmla="*/ 0 w 67733"/>
              <a:gd name="T11" fmla="*/ 0 h 33442"/>
              <a:gd name="T12" fmla="*/ 67733 w 67733"/>
              <a:gd name="T13" fmla="*/ 0 h 33442"/>
              <a:gd name="T14" fmla="*/ 67733 w 67733"/>
              <a:gd name="T15" fmla="*/ 33442 h 33442"/>
              <a:gd name="T16" fmla="*/ 53088 w 67733"/>
              <a:gd name="T17" fmla="*/ 27766 h 3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33" h="33442">
                <a:moveTo>
                  <a:pt x="53088" y="27766"/>
                </a:moveTo>
                <a:cubicBezTo>
                  <a:pt x="52547" y="29111"/>
                  <a:pt x="51230" y="30061"/>
                  <a:pt x="49691" y="30061"/>
                </a:cubicBezTo>
                <a:cubicBezTo>
                  <a:pt x="47669" y="30061"/>
                  <a:pt x="46030" y="28422"/>
                  <a:pt x="46030" y="26400"/>
                </a:cubicBezTo>
                <a:cubicBezTo>
                  <a:pt x="46030" y="25949"/>
                  <a:pt x="46111" y="25518"/>
                  <a:pt x="46260" y="25120"/>
                </a:cubicBezTo>
                <a:lnTo>
                  <a:pt x="0" y="7192"/>
                </a:lnTo>
                <a:lnTo>
                  <a:pt x="0" y="0"/>
                </a:lnTo>
                <a:lnTo>
                  <a:pt x="67733" y="0"/>
                </a:lnTo>
                <a:lnTo>
                  <a:pt x="67733" y="33442"/>
                </a:lnTo>
                <a:lnTo>
                  <a:pt x="53088" y="27766"/>
                </a:lnTo>
                <a:close/>
              </a:path>
            </a:pathLst>
          </a:custGeom>
          <a:solidFill>
            <a:srgbClr val="EB0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Superzeichen">
            <a:extLst>
              <a:ext uri="{FF2B5EF4-FFF2-40B4-BE49-F238E27FC236}">
                <a16:creationId xmlns:a16="http://schemas.microsoft.com/office/drawing/2014/main" id="{1FD856E5-A04B-4503-B8BA-710E36A08BEC}"/>
              </a:ext>
            </a:extLst>
          </p:cNvPr>
          <p:cNvSpPr>
            <a:spLocks noChangeAspect="1" noEditPoints="1"/>
          </p:cNvSpPr>
          <p:nvPr userDrawn="1"/>
        </p:nvSpPr>
        <p:spPr bwMode="auto">
          <a:xfrm>
            <a:off x="16822738" y="8435975"/>
            <a:ext cx="2130425" cy="2132013"/>
          </a:xfrm>
          <a:custGeom>
            <a:avLst/>
            <a:gdLst>
              <a:gd name="T0" fmla="*/ 2960 w 5919"/>
              <a:gd name="T1" fmla="*/ 2960 h 5920"/>
              <a:gd name="T2" fmla="*/ 0 w 5919"/>
              <a:gd name="T3" fmla="*/ 1808 h 5920"/>
              <a:gd name="T4" fmla="*/ 1115 w 5919"/>
              <a:gd name="T5" fmla="*/ 2960 h 5920"/>
              <a:gd name="T6" fmla="*/ 0 w 5919"/>
              <a:gd name="T7" fmla="*/ 4112 h 5920"/>
              <a:gd name="T8" fmla="*/ 2960 w 5919"/>
              <a:gd name="T9" fmla="*/ 2960 h 5920"/>
              <a:gd name="T10" fmla="*/ 2960 w 5919"/>
              <a:gd name="T11" fmla="*/ 2960 h 5920"/>
              <a:gd name="T12" fmla="*/ 5919 w 5919"/>
              <a:gd name="T13" fmla="*/ 4112 h 5920"/>
              <a:gd name="T14" fmla="*/ 4805 w 5919"/>
              <a:gd name="T15" fmla="*/ 2960 h 5920"/>
              <a:gd name="T16" fmla="*/ 5919 w 5919"/>
              <a:gd name="T17" fmla="*/ 1808 h 5920"/>
              <a:gd name="T18" fmla="*/ 2960 w 5919"/>
              <a:gd name="T19" fmla="*/ 2960 h 5920"/>
              <a:gd name="T20" fmla="*/ 2960 w 5919"/>
              <a:gd name="T21" fmla="*/ 2960 h 5920"/>
              <a:gd name="T22" fmla="*/ 1808 w 5919"/>
              <a:gd name="T23" fmla="*/ 5920 h 5920"/>
              <a:gd name="T24" fmla="*/ 2960 w 5919"/>
              <a:gd name="T25" fmla="*/ 4805 h 5920"/>
              <a:gd name="T26" fmla="*/ 4111 w 5919"/>
              <a:gd name="T27" fmla="*/ 5920 h 5920"/>
              <a:gd name="T28" fmla="*/ 2960 w 5919"/>
              <a:gd name="T29" fmla="*/ 2960 h 5920"/>
              <a:gd name="T30" fmla="*/ 2960 w 5919"/>
              <a:gd name="T31" fmla="*/ 2960 h 5920"/>
              <a:gd name="T32" fmla="*/ 4111 w 5919"/>
              <a:gd name="T33" fmla="*/ 0 h 5920"/>
              <a:gd name="T34" fmla="*/ 2960 w 5919"/>
              <a:gd name="T35" fmla="*/ 1115 h 5920"/>
              <a:gd name="T36" fmla="*/ 1808 w 5919"/>
              <a:gd name="T37" fmla="*/ 0 h 5920"/>
              <a:gd name="T38" fmla="*/ 2960 w 5919"/>
              <a:gd name="T39" fmla="*/ 2960 h 5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19" h="5920">
                <a:moveTo>
                  <a:pt x="2960" y="2960"/>
                </a:moveTo>
                <a:lnTo>
                  <a:pt x="0" y="1808"/>
                </a:lnTo>
                <a:lnTo>
                  <a:pt x="1115" y="2960"/>
                </a:lnTo>
                <a:lnTo>
                  <a:pt x="0" y="4112"/>
                </a:lnTo>
                <a:lnTo>
                  <a:pt x="2960" y="2960"/>
                </a:lnTo>
                <a:close/>
                <a:moveTo>
                  <a:pt x="2960" y="2960"/>
                </a:moveTo>
                <a:lnTo>
                  <a:pt x="5919" y="4112"/>
                </a:lnTo>
                <a:lnTo>
                  <a:pt x="4805" y="2960"/>
                </a:lnTo>
                <a:lnTo>
                  <a:pt x="5919" y="1808"/>
                </a:lnTo>
                <a:lnTo>
                  <a:pt x="2960" y="2960"/>
                </a:lnTo>
                <a:close/>
                <a:moveTo>
                  <a:pt x="2960" y="2960"/>
                </a:moveTo>
                <a:lnTo>
                  <a:pt x="1808" y="5920"/>
                </a:lnTo>
                <a:lnTo>
                  <a:pt x="2960" y="4805"/>
                </a:lnTo>
                <a:lnTo>
                  <a:pt x="4111" y="5920"/>
                </a:lnTo>
                <a:lnTo>
                  <a:pt x="2960" y="2960"/>
                </a:lnTo>
                <a:close/>
                <a:moveTo>
                  <a:pt x="2960" y="2960"/>
                </a:moveTo>
                <a:lnTo>
                  <a:pt x="4111" y="0"/>
                </a:lnTo>
                <a:lnTo>
                  <a:pt x="2960" y="1115"/>
                </a:lnTo>
                <a:lnTo>
                  <a:pt x="1808" y="0"/>
                </a:lnTo>
                <a:lnTo>
                  <a:pt x="2960" y="29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 name="JUH Logo">
            <a:extLst>
              <a:ext uri="{FF2B5EF4-FFF2-40B4-BE49-F238E27FC236}">
                <a16:creationId xmlns:a16="http://schemas.microsoft.com/office/drawing/2014/main" id="{F26A89EE-5A41-43B1-8BDD-A88003922E3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
        <p:nvSpPr>
          <p:cNvPr id="3" name="Untertitel">
            <a:extLst>
              <a:ext uri="{FF2B5EF4-FFF2-40B4-BE49-F238E27FC236}">
                <a16:creationId xmlns:a16="http://schemas.microsoft.com/office/drawing/2014/main" id="{23DDEA6B-807C-4324-9952-54946591E5B3}"/>
              </a:ext>
            </a:extLst>
          </p:cNvPr>
          <p:cNvSpPr>
            <a:spLocks noGrp="1"/>
          </p:cNvSpPr>
          <p:nvPr>
            <p:ph type="subTitle" idx="1" hasCustomPrompt="1"/>
          </p:nvPr>
        </p:nvSpPr>
        <p:spPr>
          <a:xfrm>
            <a:off x="1015999" y="6503988"/>
            <a:ext cx="14400000" cy="3240000"/>
          </a:xfrm>
        </p:spPr>
        <p:txBody>
          <a:bodyPr/>
          <a:lstStyle>
            <a:lvl1pPr marL="0" indent="0" algn="l">
              <a:lnSpc>
                <a:spcPct val="107000"/>
              </a:lnSpc>
              <a:spcAft>
                <a:spcPts val="0"/>
              </a:spcAft>
              <a:buNone/>
              <a:defRPr sz="3500">
                <a:solidFill>
                  <a:schemeClr val="tx1"/>
                </a:solidFill>
                <a:latin typeface="+mj-lt"/>
              </a:defRPr>
            </a:lvl1pPr>
            <a:lvl2pPr marL="0" indent="0" algn="l">
              <a:lnSpc>
                <a:spcPct val="100000"/>
              </a:lnSpc>
              <a:spcBef>
                <a:spcPts val="3100"/>
              </a:spcBef>
              <a:spcAft>
                <a:spcPts val="0"/>
              </a:spcAft>
              <a:buNone/>
              <a:defRPr sz="2500">
                <a:solidFill>
                  <a:schemeClr val="tx1"/>
                </a:solidFill>
                <a:latin typeface="+mj-lt"/>
              </a:defRPr>
            </a:lvl2pPr>
            <a:lvl3pPr marL="0" indent="0" algn="l">
              <a:lnSpc>
                <a:spcPct val="100000"/>
              </a:lnSpc>
              <a:spcBef>
                <a:spcPts val="3100"/>
              </a:spcBef>
              <a:spcAft>
                <a:spcPts val="0"/>
              </a:spcAft>
              <a:buNone/>
              <a:defRPr sz="2500">
                <a:solidFill>
                  <a:schemeClr val="tx1"/>
                </a:solidFill>
                <a:latin typeface="+mj-lt"/>
              </a:defRPr>
            </a:lvl3pPr>
            <a:lvl4pPr marL="0" indent="0" algn="l">
              <a:lnSpc>
                <a:spcPct val="100000"/>
              </a:lnSpc>
              <a:spcBef>
                <a:spcPts val="3100"/>
              </a:spcBef>
              <a:spcAft>
                <a:spcPts val="0"/>
              </a:spcAft>
              <a:buNone/>
              <a:defRPr sz="2500">
                <a:solidFill>
                  <a:schemeClr val="tx1"/>
                </a:solidFill>
                <a:latin typeface="+mj-lt"/>
              </a:defRPr>
            </a:lvl4pPr>
            <a:lvl5pPr marL="0" indent="0" algn="l">
              <a:lnSpc>
                <a:spcPct val="100000"/>
              </a:lnSpc>
              <a:spcBef>
                <a:spcPts val="3100"/>
              </a:spcBef>
              <a:spcAft>
                <a:spcPts val="0"/>
              </a:spcAft>
              <a:buNone/>
              <a:defRPr sz="2500">
                <a:solidFill>
                  <a:schemeClr val="tx1"/>
                </a:solidFill>
                <a:latin typeface="+mj-lt"/>
              </a:defRPr>
            </a:lvl5pPr>
            <a:lvl6pPr marL="0" indent="0" algn="l">
              <a:lnSpc>
                <a:spcPct val="100000"/>
              </a:lnSpc>
              <a:spcBef>
                <a:spcPts val="3100"/>
              </a:spcBef>
              <a:spcAft>
                <a:spcPts val="0"/>
              </a:spcAft>
              <a:buNone/>
              <a:defRPr sz="2500">
                <a:solidFill>
                  <a:schemeClr val="tx1"/>
                </a:solidFill>
                <a:latin typeface="+mj-lt"/>
              </a:defRPr>
            </a:lvl6pPr>
            <a:lvl7pPr marL="0" indent="0" algn="l">
              <a:lnSpc>
                <a:spcPct val="100000"/>
              </a:lnSpc>
              <a:spcBef>
                <a:spcPts val="3100"/>
              </a:spcBef>
              <a:spcAft>
                <a:spcPts val="0"/>
              </a:spcAft>
              <a:buNone/>
              <a:defRPr sz="2500">
                <a:solidFill>
                  <a:schemeClr val="tx1"/>
                </a:solidFill>
                <a:latin typeface="+mj-lt"/>
              </a:defRPr>
            </a:lvl7pPr>
            <a:lvl8pPr marL="0" indent="0" algn="l">
              <a:lnSpc>
                <a:spcPct val="100000"/>
              </a:lnSpc>
              <a:spcBef>
                <a:spcPts val="3100"/>
              </a:spcBef>
              <a:spcAft>
                <a:spcPts val="0"/>
              </a:spcAft>
              <a:buNone/>
              <a:defRPr sz="2500">
                <a:solidFill>
                  <a:schemeClr val="tx1"/>
                </a:solidFill>
                <a:latin typeface="+mj-lt"/>
              </a:defRPr>
            </a:lvl8pPr>
            <a:lvl9pPr marL="0" indent="0" algn="l">
              <a:lnSpc>
                <a:spcPct val="100000"/>
              </a:lnSpc>
              <a:spcBef>
                <a:spcPts val="3100"/>
              </a:spcBef>
              <a:spcAft>
                <a:spcPts val="0"/>
              </a:spcAft>
              <a:buNone/>
              <a:defRPr sz="2500">
                <a:solidFill>
                  <a:schemeClr val="tx1"/>
                </a:solidFill>
                <a:latin typeface="+mj-lt"/>
              </a:defRPr>
            </a:lvl9pPr>
          </a:lstStyle>
          <a:p>
            <a:pPr lvl="0"/>
            <a:r>
              <a:rPr lang="de-DE" dirty="0"/>
              <a:t>Erste Ebene Text (Max. 2-Zeilig, möglichst kurz.) // für Ort, XX. Datum 2020 &gt;&gt; Menü &gt; Start &gt; Absatz &gt; Listenebene erhöhen </a:t>
            </a:r>
          </a:p>
          <a:p>
            <a:pPr lvl="1"/>
            <a:r>
              <a:rPr lang="de-DE" dirty="0"/>
              <a:t>Zweite Ebene</a:t>
            </a:r>
          </a:p>
        </p:txBody>
      </p:sp>
      <p:sp>
        <p:nvSpPr>
          <p:cNvPr id="2" name="Titel">
            <a:extLst>
              <a:ext uri="{FF2B5EF4-FFF2-40B4-BE49-F238E27FC236}">
                <a16:creationId xmlns:a16="http://schemas.microsoft.com/office/drawing/2014/main" id="{C5F03A39-ADAB-4A3E-BE3D-5FB4AE2DB23C}"/>
              </a:ext>
            </a:extLst>
          </p:cNvPr>
          <p:cNvSpPr>
            <a:spLocks noGrp="1"/>
          </p:cNvSpPr>
          <p:nvPr>
            <p:ph type="ctrTitle" hasCustomPrompt="1"/>
          </p:nvPr>
        </p:nvSpPr>
        <p:spPr>
          <a:xfrm>
            <a:off x="1016000" y="1312862"/>
            <a:ext cx="22352000" cy="5191126"/>
          </a:xfrm>
        </p:spPr>
        <p:txBody>
          <a:bodyPr anchor="t" anchorCtr="0"/>
          <a:lstStyle>
            <a:lvl1pPr algn="l">
              <a:lnSpc>
                <a:spcPct val="100000"/>
              </a:lnSpc>
              <a:defRPr sz="10000" b="1" spc="-30" baseline="0">
                <a:solidFill>
                  <a:schemeClr val="tx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12020013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mit Grafik Johanniter">
    <p:bg>
      <p:bgPr>
        <a:solidFill>
          <a:srgbClr val="FF606E"/>
        </a:solidFill>
        <a:effectLst/>
      </p:bgPr>
    </p:bg>
    <p:spTree>
      <p:nvGrpSpPr>
        <p:cNvPr id="1" name=""/>
        <p:cNvGrpSpPr/>
        <p:nvPr/>
      </p:nvGrpSpPr>
      <p:grpSpPr>
        <a:xfrm>
          <a:off x="0" y="0"/>
          <a:ext cx="0" cy="0"/>
          <a:chOff x="0" y="0"/>
          <a:chExt cx="0" cy="0"/>
        </a:xfrm>
      </p:grpSpPr>
      <p:grpSp>
        <p:nvGrpSpPr>
          <p:cNvPr id="9" name="Regieanweisungen">
            <a:extLst>
              <a:ext uri="{FF2B5EF4-FFF2-40B4-BE49-F238E27FC236}">
                <a16:creationId xmlns:a16="http://schemas.microsoft.com/office/drawing/2014/main" id="{DF798D48-3279-4E33-82BA-51BB95EA9D1F}"/>
              </a:ext>
            </a:extLst>
          </p:cNvPr>
          <p:cNvGrpSpPr>
            <a:grpSpLocks noChangeAspect="1"/>
          </p:cNvGrpSpPr>
          <p:nvPr userDrawn="1"/>
        </p:nvGrpSpPr>
        <p:grpSpPr>
          <a:xfrm>
            <a:off x="-3852001" y="-792001"/>
            <a:ext cx="32112001" cy="7776002"/>
            <a:chOff x="-1650972" y="-253680"/>
            <a:chExt cx="15627840" cy="3784320"/>
          </a:xfrm>
        </p:grpSpPr>
        <p:sp>
          <p:nvSpPr>
            <p:cNvPr id="10" name="Hilfslinien">
              <a:extLst>
                <a:ext uri="{FF2B5EF4-FFF2-40B4-BE49-F238E27FC236}">
                  <a16:creationId xmlns:a16="http://schemas.microsoft.com/office/drawing/2014/main" id="{E0BD55B6-7ACF-445E-9602-AE343F93E22E}"/>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1" name="Zurücksetzen">
              <a:extLst>
                <a:ext uri="{FF2B5EF4-FFF2-40B4-BE49-F238E27FC236}">
                  <a16:creationId xmlns:a16="http://schemas.microsoft.com/office/drawing/2014/main" id="{753E6100-CAFC-4A1A-BFBA-F263C916816B}"/>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2" name="Layoutwechsel">
              <a:extLst>
                <a:ext uri="{FF2B5EF4-FFF2-40B4-BE49-F238E27FC236}">
                  <a16:creationId xmlns:a16="http://schemas.microsoft.com/office/drawing/2014/main" id="{B16A3C6A-A538-4A76-B354-28B3C260E301}"/>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5" name="Listenebenen">
              <a:extLst>
                <a:ext uri="{FF2B5EF4-FFF2-40B4-BE49-F238E27FC236}">
                  <a16:creationId xmlns:a16="http://schemas.microsoft.com/office/drawing/2014/main" id="{1C9012DD-1962-40A6-B9CE-80454CCD1B60}"/>
                </a:ext>
              </a:extLst>
            </p:cNvPr>
            <p:cNvGrpSpPr/>
            <p:nvPr userDrawn="1"/>
          </p:nvGrpSpPr>
          <p:grpSpPr>
            <a:xfrm>
              <a:off x="-1650972" y="2032315"/>
              <a:ext cx="1752000" cy="1498325"/>
              <a:chOff x="-1650972" y="2032315"/>
              <a:chExt cx="1752000" cy="1498325"/>
            </a:xfrm>
          </p:grpSpPr>
          <p:sp>
            <p:nvSpPr>
              <p:cNvPr id="17" name="Text // Listenebene erhöhen">
                <a:extLst>
                  <a:ext uri="{FF2B5EF4-FFF2-40B4-BE49-F238E27FC236}">
                    <a16:creationId xmlns:a16="http://schemas.microsoft.com/office/drawing/2014/main" id="{CC671556-6376-4E47-ACFE-6B51ACE6BFAC}"/>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8" name="Text // Listenebene verringern">
                <a:extLst>
                  <a:ext uri="{FF2B5EF4-FFF2-40B4-BE49-F238E27FC236}">
                    <a16:creationId xmlns:a16="http://schemas.microsoft.com/office/drawing/2014/main" id="{E636190C-7668-47F5-BAB4-095E859F04AD}"/>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9" name="Listenebenen">
                <a:extLst>
                  <a:ext uri="{FF2B5EF4-FFF2-40B4-BE49-F238E27FC236}">
                    <a16:creationId xmlns:a16="http://schemas.microsoft.com/office/drawing/2014/main" id="{7444D378-28B5-4E9B-8EDE-2102569C1624}"/>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20" name="Bild // Listenebene verringern">
                <a:extLst>
                  <a:ext uri="{FF2B5EF4-FFF2-40B4-BE49-F238E27FC236}">
                    <a16:creationId xmlns:a16="http://schemas.microsoft.com/office/drawing/2014/main" id="{3EA57174-2845-4465-9FC4-1B5680A07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2" name="Bild // Listenebene erhöhen">
                <a:extLst>
                  <a:ext uri="{FF2B5EF4-FFF2-40B4-BE49-F238E27FC236}">
                    <a16:creationId xmlns:a16="http://schemas.microsoft.com/office/drawing/2014/main" id="{5E8E0B16-F845-4D41-9C94-BC9F718BDBC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id="{E4FB127E-CACC-4245-8C1B-7520E67D9262}"/>
              </a:ext>
            </a:extLst>
          </p:cNvPr>
          <p:cNvSpPr>
            <a:spLocks noGrp="1"/>
          </p:cNvSpPr>
          <p:nvPr userDrawn="1">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sp>
        <p:nvSpPr>
          <p:cNvPr id="13" name="Fläche">
            <a:extLst>
              <a:ext uri="{FF2B5EF4-FFF2-40B4-BE49-F238E27FC236}">
                <a16:creationId xmlns:a16="http://schemas.microsoft.com/office/drawing/2014/main" id="{FC281791-E44D-41E7-9CDB-0E784E67E406}"/>
              </a:ext>
            </a:extLst>
          </p:cNvPr>
          <p:cNvSpPr>
            <a:spLocks noChangeAspect="1"/>
          </p:cNvSpPr>
          <p:nvPr userDrawn="1"/>
        </p:nvSpPr>
        <p:spPr bwMode="auto">
          <a:xfrm>
            <a:off x="0" y="0"/>
            <a:ext cx="21856700" cy="13716000"/>
          </a:xfrm>
          <a:custGeom>
            <a:avLst/>
            <a:gdLst>
              <a:gd name="T0" fmla="*/ 60181 w 60678"/>
              <a:gd name="T1" fmla="*/ 10170 h 38100"/>
              <a:gd name="T2" fmla="*/ 56869 w 60678"/>
              <a:gd name="T3" fmla="*/ 13480 h 38100"/>
              <a:gd name="T4" fmla="*/ 55558 w 60678"/>
              <a:gd name="T5" fmla="*/ 13210 h 38100"/>
              <a:gd name="T6" fmla="*/ 45912 w 60678"/>
              <a:gd name="T7" fmla="*/ 38100 h 38100"/>
              <a:gd name="T8" fmla="*/ 0 w 60678"/>
              <a:gd name="T9" fmla="*/ 38100 h 38100"/>
              <a:gd name="T10" fmla="*/ 0 w 60678"/>
              <a:gd name="T11" fmla="*/ 0 h 38100"/>
              <a:gd name="T12" fmla="*/ 60678 w 60678"/>
              <a:gd name="T13" fmla="*/ 0 h 38100"/>
              <a:gd name="T14" fmla="*/ 57951 w 60678"/>
              <a:gd name="T15" fmla="*/ 7036 h 38100"/>
              <a:gd name="T16" fmla="*/ 60181 w 60678"/>
              <a:gd name="T17" fmla="*/ 10165 h 38100"/>
              <a:gd name="T18" fmla="*/ 60181 w 60678"/>
              <a:gd name="T19" fmla="*/ 1017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678" h="38100">
                <a:moveTo>
                  <a:pt x="60181" y="10170"/>
                </a:moveTo>
                <a:cubicBezTo>
                  <a:pt x="60180" y="11998"/>
                  <a:pt x="58697" y="13480"/>
                  <a:pt x="56869" y="13480"/>
                </a:cubicBezTo>
                <a:cubicBezTo>
                  <a:pt x="56403" y="13480"/>
                  <a:pt x="55960" y="13383"/>
                  <a:pt x="55558" y="13210"/>
                </a:cubicBezTo>
                <a:lnTo>
                  <a:pt x="45912" y="38100"/>
                </a:lnTo>
                <a:lnTo>
                  <a:pt x="0" y="38100"/>
                </a:lnTo>
                <a:lnTo>
                  <a:pt x="0" y="0"/>
                </a:lnTo>
                <a:lnTo>
                  <a:pt x="60678" y="0"/>
                </a:lnTo>
                <a:lnTo>
                  <a:pt x="57951" y="7036"/>
                </a:lnTo>
                <a:cubicBezTo>
                  <a:pt x="59248" y="7484"/>
                  <a:pt x="60180" y="8716"/>
                  <a:pt x="60181" y="10165"/>
                </a:cubicBezTo>
                <a:lnTo>
                  <a:pt x="60181" y="1017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Superzeichen">
            <a:extLst>
              <a:ext uri="{FF2B5EF4-FFF2-40B4-BE49-F238E27FC236}">
                <a16:creationId xmlns:a16="http://schemas.microsoft.com/office/drawing/2014/main" id="{9A66EB37-C2B1-41CF-AD1A-03BA7AB6FA11}"/>
              </a:ext>
            </a:extLst>
          </p:cNvPr>
          <p:cNvSpPr>
            <a:spLocks noChangeAspect="1" noEditPoints="1"/>
          </p:cNvSpPr>
          <p:nvPr userDrawn="1"/>
        </p:nvSpPr>
        <p:spPr bwMode="auto">
          <a:xfrm>
            <a:off x="19519900" y="2697163"/>
            <a:ext cx="1930400" cy="1927225"/>
          </a:xfrm>
          <a:custGeom>
            <a:avLst/>
            <a:gdLst>
              <a:gd name="T0" fmla="*/ 2678 w 5356"/>
              <a:gd name="T1" fmla="*/ 2677 h 5355"/>
              <a:gd name="T2" fmla="*/ 0 w 5356"/>
              <a:gd name="T3" fmla="*/ 1635 h 5355"/>
              <a:gd name="T4" fmla="*/ 1009 w 5356"/>
              <a:gd name="T5" fmla="*/ 2677 h 5355"/>
              <a:gd name="T6" fmla="*/ 0 w 5356"/>
              <a:gd name="T7" fmla="*/ 3719 h 5355"/>
              <a:gd name="T8" fmla="*/ 2678 w 5356"/>
              <a:gd name="T9" fmla="*/ 2677 h 5355"/>
              <a:gd name="T10" fmla="*/ 2678 w 5356"/>
              <a:gd name="T11" fmla="*/ 2677 h 5355"/>
              <a:gd name="T12" fmla="*/ 5356 w 5356"/>
              <a:gd name="T13" fmla="*/ 3719 h 5355"/>
              <a:gd name="T14" fmla="*/ 4347 w 5356"/>
              <a:gd name="T15" fmla="*/ 2677 h 5355"/>
              <a:gd name="T16" fmla="*/ 5356 w 5356"/>
              <a:gd name="T17" fmla="*/ 1635 h 5355"/>
              <a:gd name="T18" fmla="*/ 2678 w 5356"/>
              <a:gd name="T19" fmla="*/ 2677 h 5355"/>
              <a:gd name="T20" fmla="*/ 2678 w 5356"/>
              <a:gd name="T21" fmla="*/ 2677 h 5355"/>
              <a:gd name="T22" fmla="*/ 1636 w 5356"/>
              <a:gd name="T23" fmla="*/ 5355 h 5355"/>
              <a:gd name="T24" fmla="*/ 2678 w 5356"/>
              <a:gd name="T25" fmla="*/ 4347 h 5355"/>
              <a:gd name="T26" fmla="*/ 3720 w 5356"/>
              <a:gd name="T27" fmla="*/ 5355 h 5355"/>
              <a:gd name="T28" fmla="*/ 2678 w 5356"/>
              <a:gd name="T29" fmla="*/ 2677 h 5355"/>
              <a:gd name="T30" fmla="*/ 2678 w 5356"/>
              <a:gd name="T31" fmla="*/ 2677 h 5355"/>
              <a:gd name="T32" fmla="*/ 3720 w 5356"/>
              <a:gd name="T33" fmla="*/ 0 h 5355"/>
              <a:gd name="T34" fmla="*/ 2678 w 5356"/>
              <a:gd name="T35" fmla="*/ 1008 h 5355"/>
              <a:gd name="T36" fmla="*/ 1636 w 5356"/>
              <a:gd name="T37" fmla="*/ 0 h 5355"/>
              <a:gd name="T38" fmla="*/ 2678 w 5356"/>
              <a:gd name="T39" fmla="*/ 2677 h 5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6" h="5355">
                <a:moveTo>
                  <a:pt x="2678" y="2677"/>
                </a:moveTo>
                <a:lnTo>
                  <a:pt x="0" y="1635"/>
                </a:lnTo>
                <a:lnTo>
                  <a:pt x="1009" y="2677"/>
                </a:lnTo>
                <a:lnTo>
                  <a:pt x="0" y="3719"/>
                </a:lnTo>
                <a:lnTo>
                  <a:pt x="2678" y="2677"/>
                </a:lnTo>
                <a:close/>
                <a:moveTo>
                  <a:pt x="2678" y="2677"/>
                </a:moveTo>
                <a:lnTo>
                  <a:pt x="5356" y="3719"/>
                </a:lnTo>
                <a:lnTo>
                  <a:pt x="4347" y="2677"/>
                </a:lnTo>
                <a:lnTo>
                  <a:pt x="5356" y="1635"/>
                </a:lnTo>
                <a:lnTo>
                  <a:pt x="2678" y="2677"/>
                </a:lnTo>
                <a:close/>
                <a:moveTo>
                  <a:pt x="2678" y="2677"/>
                </a:moveTo>
                <a:lnTo>
                  <a:pt x="1636" y="5355"/>
                </a:lnTo>
                <a:lnTo>
                  <a:pt x="2678" y="4347"/>
                </a:lnTo>
                <a:lnTo>
                  <a:pt x="3720" y="5355"/>
                </a:lnTo>
                <a:lnTo>
                  <a:pt x="2678" y="2677"/>
                </a:lnTo>
                <a:close/>
                <a:moveTo>
                  <a:pt x="2678" y="2677"/>
                </a:moveTo>
                <a:lnTo>
                  <a:pt x="3720" y="0"/>
                </a:lnTo>
                <a:lnTo>
                  <a:pt x="2678" y="1008"/>
                </a:lnTo>
                <a:lnTo>
                  <a:pt x="1636" y="0"/>
                </a:lnTo>
                <a:lnTo>
                  <a:pt x="2678" y="267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pic>
        <p:nvPicPr>
          <p:cNvPr id="16" name="Illustration" descr="Ein Bild, das Mann, stehend, Spieler, haltend enthält.&#10;&#10;Automatisch generierte Beschreibung">
            <a:extLst>
              <a:ext uri="{FF2B5EF4-FFF2-40B4-BE49-F238E27FC236}">
                <a16:creationId xmlns:a16="http://schemas.microsoft.com/office/drawing/2014/main" id="{2941A1AD-C538-4DAE-B195-73AADED3F2AD}"/>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3140200" y="6747483"/>
            <a:ext cx="10299259" cy="6192000"/>
          </a:xfrm>
          <a:prstGeom prst="rect">
            <a:avLst/>
          </a:prstGeom>
        </p:spPr>
      </p:pic>
      <p:pic>
        <p:nvPicPr>
          <p:cNvPr id="29" name="Johanniter Logo">
            <a:extLst>
              <a:ext uri="{FF2B5EF4-FFF2-40B4-BE49-F238E27FC236}">
                <a16:creationId xmlns:a16="http://schemas.microsoft.com/office/drawing/2014/main" id="{1D0A5A8F-4933-4FD9-AEA2-2136E37ECD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000" y="12117542"/>
            <a:ext cx="3769200" cy="851110"/>
          </a:xfrm>
          <a:prstGeom prst="rect">
            <a:avLst/>
          </a:prstGeom>
        </p:spPr>
      </p:pic>
      <p:sp>
        <p:nvSpPr>
          <p:cNvPr id="3" name="Untertitel">
            <a:extLst>
              <a:ext uri="{FF2B5EF4-FFF2-40B4-BE49-F238E27FC236}">
                <a16:creationId xmlns:a16="http://schemas.microsoft.com/office/drawing/2014/main" id="{23DDEA6B-807C-4324-9952-54946591E5B3}"/>
              </a:ext>
            </a:extLst>
          </p:cNvPr>
          <p:cNvSpPr>
            <a:spLocks noGrp="1"/>
          </p:cNvSpPr>
          <p:nvPr userDrawn="1">
            <p:ph type="subTitle" idx="1" hasCustomPrompt="1"/>
          </p:nvPr>
        </p:nvSpPr>
        <p:spPr>
          <a:xfrm>
            <a:off x="1015998" y="6503988"/>
            <a:ext cx="11175207" cy="3240000"/>
          </a:xfrm>
        </p:spPr>
        <p:txBody>
          <a:bodyPr/>
          <a:lstStyle>
            <a:lvl1pPr marL="0" indent="0" algn="l">
              <a:lnSpc>
                <a:spcPct val="107000"/>
              </a:lnSpc>
              <a:spcAft>
                <a:spcPts val="0"/>
              </a:spcAft>
              <a:buNone/>
              <a:defRPr sz="3500">
                <a:solidFill>
                  <a:schemeClr val="tx1"/>
                </a:solidFill>
                <a:latin typeface="+mj-lt"/>
              </a:defRPr>
            </a:lvl1pPr>
            <a:lvl2pPr marL="0" indent="0" algn="l">
              <a:lnSpc>
                <a:spcPct val="100000"/>
              </a:lnSpc>
              <a:spcBef>
                <a:spcPts val="3100"/>
              </a:spcBef>
              <a:spcAft>
                <a:spcPts val="0"/>
              </a:spcAft>
              <a:buNone/>
              <a:defRPr sz="2500">
                <a:solidFill>
                  <a:schemeClr val="tx1"/>
                </a:solidFill>
                <a:latin typeface="+mj-lt"/>
              </a:defRPr>
            </a:lvl2pPr>
            <a:lvl3pPr marL="0" indent="0" algn="l">
              <a:lnSpc>
                <a:spcPct val="100000"/>
              </a:lnSpc>
              <a:spcBef>
                <a:spcPts val="3100"/>
              </a:spcBef>
              <a:spcAft>
                <a:spcPts val="0"/>
              </a:spcAft>
              <a:buNone/>
              <a:defRPr sz="2500">
                <a:solidFill>
                  <a:schemeClr val="tx1"/>
                </a:solidFill>
                <a:latin typeface="+mj-lt"/>
              </a:defRPr>
            </a:lvl3pPr>
            <a:lvl4pPr marL="0" indent="0" algn="l">
              <a:lnSpc>
                <a:spcPct val="100000"/>
              </a:lnSpc>
              <a:spcBef>
                <a:spcPts val="3100"/>
              </a:spcBef>
              <a:spcAft>
                <a:spcPts val="0"/>
              </a:spcAft>
              <a:buNone/>
              <a:defRPr sz="2500">
                <a:solidFill>
                  <a:schemeClr val="tx1"/>
                </a:solidFill>
                <a:latin typeface="+mj-lt"/>
              </a:defRPr>
            </a:lvl4pPr>
            <a:lvl5pPr marL="0" indent="0" algn="l">
              <a:lnSpc>
                <a:spcPct val="100000"/>
              </a:lnSpc>
              <a:spcBef>
                <a:spcPts val="3100"/>
              </a:spcBef>
              <a:spcAft>
                <a:spcPts val="0"/>
              </a:spcAft>
              <a:buNone/>
              <a:defRPr sz="2500">
                <a:solidFill>
                  <a:schemeClr val="tx1"/>
                </a:solidFill>
                <a:latin typeface="+mj-lt"/>
              </a:defRPr>
            </a:lvl5pPr>
            <a:lvl6pPr marL="0" indent="0" algn="l">
              <a:lnSpc>
                <a:spcPct val="100000"/>
              </a:lnSpc>
              <a:spcBef>
                <a:spcPts val="3100"/>
              </a:spcBef>
              <a:spcAft>
                <a:spcPts val="0"/>
              </a:spcAft>
              <a:buNone/>
              <a:defRPr sz="2500">
                <a:solidFill>
                  <a:schemeClr val="tx1"/>
                </a:solidFill>
                <a:latin typeface="+mj-lt"/>
              </a:defRPr>
            </a:lvl6pPr>
            <a:lvl7pPr marL="0" indent="0" algn="l">
              <a:lnSpc>
                <a:spcPct val="100000"/>
              </a:lnSpc>
              <a:spcBef>
                <a:spcPts val="3100"/>
              </a:spcBef>
              <a:spcAft>
                <a:spcPts val="0"/>
              </a:spcAft>
              <a:buNone/>
              <a:defRPr sz="2500">
                <a:solidFill>
                  <a:schemeClr val="tx1"/>
                </a:solidFill>
                <a:latin typeface="+mj-lt"/>
              </a:defRPr>
            </a:lvl7pPr>
            <a:lvl8pPr marL="0" indent="0" algn="l">
              <a:lnSpc>
                <a:spcPct val="100000"/>
              </a:lnSpc>
              <a:spcBef>
                <a:spcPts val="3100"/>
              </a:spcBef>
              <a:spcAft>
                <a:spcPts val="0"/>
              </a:spcAft>
              <a:buNone/>
              <a:defRPr sz="2500">
                <a:solidFill>
                  <a:schemeClr val="tx1"/>
                </a:solidFill>
                <a:latin typeface="+mj-lt"/>
              </a:defRPr>
            </a:lvl8pPr>
            <a:lvl9pPr marL="0" indent="0" algn="l">
              <a:lnSpc>
                <a:spcPct val="100000"/>
              </a:lnSpc>
              <a:spcBef>
                <a:spcPts val="3100"/>
              </a:spcBef>
              <a:spcAft>
                <a:spcPts val="0"/>
              </a:spcAft>
              <a:buNone/>
              <a:defRPr sz="2500">
                <a:solidFill>
                  <a:schemeClr val="tx1"/>
                </a:solidFill>
                <a:latin typeface="+mj-lt"/>
              </a:defRPr>
            </a:lvl9pPr>
          </a:lstStyle>
          <a:p>
            <a:pPr lvl="0"/>
            <a:r>
              <a:rPr lang="de-DE" dirty="0"/>
              <a:t>Erste Ebene Text (Max. 3-Zeilig, möglichst kurz.) // für Ort, XX. Datum 2020 &gt;&gt; Menü &gt; Start &gt; Absatz &gt; Listenebene erhöhen </a:t>
            </a:r>
          </a:p>
          <a:p>
            <a:pPr lvl="1"/>
            <a:r>
              <a:rPr lang="de-DE" dirty="0"/>
              <a:t>Zweite Ebene</a:t>
            </a:r>
          </a:p>
        </p:txBody>
      </p:sp>
      <p:sp>
        <p:nvSpPr>
          <p:cNvPr id="2" name="Titel">
            <a:extLst>
              <a:ext uri="{FF2B5EF4-FFF2-40B4-BE49-F238E27FC236}">
                <a16:creationId xmlns:a16="http://schemas.microsoft.com/office/drawing/2014/main" id="{C5F03A39-ADAB-4A3E-BE3D-5FB4AE2DB23C}"/>
              </a:ext>
            </a:extLst>
          </p:cNvPr>
          <p:cNvSpPr>
            <a:spLocks noGrp="1"/>
          </p:cNvSpPr>
          <p:nvPr userDrawn="1">
            <p:ph type="ctrTitle" hasCustomPrompt="1"/>
          </p:nvPr>
        </p:nvSpPr>
        <p:spPr>
          <a:xfrm>
            <a:off x="1016000" y="1312862"/>
            <a:ext cx="15840000" cy="5191126"/>
          </a:xfrm>
        </p:spPr>
        <p:txBody>
          <a:bodyPr anchor="t" anchorCtr="0"/>
          <a:lstStyle>
            <a:lvl1pPr algn="l">
              <a:lnSpc>
                <a:spcPct val="100000"/>
              </a:lnSpc>
              <a:defRPr sz="10000" b="1" spc="-30" baseline="0">
                <a:solidFill>
                  <a:schemeClr val="tx1"/>
                </a:solidFill>
              </a:defRPr>
            </a:lvl1pPr>
          </a:lstStyle>
          <a:p>
            <a:r>
              <a:rPr lang="de-DE" dirty="0"/>
              <a:t>Präsentationstitel.</a:t>
            </a:r>
            <a:br>
              <a:rPr lang="de-DE" dirty="0"/>
            </a:br>
            <a:r>
              <a:rPr lang="de-DE" dirty="0"/>
              <a:t>Gemischte Schreibweise</a:t>
            </a:r>
            <a:br>
              <a:rPr lang="de-DE" dirty="0"/>
            </a:br>
            <a:r>
              <a:rPr lang="de-DE" dirty="0"/>
              <a:t>Max. 3-Zeilig. 100 Pt.</a:t>
            </a:r>
          </a:p>
        </p:txBody>
      </p:sp>
    </p:spTree>
    <p:extLst>
      <p:ext uri="{BB962C8B-B14F-4D97-AF65-F5344CB8AC3E}">
        <p14:creationId xmlns:p14="http://schemas.microsoft.com/office/powerpoint/2010/main" val="35430938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 Grafik JUH">
    <p:bg>
      <p:bgPr>
        <a:solidFill>
          <a:srgbClr val="FF606E"/>
        </a:solidFill>
        <a:effectLst/>
      </p:bgPr>
    </p:bg>
    <p:spTree>
      <p:nvGrpSpPr>
        <p:cNvPr id="1" name=""/>
        <p:cNvGrpSpPr/>
        <p:nvPr/>
      </p:nvGrpSpPr>
      <p:grpSpPr>
        <a:xfrm>
          <a:off x="0" y="0"/>
          <a:ext cx="0" cy="0"/>
          <a:chOff x="0" y="0"/>
          <a:chExt cx="0" cy="0"/>
        </a:xfrm>
      </p:grpSpPr>
      <p:grpSp>
        <p:nvGrpSpPr>
          <p:cNvPr id="9" name="Regieanweisungen">
            <a:extLst>
              <a:ext uri="{FF2B5EF4-FFF2-40B4-BE49-F238E27FC236}">
                <a16:creationId xmlns:a16="http://schemas.microsoft.com/office/drawing/2014/main" id="{8797E160-F457-48D3-ADAD-EDE600C1EFA0}"/>
              </a:ext>
            </a:extLst>
          </p:cNvPr>
          <p:cNvGrpSpPr>
            <a:grpSpLocks noChangeAspect="1"/>
          </p:cNvGrpSpPr>
          <p:nvPr userDrawn="1"/>
        </p:nvGrpSpPr>
        <p:grpSpPr>
          <a:xfrm>
            <a:off x="-3852001" y="-792001"/>
            <a:ext cx="32112001" cy="7776002"/>
            <a:chOff x="-1650972" y="-253680"/>
            <a:chExt cx="15627840" cy="3784320"/>
          </a:xfrm>
        </p:grpSpPr>
        <p:sp>
          <p:nvSpPr>
            <p:cNvPr id="10" name="Hilfslinien">
              <a:extLst>
                <a:ext uri="{FF2B5EF4-FFF2-40B4-BE49-F238E27FC236}">
                  <a16:creationId xmlns:a16="http://schemas.microsoft.com/office/drawing/2014/main" id="{8045C7C0-E36F-47C8-B190-F75369D73423}"/>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11" name="Zurücksetzen">
              <a:extLst>
                <a:ext uri="{FF2B5EF4-FFF2-40B4-BE49-F238E27FC236}">
                  <a16:creationId xmlns:a16="http://schemas.microsoft.com/office/drawing/2014/main" id="{B498EA16-B4A0-46CD-BE6C-1DBE45889809}"/>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2" name="Layoutwechsel">
              <a:extLst>
                <a:ext uri="{FF2B5EF4-FFF2-40B4-BE49-F238E27FC236}">
                  <a16:creationId xmlns:a16="http://schemas.microsoft.com/office/drawing/2014/main" id="{F988F52C-E61B-469E-A00F-3C2A6D1948F2}"/>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5" name="Listenebenen">
              <a:extLst>
                <a:ext uri="{FF2B5EF4-FFF2-40B4-BE49-F238E27FC236}">
                  <a16:creationId xmlns:a16="http://schemas.microsoft.com/office/drawing/2014/main" id="{C56195B8-557B-4DCB-90D8-C4CCD9BF05BD}"/>
                </a:ext>
              </a:extLst>
            </p:cNvPr>
            <p:cNvGrpSpPr/>
            <p:nvPr userDrawn="1"/>
          </p:nvGrpSpPr>
          <p:grpSpPr>
            <a:xfrm>
              <a:off x="-1650972" y="2032315"/>
              <a:ext cx="1752000" cy="1498325"/>
              <a:chOff x="-1650972" y="2032315"/>
              <a:chExt cx="1752000" cy="1498325"/>
            </a:xfrm>
          </p:grpSpPr>
          <p:sp>
            <p:nvSpPr>
              <p:cNvPr id="17" name="Text // Listenebene erhöhen">
                <a:extLst>
                  <a:ext uri="{FF2B5EF4-FFF2-40B4-BE49-F238E27FC236}">
                    <a16:creationId xmlns:a16="http://schemas.microsoft.com/office/drawing/2014/main" id="{D5BFF025-E9F4-468D-912C-48765C1132B4}"/>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8" name="Text // Listenebene verringern">
                <a:extLst>
                  <a:ext uri="{FF2B5EF4-FFF2-40B4-BE49-F238E27FC236}">
                    <a16:creationId xmlns:a16="http://schemas.microsoft.com/office/drawing/2014/main" id="{67DD4BC4-ED4C-4925-8FFC-41E08A60B330}"/>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9" name="Listenebenen">
                <a:extLst>
                  <a:ext uri="{FF2B5EF4-FFF2-40B4-BE49-F238E27FC236}">
                    <a16:creationId xmlns:a16="http://schemas.microsoft.com/office/drawing/2014/main" id="{3D7AE3ED-BD94-49D5-BC23-9FF563C2F50F}"/>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20" name="Bild // Listenebene verringern">
                <a:extLst>
                  <a:ext uri="{FF2B5EF4-FFF2-40B4-BE49-F238E27FC236}">
                    <a16:creationId xmlns:a16="http://schemas.microsoft.com/office/drawing/2014/main" id="{C089FA09-8340-462F-B3E6-C97A5097E9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22" name="Bild // Listenebene erhöhen">
                <a:extLst>
                  <a:ext uri="{FF2B5EF4-FFF2-40B4-BE49-F238E27FC236}">
                    <a16:creationId xmlns:a16="http://schemas.microsoft.com/office/drawing/2014/main" id="{62718AD2-6586-4358-A445-70E12FD96D8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21" name="Foliennummer">
            <a:extLst>
              <a:ext uri="{FF2B5EF4-FFF2-40B4-BE49-F238E27FC236}">
                <a16:creationId xmlns:a16="http://schemas.microsoft.com/office/drawing/2014/main" id="{E4FB127E-CACC-4245-8C1B-7520E67D9262}"/>
              </a:ext>
            </a:extLst>
          </p:cNvPr>
          <p:cNvSpPr>
            <a:spLocks noGrp="1"/>
          </p:cNvSpPr>
          <p:nvPr userDrawn="1">
            <p:ph type="sldNum" sz="quarter" idx="14"/>
          </p:nvPr>
        </p:nvSpPr>
        <p:spPr>
          <a:xfrm>
            <a:off x="22288500" y="14184000"/>
            <a:ext cx="1079500" cy="432000"/>
          </a:xfrm>
        </p:spPr>
        <p:txBody>
          <a:bodyPr/>
          <a:lstStyle>
            <a:lvl1pPr>
              <a:defRPr>
                <a:solidFill>
                  <a:schemeClr val="bg2"/>
                </a:solidFill>
              </a:defRPr>
            </a:lvl1pPr>
          </a:lstStyle>
          <a:p>
            <a:fld id="{B1DFA706-D6BF-4054-BFB5-EC6378B45988}" type="slidenum">
              <a:rPr lang="de-DE" smtClean="0"/>
              <a:pPr/>
              <a:t>‹Nr.›</a:t>
            </a:fld>
            <a:endParaRPr lang="de-DE" dirty="0"/>
          </a:p>
        </p:txBody>
      </p:sp>
      <p:sp>
        <p:nvSpPr>
          <p:cNvPr id="13" name="Fläche">
            <a:extLst>
              <a:ext uri="{FF2B5EF4-FFF2-40B4-BE49-F238E27FC236}">
                <a16:creationId xmlns:a16="http://schemas.microsoft.com/office/drawing/2014/main" id="{FC281791-E44D-41E7-9CDB-0E784E67E406}"/>
              </a:ext>
            </a:extLst>
          </p:cNvPr>
          <p:cNvSpPr>
            <a:spLocks noChangeAspect="1"/>
          </p:cNvSpPr>
          <p:nvPr userDrawn="1"/>
        </p:nvSpPr>
        <p:spPr bwMode="auto">
          <a:xfrm>
            <a:off x="0" y="0"/>
            <a:ext cx="21856700" cy="13716000"/>
          </a:xfrm>
          <a:custGeom>
            <a:avLst/>
            <a:gdLst>
              <a:gd name="T0" fmla="*/ 60181 w 60678"/>
              <a:gd name="T1" fmla="*/ 10170 h 38100"/>
              <a:gd name="T2" fmla="*/ 56869 w 60678"/>
              <a:gd name="T3" fmla="*/ 13480 h 38100"/>
              <a:gd name="T4" fmla="*/ 55558 w 60678"/>
              <a:gd name="T5" fmla="*/ 13210 h 38100"/>
              <a:gd name="T6" fmla="*/ 45912 w 60678"/>
              <a:gd name="T7" fmla="*/ 38100 h 38100"/>
              <a:gd name="T8" fmla="*/ 0 w 60678"/>
              <a:gd name="T9" fmla="*/ 38100 h 38100"/>
              <a:gd name="T10" fmla="*/ 0 w 60678"/>
              <a:gd name="T11" fmla="*/ 0 h 38100"/>
              <a:gd name="T12" fmla="*/ 60678 w 60678"/>
              <a:gd name="T13" fmla="*/ 0 h 38100"/>
              <a:gd name="T14" fmla="*/ 57951 w 60678"/>
              <a:gd name="T15" fmla="*/ 7036 h 38100"/>
              <a:gd name="T16" fmla="*/ 60181 w 60678"/>
              <a:gd name="T17" fmla="*/ 10165 h 38100"/>
              <a:gd name="T18" fmla="*/ 60181 w 60678"/>
              <a:gd name="T19" fmla="*/ 1017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678" h="38100">
                <a:moveTo>
                  <a:pt x="60181" y="10170"/>
                </a:moveTo>
                <a:cubicBezTo>
                  <a:pt x="60180" y="11998"/>
                  <a:pt x="58697" y="13480"/>
                  <a:pt x="56869" y="13480"/>
                </a:cubicBezTo>
                <a:cubicBezTo>
                  <a:pt x="56403" y="13480"/>
                  <a:pt x="55960" y="13383"/>
                  <a:pt x="55558" y="13210"/>
                </a:cubicBezTo>
                <a:lnTo>
                  <a:pt x="45912" y="38100"/>
                </a:lnTo>
                <a:lnTo>
                  <a:pt x="0" y="38100"/>
                </a:lnTo>
                <a:lnTo>
                  <a:pt x="0" y="0"/>
                </a:lnTo>
                <a:lnTo>
                  <a:pt x="60678" y="0"/>
                </a:lnTo>
                <a:lnTo>
                  <a:pt x="57951" y="7036"/>
                </a:lnTo>
                <a:cubicBezTo>
                  <a:pt x="59248" y="7484"/>
                  <a:pt x="60180" y="8716"/>
                  <a:pt x="60181" y="10165"/>
                </a:cubicBezTo>
                <a:lnTo>
                  <a:pt x="60181" y="1017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Superzeichen">
            <a:extLst>
              <a:ext uri="{FF2B5EF4-FFF2-40B4-BE49-F238E27FC236}">
                <a16:creationId xmlns:a16="http://schemas.microsoft.com/office/drawing/2014/main" id="{9A66EB37-C2B1-41CF-AD1A-03BA7AB6FA11}"/>
              </a:ext>
            </a:extLst>
          </p:cNvPr>
          <p:cNvSpPr>
            <a:spLocks noChangeAspect="1" noEditPoints="1"/>
          </p:cNvSpPr>
          <p:nvPr userDrawn="1"/>
        </p:nvSpPr>
        <p:spPr bwMode="auto">
          <a:xfrm>
            <a:off x="19519900" y="2697163"/>
            <a:ext cx="1930400" cy="1927225"/>
          </a:xfrm>
          <a:custGeom>
            <a:avLst/>
            <a:gdLst>
              <a:gd name="T0" fmla="*/ 2678 w 5356"/>
              <a:gd name="T1" fmla="*/ 2677 h 5355"/>
              <a:gd name="T2" fmla="*/ 0 w 5356"/>
              <a:gd name="T3" fmla="*/ 1635 h 5355"/>
              <a:gd name="T4" fmla="*/ 1009 w 5356"/>
              <a:gd name="T5" fmla="*/ 2677 h 5355"/>
              <a:gd name="T6" fmla="*/ 0 w 5356"/>
              <a:gd name="T7" fmla="*/ 3719 h 5355"/>
              <a:gd name="T8" fmla="*/ 2678 w 5356"/>
              <a:gd name="T9" fmla="*/ 2677 h 5355"/>
              <a:gd name="T10" fmla="*/ 2678 w 5356"/>
              <a:gd name="T11" fmla="*/ 2677 h 5355"/>
              <a:gd name="T12" fmla="*/ 5356 w 5356"/>
              <a:gd name="T13" fmla="*/ 3719 h 5355"/>
              <a:gd name="T14" fmla="*/ 4347 w 5356"/>
              <a:gd name="T15" fmla="*/ 2677 h 5355"/>
              <a:gd name="T16" fmla="*/ 5356 w 5356"/>
              <a:gd name="T17" fmla="*/ 1635 h 5355"/>
              <a:gd name="T18" fmla="*/ 2678 w 5356"/>
              <a:gd name="T19" fmla="*/ 2677 h 5355"/>
              <a:gd name="T20" fmla="*/ 2678 w 5356"/>
              <a:gd name="T21" fmla="*/ 2677 h 5355"/>
              <a:gd name="T22" fmla="*/ 1636 w 5356"/>
              <a:gd name="T23" fmla="*/ 5355 h 5355"/>
              <a:gd name="T24" fmla="*/ 2678 w 5356"/>
              <a:gd name="T25" fmla="*/ 4347 h 5355"/>
              <a:gd name="T26" fmla="*/ 3720 w 5356"/>
              <a:gd name="T27" fmla="*/ 5355 h 5355"/>
              <a:gd name="T28" fmla="*/ 2678 w 5356"/>
              <a:gd name="T29" fmla="*/ 2677 h 5355"/>
              <a:gd name="T30" fmla="*/ 2678 w 5356"/>
              <a:gd name="T31" fmla="*/ 2677 h 5355"/>
              <a:gd name="T32" fmla="*/ 3720 w 5356"/>
              <a:gd name="T33" fmla="*/ 0 h 5355"/>
              <a:gd name="T34" fmla="*/ 2678 w 5356"/>
              <a:gd name="T35" fmla="*/ 1008 h 5355"/>
              <a:gd name="T36" fmla="*/ 1636 w 5356"/>
              <a:gd name="T37" fmla="*/ 0 h 5355"/>
              <a:gd name="T38" fmla="*/ 2678 w 5356"/>
              <a:gd name="T39" fmla="*/ 2677 h 5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6" h="5355">
                <a:moveTo>
                  <a:pt x="2678" y="2677"/>
                </a:moveTo>
                <a:lnTo>
                  <a:pt x="0" y="1635"/>
                </a:lnTo>
                <a:lnTo>
                  <a:pt x="1009" y="2677"/>
                </a:lnTo>
                <a:lnTo>
                  <a:pt x="0" y="3719"/>
                </a:lnTo>
                <a:lnTo>
                  <a:pt x="2678" y="2677"/>
                </a:lnTo>
                <a:close/>
                <a:moveTo>
                  <a:pt x="2678" y="2677"/>
                </a:moveTo>
                <a:lnTo>
                  <a:pt x="5356" y="3719"/>
                </a:lnTo>
                <a:lnTo>
                  <a:pt x="4347" y="2677"/>
                </a:lnTo>
                <a:lnTo>
                  <a:pt x="5356" y="1635"/>
                </a:lnTo>
                <a:lnTo>
                  <a:pt x="2678" y="2677"/>
                </a:lnTo>
                <a:close/>
                <a:moveTo>
                  <a:pt x="2678" y="2677"/>
                </a:moveTo>
                <a:lnTo>
                  <a:pt x="1636" y="5355"/>
                </a:lnTo>
                <a:lnTo>
                  <a:pt x="2678" y="4347"/>
                </a:lnTo>
                <a:lnTo>
                  <a:pt x="3720" y="5355"/>
                </a:lnTo>
                <a:lnTo>
                  <a:pt x="2678" y="2677"/>
                </a:lnTo>
                <a:close/>
                <a:moveTo>
                  <a:pt x="2678" y="2677"/>
                </a:moveTo>
                <a:lnTo>
                  <a:pt x="3720" y="0"/>
                </a:lnTo>
                <a:lnTo>
                  <a:pt x="2678" y="1008"/>
                </a:lnTo>
                <a:lnTo>
                  <a:pt x="1636" y="0"/>
                </a:lnTo>
                <a:lnTo>
                  <a:pt x="2678" y="267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pic>
        <p:nvPicPr>
          <p:cNvPr id="16" name="Illustration" descr="Ein Bild, das Mann, stehend, Spieler, haltend enthält.&#10;&#10;Automatisch generierte Beschreibung">
            <a:extLst>
              <a:ext uri="{FF2B5EF4-FFF2-40B4-BE49-F238E27FC236}">
                <a16:creationId xmlns:a16="http://schemas.microsoft.com/office/drawing/2014/main" id="{2941A1AD-C538-4DAE-B195-73AADED3F2AD}"/>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3140200" y="6747483"/>
            <a:ext cx="10299259" cy="6192000"/>
          </a:xfrm>
          <a:prstGeom prst="rect">
            <a:avLst/>
          </a:prstGeom>
        </p:spPr>
      </p:pic>
      <p:sp>
        <p:nvSpPr>
          <p:cNvPr id="3" name="Untertitel">
            <a:extLst>
              <a:ext uri="{FF2B5EF4-FFF2-40B4-BE49-F238E27FC236}">
                <a16:creationId xmlns:a16="http://schemas.microsoft.com/office/drawing/2014/main" id="{23DDEA6B-807C-4324-9952-54946591E5B3}"/>
              </a:ext>
            </a:extLst>
          </p:cNvPr>
          <p:cNvSpPr>
            <a:spLocks noGrp="1"/>
          </p:cNvSpPr>
          <p:nvPr userDrawn="1">
            <p:ph type="subTitle" idx="1" hasCustomPrompt="1"/>
          </p:nvPr>
        </p:nvSpPr>
        <p:spPr>
          <a:xfrm>
            <a:off x="1015998" y="6503988"/>
            <a:ext cx="11175207" cy="3240000"/>
          </a:xfrm>
        </p:spPr>
        <p:txBody>
          <a:bodyPr/>
          <a:lstStyle>
            <a:lvl1pPr marL="0" indent="0" algn="l">
              <a:lnSpc>
                <a:spcPct val="107000"/>
              </a:lnSpc>
              <a:spcAft>
                <a:spcPts val="0"/>
              </a:spcAft>
              <a:buNone/>
              <a:defRPr sz="3500">
                <a:solidFill>
                  <a:schemeClr val="tx1"/>
                </a:solidFill>
                <a:latin typeface="+mj-lt"/>
              </a:defRPr>
            </a:lvl1pPr>
            <a:lvl2pPr marL="0" indent="0" algn="l">
              <a:lnSpc>
                <a:spcPct val="100000"/>
              </a:lnSpc>
              <a:spcBef>
                <a:spcPts val="3100"/>
              </a:spcBef>
              <a:spcAft>
                <a:spcPts val="0"/>
              </a:spcAft>
              <a:buNone/>
              <a:defRPr sz="2500">
                <a:solidFill>
                  <a:schemeClr val="tx1"/>
                </a:solidFill>
                <a:latin typeface="+mj-lt"/>
              </a:defRPr>
            </a:lvl2pPr>
            <a:lvl3pPr marL="0" indent="0" algn="l">
              <a:lnSpc>
                <a:spcPct val="100000"/>
              </a:lnSpc>
              <a:spcBef>
                <a:spcPts val="3100"/>
              </a:spcBef>
              <a:spcAft>
                <a:spcPts val="0"/>
              </a:spcAft>
              <a:buNone/>
              <a:defRPr sz="2500">
                <a:solidFill>
                  <a:schemeClr val="tx1"/>
                </a:solidFill>
                <a:latin typeface="+mj-lt"/>
              </a:defRPr>
            </a:lvl3pPr>
            <a:lvl4pPr marL="0" indent="0" algn="l">
              <a:lnSpc>
                <a:spcPct val="100000"/>
              </a:lnSpc>
              <a:spcBef>
                <a:spcPts val="3100"/>
              </a:spcBef>
              <a:spcAft>
                <a:spcPts val="0"/>
              </a:spcAft>
              <a:buNone/>
              <a:defRPr sz="2500">
                <a:solidFill>
                  <a:schemeClr val="tx1"/>
                </a:solidFill>
                <a:latin typeface="+mj-lt"/>
              </a:defRPr>
            </a:lvl4pPr>
            <a:lvl5pPr marL="0" indent="0" algn="l">
              <a:lnSpc>
                <a:spcPct val="100000"/>
              </a:lnSpc>
              <a:spcBef>
                <a:spcPts val="3100"/>
              </a:spcBef>
              <a:spcAft>
                <a:spcPts val="0"/>
              </a:spcAft>
              <a:buNone/>
              <a:defRPr sz="2500">
                <a:solidFill>
                  <a:schemeClr val="tx1"/>
                </a:solidFill>
                <a:latin typeface="+mj-lt"/>
              </a:defRPr>
            </a:lvl5pPr>
            <a:lvl6pPr marL="0" indent="0" algn="l">
              <a:lnSpc>
                <a:spcPct val="100000"/>
              </a:lnSpc>
              <a:spcBef>
                <a:spcPts val="3100"/>
              </a:spcBef>
              <a:spcAft>
                <a:spcPts val="0"/>
              </a:spcAft>
              <a:buNone/>
              <a:defRPr sz="2500">
                <a:solidFill>
                  <a:schemeClr val="tx1"/>
                </a:solidFill>
                <a:latin typeface="+mj-lt"/>
              </a:defRPr>
            </a:lvl6pPr>
            <a:lvl7pPr marL="0" indent="0" algn="l">
              <a:lnSpc>
                <a:spcPct val="100000"/>
              </a:lnSpc>
              <a:spcBef>
                <a:spcPts val="3100"/>
              </a:spcBef>
              <a:spcAft>
                <a:spcPts val="0"/>
              </a:spcAft>
              <a:buNone/>
              <a:defRPr sz="2500">
                <a:solidFill>
                  <a:schemeClr val="tx1"/>
                </a:solidFill>
                <a:latin typeface="+mj-lt"/>
              </a:defRPr>
            </a:lvl7pPr>
            <a:lvl8pPr marL="0" indent="0" algn="l">
              <a:lnSpc>
                <a:spcPct val="100000"/>
              </a:lnSpc>
              <a:spcBef>
                <a:spcPts val="3100"/>
              </a:spcBef>
              <a:spcAft>
                <a:spcPts val="0"/>
              </a:spcAft>
              <a:buNone/>
              <a:defRPr sz="2500">
                <a:solidFill>
                  <a:schemeClr val="tx1"/>
                </a:solidFill>
                <a:latin typeface="+mj-lt"/>
              </a:defRPr>
            </a:lvl8pPr>
            <a:lvl9pPr marL="0" indent="0" algn="l">
              <a:lnSpc>
                <a:spcPct val="100000"/>
              </a:lnSpc>
              <a:spcBef>
                <a:spcPts val="3100"/>
              </a:spcBef>
              <a:spcAft>
                <a:spcPts val="0"/>
              </a:spcAft>
              <a:buNone/>
              <a:defRPr sz="2500">
                <a:solidFill>
                  <a:schemeClr val="tx1"/>
                </a:solidFill>
                <a:latin typeface="+mj-lt"/>
              </a:defRPr>
            </a:lvl9pPr>
          </a:lstStyle>
          <a:p>
            <a:pPr lvl="0"/>
            <a:r>
              <a:rPr lang="de-DE" dirty="0"/>
              <a:t>Erste Ebene Text (Max. 3-Zeilig, möglichst kurz.) // für Ort, XX. Datum 2020 &gt;&gt; Menü &gt; Start &gt; Absatz &gt; Listenebene erhöhen </a:t>
            </a:r>
          </a:p>
          <a:p>
            <a:pPr lvl="1"/>
            <a:r>
              <a:rPr lang="de-DE" dirty="0"/>
              <a:t>Zweite Ebene</a:t>
            </a:r>
          </a:p>
        </p:txBody>
      </p:sp>
      <p:sp>
        <p:nvSpPr>
          <p:cNvPr id="2" name="Titel">
            <a:extLst>
              <a:ext uri="{FF2B5EF4-FFF2-40B4-BE49-F238E27FC236}">
                <a16:creationId xmlns:a16="http://schemas.microsoft.com/office/drawing/2014/main" id="{C5F03A39-ADAB-4A3E-BE3D-5FB4AE2DB23C}"/>
              </a:ext>
            </a:extLst>
          </p:cNvPr>
          <p:cNvSpPr>
            <a:spLocks noGrp="1"/>
          </p:cNvSpPr>
          <p:nvPr userDrawn="1">
            <p:ph type="ctrTitle" hasCustomPrompt="1"/>
          </p:nvPr>
        </p:nvSpPr>
        <p:spPr>
          <a:xfrm>
            <a:off x="1016000" y="1312862"/>
            <a:ext cx="15840000" cy="5191126"/>
          </a:xfrm>
        </p:spPr>
        <p:txBody>
          <a:bodyPr anchor="t" anchorCtr="0"/>
          <a:lstStyle>
            <a:lvl1pPr algn="l">
              <a:lnSpc>
                <a:spcPct val="100000"/>
              </a:lnSpc>
              <a:defRPr sz="10000" b="1" spc="-30" baseline="0">
                <a:solidFill>
                  <a:schemeClr val="tx1"/>
                </a:solidFill>
              </a:defRPr>
            </a:lvl1pPr>
          </a:lstStyle>
          <a:p>
            <a:r>
              <a:rPr lang="de-DE" dirty="0"/>
              <a:t>Präsentationstitel.</a:t>
            </a:r>
            <a:br>
              <a:rPr lang="de-DE" dirty="0"/>
            </a:br>
            <a:r>
              <a:rPr lang="de-DE" dirty="0"/>
              <a:t>Gemischte Schreibweise</a:t>
            </a:r>
            <a:br>
              <a:rPr lang="de-DE" dirty="0"/>
            </a:br>
            <a:r>
              <a:rPr lang="de-DE" dirty="0"/>
              <a:t>Max. 3-Zeilig. 100 Pt.</a:t>
            </a:r>
          </a:p>
        </p:txBody>
      </p:sp>
      <p:pic>
        <p:nvPicPr>
          <p:cNvPr id="4" name="JUH Logo">
            <a:extLst>
              <a:ext uri="{FF2B5EF4-FFF2-40B4-BE49-F238E27FC236}">
                <a16:creationId xmlns:a16="http://schemas.microsoft.com/office/drawing/2014/main" id="{22C43243-E9D7-4FF0-8F71-A52FD6E6EC4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16000" y="12117542"/>
            <a:ext cx="3769200" cy="851109"/>
          </a:xfrm>
          <a:prstGeom prst="rect">
            <a:avLst/>
          </a:prstGeom>
        </p:spPr>
      </p:pic>
    </p:spTree>
    <p:extLst>
      <p:ext uri="{BB962C8B-B14F-4D97-AF65-F5344CB8AC3E}">
        <p14:creationId xmlns:p14="http://schemas.microsoft.com/office/powerpoint/2010/main" val="5379679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40">
          <p15:clr>
            <a:srgbClr val="FBAE40"/>
          </p15:clr>
        </p15:guide>
        <p15:guide id="2" pos="14720">
          <p15:clr>
            <a:srgbClr val="FBAE40"/>
          </p15:clr>
        </p15:guide>
        <p15:guide id="3" orient="horz" pos="827">
          <p15:clr>
            <a:srgbClr val="FBAE40"/>
          </p15:clr>
        </p15:guide>
        <p15:guide id="4" orient="horz" pos="40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liennummer">
            <a:extLst>
              <a:ext uri="{FF2B5EF4-FFF2-40B4-BE49-F238E27FC236}">
                <a16:creationId xmlns:a16="http://schemas.microsoft.com/office/drawing/2014/main" id="{62A8C501-79BA-4B9F-9084-8A952B282F34}"/>
              </a:ext>
            </a:extLst>
          </p:cNvPr>
          <p:cNvSpPr>
            <a:spLocks noGrp="1"/>
          </p:cNvSpPr>
          <p:nvPr>
            <p:ph type="sldNum" sz="quarter" idx="10"/>
          </p:nvPr>
        </p:nvSpPr>
        <p:spPr/>
        <p:txBody>
          <a:bodyPr/>
          <a:lstStyle/>
          <a:p>
            <a:fld id="{B1DFA706-D6BF-4054-BFB5-EC6378B45988}" type="slidenum">
              <a:rPr lang="de-DE" smtClean="0"/>
              <a:pPr/>
              <a:t>‹Nr.›</a:t>
            </a:fld>
            <a:endParaRPr lang="de-DE" dirty="0"/>
          </a:p>
        </p:txBody>
      </p:sp>
      <p:sp>
        <p:nvSpPr>
          <p:cNvPr id="20" name="Agendapunkt">
            <a:extLst>
              <a:ext uri="{FF2B5EF4-FFF2-40B4-BE49-F238E27FC236}">
                <a16:creationId xmlns:a16="http://schemas.microsoft.com/office/drawing/2014/main" id="{92E465DC-5EA5-4BF8-B4A0-2AAFD8DF3CDD}"/>
              </a:ext>
            </a:extLst>
          </p:cNvPr>
          <p:cNvSpPr>
            <a:spLocks noGrp="1"/>
          </p:cNvSpPr>
          <p:nvPr>
            <p:ph type="body" orient="vert" idx="21" hasCustomPrompt="1"/>
          </p:nvPr>
        </p:nvSpPr>
        <p:spPr>
          <a:xfrm>
            <a:off x="16173449" y="8956675"/>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13" name="Nummer">
            <a:extLst>
              <a:ext uri="{FF2B5EF4-FFF2-40B4-BE49-F238E27FC236}">
                <a16:creationId xmlns:a16="http://schemas.microsoft.com/office/drawing/2014/main" id="{2EB3CE89-825E-44E7-B18D-251E67DA8947}"/>
              </a:ext>
            </a:extLst>
          </p:cNvPr>
          <p:cNvSpPr>
            <a:spLocks noGrp="1"/>
          </p:cNvSpPr>
          <p:nvPr>
            <p:ph type="body" orient="vert" idx="16" hasCustomPrompt="1"/>
          </p:nvPr>
        </p:nvSpPr>
        <p:spPr>
          <a:xfrm>
            <a:off x="16173449" y="7676356"/>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9" name="Agendapunkt">
            <a:extLst>
              <a:ext uri="{FF2B5EF4-FFF2-40B4-BE49-F238E27FC236}">
                <a16:creationId xmlns:a16="http://schemas.microsoft.com/office/drawing/2014/main" id="{F8FB1626-D165-453C-9640-F2A256256D78}"/>
              </a:ext>
            </a:extLst>
          </p:cNvPr>
          <p:cNvSpPr>
            <a:spLocks noGrp="1"/>
          </p:cNvSpPr>
          <p:nvPr>
            <p:ph type="body" orient="vert" idx="20" hasCustomPrompt="1"/>
          </p:nvPr>
        </p:nvSpPr>
        <p:spPr>
          <a:xfrm>
            <a:off x="8594725" y="8956675"/>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12" name="Nummer">
            <a:extLst>
              <a:ext uri="{FF2B5EF4-FFF2-40B4-BE49-F238E27FC236}">
                <a16:creationId xmlns:a16="http://schemas.microsoft.com/office/drawing/2014/main" id="{7418E824-F57B-4FC6-9604-9CBCA443B87E}"/>
              </a:ext>
            </a:extLst>
          </p:cNvPr>
          <p:cNvSpPr>
            <a:spLocks noGrp="1"/>
          </p:cNvSpPr>
          <p:nvPr>
            <p:ph type="body" orient="vert" idx="15" hasCustomPrompt="1"/>
          </p:nvPr>
        </p:nvSpPr>
        <p:spPr>
          <a:xfrm>
            <a:off x="8594725" y="7676356"/>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8" name="Agendapunkt">
            <a:extLst>
              <a:ext uri="{FF2B5EF4-FFF2-40B4-BE49-F238E27FC236}">
                <a16:creationId xmlns:a16="http://schemas.microsoft.com/office/drawing/2014/main" id="{D137B118-0532-476A-8F31-998971570418}"/>
              </a:ext>
            </a:extLst>
          </p:cNvPr>
          <p:cNvSpPr>
            <a:spLocks noGrp="1"/>
          </p:cNvSpPr>
          <p:nvPr>
            <p:ph type="body" orient="vert" idx="19" hasCustomPrompt="1"/>
          </p:nvPr>
        </p:nvSpPr>
        <p:spPr>
          <a:xfrm>
            <a:off x="1016000" y="8956675"/>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11" name="Nummer">
            <a:extLst>
              <a:ext uri="{FF2B5EF4-FFF2-40B4-BE49-F238E27FC236}">
                <a16:creationId xmlns:a16="http://schemas.microsoft.com/office/drawing/2014/main" id="{11CB6B56-2FF5-4ECF-BE75-8BC52C7A04E8}"/>
              </a:ext>
            </a:extLst>
          </p:cNvPr>
          <p:cNvSpPr>
            <a:spLocks noGrp="1"/>
          </p:cNvSpPr>
          <p:nvPr>
            <p:ph type="body" orient="vert" idx="14" hasCustomPrompt="1"/>
          </p:nvPr>
        </p:nvSpPr>
        <p:spPr>
          <a:xfrm>
            <a:off x="1016000" y="7676356"/>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7" name="Agendapunkt">
            <a:extLst>
              <a:ext uri="{FF2B5EF4-FFF2-40B4-BE49-F238E27FC236}">
                <a16:creationId xmlns:a16="http://schemas.microsoft.com/office/drawing/2014/main" id="{F6230F31-3EFF-46F4-A23C-87B474C2E282}"/>
              </a:ext>
            </a:extLst>
          </p:cNvPr>
          <p:cNvSpPr>
            <a:spLocks noGrp="1"/>
          </p:cNvSpPr>
          <p:nvPr>
            <p:ph type="body" orient="vert" idx="11" hasCustomPrompt="1"/>
          </p:nvPr>
        </p:nvSpPr>
        <p:spPr>
          <a:xfrm>
            <a:off x="16173449" y="4165600"/>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9" name="Nummer">
            <a:extLst>
              <a:ext uri="{FF2B5EF4-FFF2-40B4-BE49-F238E27FC236}">
                <a16:creationId xmlns:a16="http://schemas.microsoft.com/office/drawing/2014/main" id="{D7AB843F-4B17-4F90-95BC-811707D3969D}"/>
              </a:ext>
            </a:extLst>
          </p:cNvPr>
          <p:cNvSpPr>
            <a:spLocks noGrp="1"/>
          </p:cNvSpPr>
          <p:nvPr>
            <p:ph type="body" orient="vert" idx="13" hasCustomPrompt="1"/>
          </p:nvPr>
        </p:nvSpPr>
        <p:spPr>
          <a:xfrm>
            <a:off x="16173449" y="3014663"/>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5" name="Agendapunkt">
            <a:extLst>
              <a:ext uri="{FF2B5EF4-FFF2-40B4-BE49-F238E27FC236}">
                <a16:creationId xmlns:a16="http://schemas.microsoft.com/office/drawing/2014/main" id="{97C67DFA-2765-4B94-9A0F-A46813D8E418}"/>
              </a:ext>
            </a:extLst>
          </p:cNvPr>
          <p:cNvSpPr>
            <a:spLocks noGrp="1"/>
          </p:cNvSpPr>
          <p:nvPr>
            <p:ph type="body" orient="vert" idx="17" hasCustomPrompt="1"/>
          </p:nvPr>
        </p:nvSpPr>
        <p:spPr>
          <a:xfrm>
            <a:off x="8594725" y="4165600"/>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8" name="Nummer">
            <a:extLst>
              <a:ext uri="{FF2B5EF4-FFF2-40B4-BE49-F238E27FC236}">
                <a16:creationId xmlns:a16="http://schemas.microsoft.com/office/drawing/2014/main" id="{6B0E18B8-EFC4-4649-A140-A94036A3679C}"/>
              </a:ext>
            </a:extLst>
          </p:cNvPr>
          <p:cNvSpPr>
            <a:spLocks noGrp="1"/>
          </p:cNvSpPr>
          <p:nvPr>
            <p:ph type="body" orient="vert" idx="12" hasCustomPrompt="1"/>
          </p:nvPr>
        </p:nvSpPr>
        <p:spPr>
          <a:xfrm>
            <a:off x="8594725" y="3014663"/>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17" name="Agendapunkt">
            <a:extLst>
              <a:ext uri="{FF2B5EF4-FFF2-40B4-BE49-F238E27FC236}">
                <a16:creationId xmlns:a16="http://schemas.microsoft.com/office/drawing/2014/main" id="{48AF97B1-485A-4FFA-A718-D14080C8E582}"/>
              </a:ext>
            </a:extLst>
          </p:cNvPr>
          <p:cNvSpPr>
            <a:spLocks noGrp="1"/>
          </p:cNvSpPr>
          <p:nvPr>
            <p:ph type="body" orient="vert" idx="18" hasCustomPrompt="1"/>
          </p:nvPr>
        </p:nvSpPr>
        <p:spPr>
          <a:xfrm>
            <a:off x="1016000" y="4165600"/>
            <a:ext cx="7200000" cy="3309938"/>
          </a:xfrm>
        </p:spPr>
        <p:txBody>
          <a:bodyPr vert="horz"/>
          <a:lstStyle>
            <a:lvl1pPr marL="0" indent="0">
              <a:lnSpc>
                <a:spcPct val="100000"/>
              </a:lnSpc>
              <a:spcAft>
                <a:spcPts val="0"/>
              </a:spcAft>
              <a:defRPr sz="3500" b="1">
                <a:solidFill>
                  <a:schemeClr val="tx1"/>
                </a:solidFill>
                <a:latin typeface="+mn-lt"/>
              </a:defRPr>
            </a:lvl1pPr>
            <a:lvl2pPr marL="0" indent="0">
              <a:lnSpc>
                <a:spcPct val="100000"/>
              </a:lnSpc>
              <a:spcAft>
                <a:spcPts val="0"/>
              </a:spcAft>
              <a:defRPr sz="3500">
                <a:solidFill>
                  <a:schemeClr val="tx1"/>
                </a:solidFill>
              </a:defRPr>
            </a:lvl2pPr>
            <a:lvl3pPr marL="313200" indent="-313200">
              <a:lnSpc>
                <a:spcPct val="100000"/>
              </a:lnSpc>
              <a:spcAft>
                <a:spcPts val="0"/>
              </a:spcAft>
              <a:defRPr sz="3500">
                <a:solidFill>
                  <a:schemeClr val="tx1"/>
                </a:solidFill>
              </a:defRPr>
            </a:lvl3pPr>
            <a:lvl4pPr marL="626400" indent="-313200">
              <a:lnSpc>
                <a:spcPct val="100000"/>
              </a:lnSpc>
              <a:spcAft>
                <a:spcPts val="0"/>
              </a:spcAft>
              <a:defRPr sz="3500">
                <a:solidFill>
                  <a:schemeClr val="tx1"/>
                </a:solidFill>
              </a:defRPr>
            </a:lvl4pPr>
            <a:lvl5pPr marL="0" indent="0">
              <a:lnSpc>
                <a:spcPct val="100000"/>
              </a:lnSpc>
              <a:spcAft>
                <a:spcPts val="0"/>
              </a:spcAft>
              <a:defRPr sz="3500">
                <a:solidFill>
                  <a:schemeClr val="tx1"/>
                </a:solidFill>
              </a:defRPr>
            </a:lvl5pPr>
            <a:lvl6pPr marL="0" indent="0">
              <a:lnSpc>
                <a:spcPct val="100000"/>
              </a:lnSpc>
              <a:spcAft>
                <a:spcPts val="0"/>
              </a:spcAft>
              <a:defRPr sz="3500">
                <a:solidFill>
                  <a:schemeClr val="tx1"/>
                </a:solidFill>
              </a:defRPr>
            </a:lvl6pPr>
            <a:lvl7pPr marL="0" indent="0">
              <a:lnSpc>
                <a:spcPct val="100000"/>
              </a:lnSpc>
              <a:spcAft>
                <a:spcPts val="0"/>
              </a:spcAft>
              <a:defRPr sz="3500">
                <a:solidFill>
                  <a:schemeClr val="tx1"/>
                </a:solidFill>
              </a:defRPr>
            </a:lvl7pPr>
            <a:lvl8pPr marL="0" indent="0">
              <a:lnSpc>
                <a:spcPct val="100000"/>
              </a:lnSpc>
              <a:spcAft>
                <a:spcPts val="0"/>
              </a:spcAft>
              <a:defRPr sz="3500">
                <a:solidFill>
                  <a:schemeClr val="tx1"/>
                </a:solidFill>
              </a:defRPr>
            </a:lvl8pPr>
            <a:lvl9pPr marL="0" indent="0">
              <a:lnSpc>
                <a:spcPct val="100000"/>
              </a:lnSpc>
              <a:spcAft>
                <a:spcPts val="0"/>
              </a:spcAft>
              <a:defRPr sz="3500">
                <a:solidFill>
                  <a:schemeClr val="tx1"/>
                </a:solidFill>
              </a:defRPr>
            </a:lvl9pPr>
          </a:lstStyle>
          <a:p>
            <a:pPr lvl="0"/>
            <a:r>
              <a:rPr lang="de-DE" dirty="0"/>
              <a:t>Erste Ebene Agendapunkt // für Unterpunkt und Bullet Point &gt;&gt; Menü &gt; Start &gt; Absatz &gt; Listenebene erhöhen </a:t>
            </a:r>
          </a:p>
          <a:p>
            <a:pPr lvl="1"/>
            <a:r>
              <a:rPr lang="de-DE" dirty="0"/>
              <a:t>Zweite Ebene</a:t>
            </a:r>
          </a:p>
          <a:p>
            <a:pPr lvl="2"/>
            <a:r>
              <a:rPr lang="de-DE" dirty="0"/>
              <a:t>Dritte Ebene</a:t>
            </a:r>
          </a:p>
        </p:txBody>
      </p:sp>
      <p:sp>
        <p:nvSpPr>
          <p:cNvPr id="4" name="Nummer">
            <a:extLst>
              <a:ext uri="{FF2B5EF4-FFF2-40B4-BE49-F238E27FC236}">
                <a16:creationId xmlns:a16="http://schemas.microsoft.com/office/drawing/2014/main" id="{82F5B6A1-C793-4085-93EE-6082B61D80DB}"/>
              </a:ext>
            </a:extLst>
          </p:cNvPr>
          <p:cNvSpPr>
            <a:spLocks noGrp="1"/>
          </p:cNvSpPr>
          <p:nvPr>
            <p:ph type="body" orient="vert" idx="1" hasCustomPrompt="1"/>
          </p:nvPr>
        </p:nvSpPr>
        <p:spPr>
          <a:xfrm>
            <a:off x="1016000" y="3014662"/>
            <a:ext cx="7200000" cy="1008000"/>
          </a:xfrm>
        </p:spPr>
        <p:txBody>
          <a:bodyPr vert="horz"/>
          <a:lstStyle>
            <a:lvl1pPr marL="0" indent="0">
              <a:lnSpc>
                <a:spcPct val="111000"/>
              </a:lnSpc>
              <a:spcAft>
                <a:spcPts val="0"/>
              </a:spcAft>
              <a:buFont typeface="Arial" panose="020B0604020202020204" pitchFamily="34" charset="0"/>
              <a:buNone/>
              <a:defRPr sz="6000" b="1">
                <a:solidFill>
                  <a:schemeClr val="tx2"/>
                </a:solidFill>
                <a:latin typeface="+mn-lt"/>
              </a:defRPr>
            </a:lvl1pPr>
            <a:lvl2pPr marL="0" indent="0">
              <a:lnSpc>
                <a:spcPct val="111000"/>
              </a:lnSpc>
              <a:spcAft>
                <a:spcPts val="0"/>
              </a:spcAft>
              <a:buFont typeface="Arial" panose="020B0604020202020204" pitchFamily="34" charset="0"/>
              <a:buNone/>
              <a:defRPr sz="6000" b="1">
                <a:solidFill>
                  <a:schemeClr val="tx2"/>
                </a:solidFill>
                <a:latin typeface="+mn-lt"/>
              </a:defRPr>
            </a:lvl2pPr>
            <a:lvl3pPr marL="0" indent="0">
              <a:lnSpc>
                <a:spcPct val="111000"/>
              </a:lnSpc>
              <a:spcAft>
                <a:spcPts val="0"/>
              </a:spcAft>
              <a:buNone/>
              <a:defRPr sz="6000" b="1">
                <a:solidFill>
                  <a:schemeClr val="tx2"/>
                </a:solidFill>
                <a:latin typeface="+mn-lt"/>
              </a:defRPr>
            </a:lvl3pPr>
            <a:lvl4pPr marL="0" indent="0">
              <a:lnSpc>
                <a:spcPct val="111000"/>
              </a:lnSpc>
              <a:spcAft>
                <a:spcPts val="0"/>
              </a:spcAft>
              <a:buNone/>
              <a:defRPr sz="6000" b="1">
                <a:solidFill>
                  <a:schemeClr val="tx2"/>
                </a:solidFill>
                <a:latin typeface="+mn-lt"/>
              </a:defRPr>
            </a:lvl4pPr>
            <a:lvl5pPr marL="0" indent="0">
              <a:lnSpc>
                <a:spcPct val="111000"/>
              </a:lnSpc>
              <a:spcAft>
                <a:spcPts val="0"/>
              </a:spcAft>
              <a:buFont typeface="Arial" panose="020B0604020202020204" pitchFamily="34" charset="0"/>
              <a:buNone/>
              <a:defRPr sz="6000" b="1">
                <a:solidFill>
                  <a:schemeClr val="tx2"/>
                </a:solidFill>
                <a:latin typeface="+mn-lt"/>
              </a:defRPr>
            </a:lvl5pPr>
            <a:lvl6pPr marL="0" indent="0">
              <a:lnSpc>
                <a:spcPct val="111000"/>
              </a:lnSpc>
              <a:spcAft>
                <a:spcPts val="0"/>
              </a:spcAft>
              <a:buFont typeface="Arial" panose="020B0604020202020204" pitchFamily="34" charset="0"/>
              <a:buNone/>
              <a:defRPr sz="6000" b="1">
                <a:solidFill>
                  <a:schemeClr val="tx2"/>
                </a:solidFill>
                <a:latin typeface="+mn-lt"/>
              </a:defRPr>
            </a:lvl6pPr>
            <a:lvl7pPr marL="0" indent="0">
              <a:lnSpc>
                <a:spcPct val="111000"/>
              </a:lnSpc>
              <a:spcAft>
                <a:spcPts val="0"/>
              </a:spcAft>
              <a:buFont typeface="Arial" panose="020B0604020202020204" pitchFamily="34" charset="0"/>
              <a:buNone/>
              <a:defRPr sz="6000" b="1">
                <a:solidFill>
                  <a:schemeClr val="tx2"/>
                </a:solidFill>
                <a:latin typeface="+mn-lt"/>
              </a:defRPr>
            </a:lvl7pPr>
            <a:lvl8pPr marL="0" indent="0">
              <a:lnSpc>
                <a:spcPct val="111000"/>
              </a:lnSpc>
              <a:spcAft>
                <a:spcPts val="0"/>
              </a:spcAft>
              <a:buFont typeface="Arial" panose="020B0604020202020204" pitchFamily="34" charset="0"/>
              <a:buNone/>
              <a:defRPr sz="6000" b="1">
                <a:solidFill>
                  <a:schemeClr val="tx2"/>
                </a:solidFill>
                <a:latin typeface="+mn-lt"/>
              </a:defRPr>
            </a:lvl8pPr>
            <a:lvl9pPr marL="0" indent="0">
              <a:lnSpc>
                <a:spcPct val="111000"/>
              </a:lnSpc>
              <a:spcAft>
                <a:spcPts val="0"/>
              </a:spcAft>
              <a:buFont typeface="Arial" panose="020B0604020202020204" pitchFamily="34" charset="0"/>
              <a:buNone/>
              <a:defRPr sz="6000" b="1">
                <a:solidFill>
                  <a:schemeClr val="tx2"/>
                </a:solidFill>
                <a:latin typeface="+mn-lt"/>
              </a:defRPr>
            </a:lvl9pPr>
          </a:lstStyle>
          <a:p>
            <a:pPr lvl="0"/>
            <a:r>
              <a:rPr lang="de-DE" dirty="0"/>
              <a:t>00</a:t>
            </a:r>
          </a:p>
        </p:txBody>
      </p:sp>
      <p:sp>
        <p:nvSpPr>
          <p:cNvPr id="2" name="Headline">
            <a:extLst>
              <a:ext uri="{FF2B5EF4-FFF2-40B4-BE49-F238E27FC236}">
                <a16:creationId xmlns:a16="http://schemas.microsoft.com/office/drawing/2014/main" id="{5807F710-4AAE-429A-8EA4-B8B504343C80}"/>
              </a:ext>
            </a:extLst>
          </p:cNvPr>
          <p:cNvSpPr>
            <a:spLocks noGrp="1"/>
          </p:cNvSpPr>
          <p:nvPr>
            <p:ph type="title" hasCustomPrompt="1"/>
          </p:nvPr>
        </p:nvSpPr>
        <p:spPr/>
        <p:txBody>
          <a:bodyPr/>
          <a:lstStyle>
            <a:lvl1pPr>
              <a:defRPr/>
            </a:lvl1p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2532712577"/>
      </p:ext>
    </p:extLst>
  </p:cSld>
  <p:clrMapOvr>
    <a:masterClrMapping/>
  </p:clrMapOvr>
  <p:extLst>
    <p:ext uri="{DCECCB84-F9BA-43D5-87BE-67443E8EF086}">
      <p15:sldGuideLst xmlns:p15="http://schemas.microsoft.com/office/powerpoint/2012/main">
        <p15:guide id="1" orient="horz" pos="7727">
          <p15:clr>
            <a:srgbClr val="FBAE40"/>
          </p15:clr>
        </p15:guide>
        <p15:guide id="2" pos="14720">
          <p15:clr>
            <a:srgbClr val="FBAE40"/>
          </p15:clr>
        </p15:guide>
        <p15:guide id="3" pos="641">
          <p15:clr>
            <a:srgbClr val="FBAE40"/>
          </p15:clr>
        </p15:guide>
        <p15:guide id="4" orient="horz" pos="504">
          <p15:clr>
            <a:srgbClr val="FBAE40"/>
          </p15:clr>
        </p15:guide>
        <p15:guide id="5" orient="horz" pos="1899">
          <p15:clr>
            <a:srgbClr val="FBAE40"/>
          </p15:clr>
        </p15:guide>
        <p15:guide id="6" orient="horz" pos="4838" userDrawn="1">
          <p15:clr>
            <a:srgbClr val="FBAE40"/>
          </p15:clr>
        </p15:guide>
        <p15:guide id="7" orient="horz" pos="2624" userDrawn="1">
          <p15:clr>
            <a:srgbClr val="FBAE40"/>
          </p15:clr>
        </p15:guide>
        <p15:guide id="8" orient="horz" pos="5642" userDrawn="1">
          <p15:clr>
            <a:srgbClr val="FBAE40"/>
          </p15:clr>
        </p15:guide>
        <p15:guide id="9" pos="10188" userDrawn="1">
          <p15:clr>
            <a:srgbClr val="FBAE40"/>
          </p15:clr>
        </p15:guide>
        <p15:guide id="10" pos="541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Regieanweisungen">
            <a:extLst>
              <a:ext uri="{FF2B5EF4-FFF2-40B4-BE49-F238E27FC236}">
                <a16:creationId xmlns:a16="http://schemas.microsoft.com/office/drawing/2014/main" id="{3A0FC229-A7E6-41B0-BCEF-692BCFD41982}"/>
              </a:ext>
            </a:extLst>
          </p:cNvPr>
          <p:cNvGrpSpPr>
            <a:grpSpLocks noChangeAspect="1"/>
          </p:cNvGrpSpPr>
          <p:nvPr userDrawn="1"/>
        </p:nvGrpSpPr>
        <p:grpSpPr>
          <a:xfrm>
            <a:off x="-3852001" y="-792001"/>
            <a:ext cx="32112001" cy="7776002"/>
            <a:chOff x="-1650972" y="-253680"/>
            <a:chExt cx="15627840" cy="3784320"/>
          </a:xfrm>
        </p:grpSpPr>
        <p:sp>
          <p:nvSpPr>
            <p:cNvPr id="8" name="Hilfslinien">
              <a:extLst>
                <a:ext uri="{FF2B5EF4-FFF2-40B4-BE49-F238E27FC236}">
                  <a16:creationId xmlns:a16="http://schemas.microsoft.com/office/drawing/2014/main" id="{7426F902-E722-4990-9791-B9419BDE88B5}"/>
                </a:ext>
              </a:extLst>
            </p:cNvPr>
            <p:cNvSpPr txBox="1"/>
            <p:nvPr userDrawn="1"/>
          </p:nvSpPr>
          <p:spPr>
            <a:xfrm rot="10800000" flipH="1" flipV="1">
              <a:off x="718122" y="-253680"/>
              <a:ext cx="10877972" cy="28032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287141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mn-lt"/>
                  <a:ea typeface="+mn-ea"/>
                  <a:cs typeface="+mn-cs"/>
                </a:rPr>
                <a:t>Führungslinien anzeigen: </a:t>
              </a:r>
              <a:r>
                <a:rPr kumimoji="0" lang="de-DE" sz="2000" b="0" i="0" u="none" strike="noStrike" kern="1200" cap="none" spc="0" normalizeH="0" baseline="0" noProof="0" dirty="0">
                  <a:ln>
                    <a:noFill/>
                  </a:ln>
                  <a:solidFill>
                    <a:srgbClr val="000000"/>
                  </a:solidFill>
                  <a:effectLst/>
                  <a:uLnTx/>
                  <a:uFillTx/>
                  <a:latin typeface="+mj-lt"/>
                  <a:ea typeface="+mn-ea"/>
                  <a:cs typeface="+mn-cs"/>
                </a:rPr>
                <a:t>Menü &gt; Ansicht &gt; Anzeigen &gt; </a:t>
              </a:r>
              <a:r>
                <a:rPr kumimoji="0" lang="de-DE" sz="2000" b="0" i="0" u="none" strike="noStrike" kern="1200" cap="none" spc="0" normalizeH="0" baseline="0" noProof="0" dirty="0">
                  <a:ln>
                    <a:noFill/>
                  </a:ln>
                  <a:solidFill>
                    <a:srgbClr val="000000"/>
                  </a:solidFill>
                  <a:effectLst/>
                  <a:uLnTx/>
                  <a:uFillTx/>
                  <a:latin typeface="+mn-lt"/>
                  <a:ea typeface="+mn-ea"/>
                  <a:cs typeface="+mn-cs"/>
                </a:rPr>
                <a:t>Haken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bei</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j-lt"/>
                  <a:ea typeface="+mn-ea"/>
                  <a:cs typeface="+mn-cs"/>
                </a:rPr>
                <a:t>Führungslinien</a:t>
              </a:r>
              <a:r>
                <a:rPr kumimoji="0" lang="de-DE" sz="2000" b="1" i="0" u="none" strike="noStrike" kern="1200" cap="none" spc="0" normalizeH="0" baseline="0" noProof="0" dirty="0">
                  <a:ln>
                    <a:noFill/>
                  </a:ln>
                  <a:solidFill>
                    <a:srgbClr val="000000"/>
                  </a:solidFill>
                  <a:effectLst/>
                  <a:uLnTx/>
                  <a:uFillTx/>
                  <a:latin typeface="+mn-lt"/>
                  <a:ea typeface="+mn-ea"/>
                  <a:cs typeface="+mn-cs"/>
                </a:rPr>
                <a:t> </a:t>
              </a:r>
              <a:r>
                <a:rPr kumimoji="0" lang="de-DE" sz="2000" b="0" i="0" u="none" strike="noStrike" kern="1200" cap="none" spc="0" normalizeH="0" baseline="0" noProof="0" dirty="0">
                  <a:ln>
                    <a:noFill/>
                  </a:ln>
                  <a:solidFill>
                    <a:srgbClr val="000000"/>
                  </a:solidFill>
                  <a:effectLst/>
                  <a:uLnTx/>
                  <a:uFillTx/>
                  <a:latin typeface="+mn-lt"/>
                  <a:ea typeface="+mn-ea"/>
                  <a:cs typeface="+mn-cs"/>
                </a:rPr>
                <a:t>setzen</a:t>
              </a:r>
            </a:p>
          </p:txBody>
        </p:sp>
        <p:sp>
          <p:nvSpPr>
            <p:cNvPr id="9" name="Zurücksetzen">
              <a:extLst>
                <a:ext uri="{FF2B5EF4-FFF2-40B4-BE49-F238E27FC236}">
                  <a16:creationId xmlns:a16="http://schemas.microsoft.com/office/drawing/2014/main" id="{674EAA07-0C83-4CD5-804A-E6F0150070F1}"/>
                </a:ext>
              </a:extLst>
            </p:cNvPr>
            <p:cNvSpPr txBox="1"/>
            <p:nvPr userDrawn="1"/>
          </p:nvSpPr>
          <p:spPr>
            <a:xfrm rot="10800000" flipH="1" flipV="1">
              <a:off x="12224868" y="534720"/>
              <a:ext cx="1752000" cy="49056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Folie in Ursprungsform </a:t>
              </a:r>
            </a:p>
            <a:p>
              <a:pPr indent="0" algn="l">
                <a:lnSpc>
                  <a:spcPct val="100000"/>
                </a:lnSpc>
                <a:spcBef>
                  <a:spcPts val="0"/>
                </a:spcBef>
                <a:spcAft>
                  <a:spcPts val="0"/>
                </a:spcAft>
              </a:pPr>
              <a:r>
                <a:rPr lang="de-DE" sz="2000" b="0" baseline="0" dirty="0">
                  <a:solidFill>
                    <a:srgbClr val="000000"/>
                  </a:solidFill>
                  <a:latin typeface="+mn-lt"/>
                </a:rPr>
                <a:t>bringen über Menu:</a:t>
              </a:r>
            </a:p>
            <a:p>
              <a:pPr indent="0" algn="l">
                <a:lnSpc>
                  <a:spcPct val="100000"/>
                </a:lnSpc>
                <a:spcBef>
                  <a:spcPts val="0"/>
                </a:spcBef>
                <a:spcAft>
                  <a:spcPts val="0"/>
                </a:spcAft>
              </a:pPr>
              <a:r>
                <a:rPr lang="de-DE" sz="2000" b="0" baseline="0" dirty="0">
                  <a:solidFill>
                    <a:srgbClr val="000000"/>
                  </a:solidFill>
                  <a:latin typeface="+mj-lt"/>
                </a:rPr>
                <a:t>Start &gt; Folien &gt; Zurücksetzen</a:t>
              </a:r>
            </a:p>
          </p:txBody>
        </p:sp>
        <p:sp>
          <p:nvSpPr>
            <p:cNvPr id="10" name="Layoutwechsel">
              <a:extLst>
                <a:ext uri="{FF2B5EF4-FFF2-40B4-BE49-F238E27FC236}">
                  <a16:creationId xmlns:a16="http://schemas.microsoft.com/office/drawing/2014/main" id="{E0415EB9-7B66-46CB-B881-9CC3D2FA4BF3}"/>
                </a:ext>
              </a:extLst>
            </p:cNvPr>
            <p:cNvSpPr txBox="1"/>
            <p:nvPr userDrawn="1"/>
          </p:nvSpPr>
          <p:spPr>
            <a:xfrm rot="10800000" flipH="1" flipV="1">
              <a:off x="12224868" y="1112880"/>
              <a:ext cx="1752000" cy="49056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2000" b="0" baseline="0" dirty="0">
                  <a:solidFill>
                    <a:srgbClr val="000000"/>
                  </a:solidFill>
                  <a:latin typeface="+mn-lt"/>
                </a:rPr>
                <a:t>Wechsel des Folienlayouts </a:t>
              </a:r>
              <a:br>
                <a:rPr lang="de-DE" sz="2000" b="0" baseline="0" dirty="0">
                  <a:solidFill>
                    <a:srgbClr val="000000"/>
                  </a:solidFill>
                  <a:latin typeface="+mn-lt"/>
                </a:rPr>
              </a:br>
              <a:r>
                <a:rPr lang="de-DE" sz="2000" b="0" baseline="0" dirty="0">
                  <a:solidFill>
                    <a:srgbClr val="000000"/>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Start &gt; Folien &gt; Layout</a:t>
              </a:r>
            </a:p>
          </p:txBody>
        </p:sp>
        <p:grpSp>
          <p:nvGrpSpPr>
            <p:cNvPr id="11" name="Listenebenen">
              <a:extLst>
                <a:ext uri="{FF2B5EF4-FFF2-40B4-BE49-F238E27FC236}">
                  <a16:creationId xmlns:a16="http://schemas.microsoft.com/office/drawing/2014/main" id="{2BD77E7E-7C60-43EB-8958-364496899B4D}"/>
                </a:ext>
              </a:extLst>
            </p:cNvPr>
            <p:cNvGrpSpPr/>
            <p:nvPr userDrawn="1"/>
          </p:nvGrpSpPr>
          <p:grpSpPr>
            <a:xfrm>
              <a:off x="-1650972" y="2032315"/>
              <a:ext cx="1752000" cy="1498325"/>
              <a:chOff x="-1650972" y="2032315"/>
              <a:chExt cx="1752000" cy="1498325"/>
            </a:xfrm>
          </p:grpSpPr>
          <p:sp>
            <p:nvSpPr>
              <p:cNvPr id="13" name="Text // Listenebene erhöhen">
                <a:extLst>
                  <a:ext uri="{FF2B5EF4-FFF2-40B4-BE49-F238E27FC236}">
                    <a16:creationId xmlns:a16="http://schemas.microsoft.com/office/drawing/2014/main" id="{10532FD1-DCFC-4B8A-BCB9-B93BC5E81714}"/>
                  </a:ext>
                </a:extLst>
              </p:cNvPr>
              <p:cNvSpPr txBox="1"/>
              <p:nvPr userDrawn="1"/>
            </p:nvSpPr>
            <p:spPr>
              <a:xfrm>
                <a:off x="-1615932" y="2759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erhöhen</a:t>
                </a:r>
              </a:p>
            </p:txBody>
          </p:sp>
          <p:sp>
            <p:nvSpPr>
              <p:cNvPr id="15" name="Text // Listenebene verringern">
                <a:extLst>
                  <a:ext uri="{FF2B5EF4-FFF2-40B4-BE49-F238E27FC236}">
                    <a16:creationId xmlns:a16="http://schemas.microsoft.com/office/drawing/2014/main" id="{753526D2-53AD-43C5-AF80-E525489ED95E}"/>
                  </a:ext>
                </a:extLst>
              </p:cNvPr>
              <p:cNvSpPr txBox="1"/>
              <p:nvPr userDrawn="1"/>
            </p:nvSpPr>
            <p:spPr>
              <a:xfrm>
                <a:off x="-1615932" y="3197760"/>
                <a:ext cx="876000" cy="33288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j-lt"/>
                  </a:rPr>
                  <a:t>verringern</a:t>
                </a:r>
              </a:p>
            </p:txBody>
          </p:sp>
          <p:sp>
            <p:nvSpPr>
              <p:cNvPr id="16" name="Listenebenen">
                <a:extLst>
                  <a:ext uri="{FF2B5EF4-FFF2-40B4-BE49-F238E27FC236}">
                    <a16:creationId xmlns:a16="http://schemas.microsoft.com/office/drawing/2014/main" id="{07FF8FA2-AB52-4244-BC5A-509FEFAB9A37}"/>
                  </a:ext>
                </a:extLst>
              </p:cNvPr>
              <p:cNvSpPr txBox="1"/>
              <p:nvPr userDrawn="1"/>
            </p:nvSpPr>
            <p:spPr>
              <a:xfrm rot="10800000" flipH="1" flipV="1">
                <a:off x="-1650972" y="2032315"/>
                <a:ext cx="1752000" cy="7008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2000" b="0" baseline="0" dirty="0">
                    <a:solidFill>
                      <a:srgbClr val="000000"/>
                    </a:solidFill>
                    <a:latin typeface="+mn-lt"/>
                  </a:rPr>
                  <a:t>im Menü über: </a:t>
                </a:r>
                <a:br>
                  <a:rPr lang="de-DE" sz="2000" b="0" baseline="0" dirty="0">
                    <a:solidFill>
                      <a:srgbClr val="000000"/>
                    </a:solidFill>
                    <a:latin typeface="+mn-lt"/>
                  </a:rPr>
                </a:br>
                <a:r>
                  <a:rPr lang="de-DE" sz="2000" b="0" baseline="0" dirty="0">
                    <a:solidFill>
                      <a:srgbClr val="000000"/>
                    </a:solidFill>
                    <a:latin typeface="+mj-lt"/>
                  </a:rPr>
                  <a:t>Start &gt; Absatz &gt; Listenebene erhöhen/verringern</a:t>
                </a:r>
              </a:p>
            </p:txBody>
          </p:sp>
          <p:pic>
            <p:nvPicPr>
              <p:cNvPr id="17" name="Bild // Listenebene verringern">
                <a:extLst>
                  <a:ext uri="{FF2B5EF4-FFF2-40B4-BE49-F238E27FC236}">
                    <a16:creationId xmlns:a16="http://schemas.microsoft.com/office/drawing/2014/main" id="{899457F9-736B-400E-8638-0098A9CAC2E2}"/>
                  </a:ext>
                </a:extLst>
              </p:cNvPr>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669852" y="3197760"/>
                <a:ext cx="719023" cy="332880"/>
              </a:xfrm>
              <a:prstGeom prst="rect">
                <a:avLst/>
              </a:prstGeom>
              <a:noFill/>
              <a:ln>
                <a:noFill/>
              </a:ln>
            </p:spPr>
          </p:pic>
          <p:pic>
            <p:nvPicPr>
              <p:cNvPr id="18" name="Bild // Listenebene erhöhen">
                <a:extLst>
                  <a:ext uri="{FF2B5EF4-FFF2-40B4-BE49-F238E27FC236}">
                    <a16:creationId xmlns:a16="http://schemas.microsoft.com/office/drawing/2014/main" id="{77930A58-E6EB-4006-A164-92DB584208D4}"/>
                  </a:ext>
                </a:extLst>
              </p:cNvPr>
              <p:cNvPicPr>
                <a:picLocks noChangeAspect="1"/>
              </p:cNvPicPr>
              <p:nvPr userDrawn="1"/>
            </p:nvPicPr>
            <p:blipFill>
              <a:blip r:embed="rId36">
                <a:extLst>
                  <a:ext uri="{28A0092B-C50C-407E-A947-70E740481C1C}">
                    <a14:useLocalDpi xmlns:a14="http://schemas.microsoft.com/office/drawing/2010/main"/>
                  </a:ext>
                </a:extLst>
              </a:blip>
              <a:stretch>
                <a:fillRect/>
              </a:stretch>
            </p:blipFill>
            <p:spPr>
              <a:xfrm>
                <a:off x="-669852" y="2759760"/>
                <a:ext cx="719023" cy="332880"/>
              </a:xfrm>
              <a:prstGeom prst="rect">
                <a:avLst/>
              </a:prstGeom>
              <a:noFill/>
              <a:ln>
                <a:noFill/>
              </a:ln>
            </p:spPr>
          </p:pic>
        </p:grpSp>
      </p:grpSp>
      <p:sp>
        <p:nvSpPr>
          <p:cNvPr id="6" name="Foliennummer">
            <a:extLst>
              <a:ext uri="{FF2B5EF4-FFF2-40B4-BE49-F238E27FC236}">
                <a16:creationId xmlns:a16="http://schemas.microsoft.com/office/drawing/2014/main" id="{594ACCBE-5BF7-4DD4-992C-82D750AB67DA}"/>
              </a:ext>
            </a:extLst>
          </p:cNvPr>
          <p:cNvSpPr>
            <a:spLocks noGrp="1"/>
          </p:cNvSpPr>
          <p:nvPr>
            <p:ph type="sldNum" sz="quarter" idx="4"/>
          </p:nvPr>
        </p:nvSpPr>
        <p:spPr>
          <a:xfrm>
            <a:off x="22288500" y="12625161"/>
            <a:ext cx="1079500" cy="432000"/>
          </a:xfrm>
          <a:prstGeom prst="rect">
            <a:avLst/>
          </a:prstGeom>
        </p:spPr>
        <p:txBody>
          <a:bodyPr vert="horz" lIns="0" tIns="0" rIns="0" bIns="0" rtlCol="0" anchor="t" anchorCtr="0">
            <a:noAutofit/>
          </a:bodyPr>
          <a:lstStyle>
            <a:lvl1pPr marL="0" indent="0" algn="r">
              <a:lnSpc>
                <a:spcPct val="100000"/>
              </a:lnSpc>
              <a:spcBef>
                <a:spcPts val="0"/>
              </a:spcBef>
              <a:buFont typeface="Arial" panose="020B0604020202020204" pitchFamily="34" charset="0"/>
              <a:buNone/>
              <a:defRPr sz="2000">
                <a:solidFill>
                  <a:schemeClr val="tx2"/>
                </a:solidFill>
                <a:latin typeface="+mn-lt"/>
              </a:defRPr>
            </a:lvl1pPr>
            <a:lvl2pPr marL="0" indent="0" algn="r">
              <a:lnSpc>
                <a:spcPct val="100000"/>
              </a:lnSpc>
              <a:spcBef>
                <a:spcPts val="0"/>
              </a:spcBef>
              <a:defRPr sz="2000">
                <a:latin typeface="+mn-lt"/>
              </a:defRPr>
            </a:lvl2pPr>
            <a:lvl3pPr marL="0" indent="0" algn="r">
              <a:lnSpc>
                <a:spcPct val="100000"/>
              </a:lnSpc>
              <a:spcBef>
                <a:spcPts val="0"/>
              </a:spcBef>
              <a:defRPr sz="2000">
                <a:latin typeface="+mn-lt"/>
              </a:defRPr>
            </a:lvl3pPr>
            <a:lvl4pPr marL="0" indent="0" algn="r">
              <a:lnSpc>
                <a:spcPct val="100000"/>
              </a:lnSpc>
              <a:spcBef>
                <a:spcPts val="0"/>
              </a:spcBef>
              <a:defRPr sz="2000">
                <a:latin typeface="+mn-lt"/>
              </a:defRPr>
            </a:lvl4pPr>
            <a:lvl5pPr marL="0" indent="0" algn="r">
              <a:lnSpc>
                <a:spcPct val="100000"/>
              </a:lnSpc>
              <a:spcBef>
                <a:spcPts val="0"/>
              </a:spcBef>
              <a:defRPr sz="2000">
                <a:latin typeface="+mn-lt"/>
              </a:defRPr>
            </a:lvl5pPr>
            <a:lvl6pPr marL="0" indent="0" algn="r">
              <a:lnSpc>
                <a:spcPct val="100000"/>
              </a:lnSpc>
              <a:spcBef>
                <a:spcPts val="0"/>
              </a:spcBef>
              <a:defRPr sz="2000">
                <a:latin typeface="+mn-lt"/>
              </a:defRPr>
            </a:lvl6pPr>
            <a:lvl7pPr marL="0" indent="0" algn="r">
              <a:lnSpc>
                <a:spcPct val="100000"/>
              </a:lnSpc>
              <a:spcBef>
                <a:spcPts val="0"/>
              </a:spcBef>
              <a:defRPr sz="2000">
                <a:latin typeface="+mn-lt"/>
              </a:defRPr>
            </a:lvl7pPr>
            <a:lvl8pPr marL="0" indent="0" algn="r">
              <a:lnSpc>
                <a:spcPct val="100000"/>
              </a:lnSpc>
              <a:spcBef>
                <a:spcPts val="0"/>
              </a:spcBef>
              <a:defRPr sz="2000">
                <a:latin typeface="+mn-lt"/>
              </a:defRPr>
            </a:lvl8pPr>
            <a:lvl9pPr marL="0" indent="0" algn="r">
              <a:lnSpc>
                <a:spcPct val="100000"/>
              </a:lnSpc>
              <a:spcBef>
                <a:spcPts val="0"/>
              </a:spcBef>
              <a:defRPr sz="2000">
                <a:latin typeface="+mn-lt"/>
              </a:defRPr>
            </a:lvl9pPr>
          </a:lstStyle>
          <a:p>
            <a:fld id="{B1DFA706-D6BF-4054-BFB5-EC6378B45988}" type="slidenum">
              <a:rPr lang="de-DE" smtClean="0"/>
              <a:pPr/>
              <a:t>‹Nr.›</a:t>
            </a:fld>
            <a:endParaRPr lang="de-DE" dirty="0"/>
          </a:p>
        </p:txBody>
      </p:sp>
      <p:pic>
        <p:nvPicPr>
          <p:cNvPr id="14" name="Superzeichen">
            <a:extLst>
              <a:ext uri="{FF2B5EF4-FFF2-40B4-BE49-F238E27FC236}">
                <a16:creationId xmlns:a16="http://schemas.microsoft.com/office/drawing/2014/main" id="{2435D612-806C-4620-8F2D-AC7015FAA8AC}"/>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014413" y="12449353"/>
            <a:ext cx="515566" cy="515566"/>
          </a:xfrm>
          <a:prstGeom prst="rect">
            <a:avLst/>
          </a:prstGeom>
        </p:spPr>
      </p:pic>
      <p:sp>
        <p:nvSpPr>
          <p:cNvPr id="3" name="Text">
            <a:extLst>
              <a:ext uri="{FF2B5EF4-FFF2-40B4-BE49-F238E27FC236}">
                <a16:creationId xmlns:a16="http://schemas.microsoft.com/office/drawing/2014/main" id="{F7239FC5-DF4D-4548-8F50-EB7A24772DC8}"/>
              </a:ext>
            </a:extLst>
          </p:cNvPr>
          <p:cNvSpPr>
            <a:spLocks noGrp="1"/>
          </p:cNvSpPr>
          <p:nvPr>
            <p:ph type="body" idx="1"/>
          </p:nvPr>
        </p:nvSpPr>
        <p:spPr>
          <a:xfrm>
            <a:off x="1016001" y="3014664"/>
            <a:ext cx="22352000" cy="9251950"/>
          </a:xfrm>
          <a:prstGeom prst="rect">
            <a:avLst/>
          </a:prstGeom>
        </p:spPr>
        <p:txBody>
          <a:bodyPr vert="horz" lIns="0" tIns="0" rIns="0" bIns="0" rtlCol="0" anchor="t" anchorCtr="0">
            <a:noAutofit/>
          </a:bodyPr>
          <a:lstStyle/>
          <a:p>
            <a:pPr lvl="0"/>
            <a:r>
              <a:rPr lang="de-DE" dirty="0"/>
              <a:t>Erste Ebene Subheadline // für Text und Bullet Points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Headline">
            <a:extLst>
              <a:ext uri="{FF2B5EF4-FFF2-40B4-BE49-F238E27FC236}">
                <a16:creationId xmlns:a16="http://schemas.microsoft.com/office/drawing/2014/main" id="{B56D4A60-91E8-41B9-801E-30337CBA3825}"/>
              </a:ext>
            </a:extLst>
          </p:cNvPr>
          <p:cNvSpPr>
            <a:spLocks noGrp="1"/>
          </p:cNvSpPr>
          <p:nvPr>
            <p:ph type="title"/>
          </p:nvPr>
        </p:nvSpPr>
        <p:spPr>
          <a:xfrm>
            <a:off x="1016000" y="800100"/>
            <a:ext cx="22352000" cy="1908000"/>
          </a:xfrm>
          <a:prstGeom prst="rect">
            <a:avLst/>
          </a:prstGeom>
        </p:spPr>
        <p:txBody>
          <a:bodyPr vert="horz" lIns="0" tIns="0" rIns="0" bIns="0" rtlCol="0" anchor="t" anchorCtr="0">
            <a:noAutofit/>
          </a:bodyPr>
          <a:lstStyle/>
          <a:p>
            <a:r>
              <a:rPr lang="de-DE" dirty="0"/>
              <a:t>Platz für eine unserer Headlines oder Schlagwörter</a:t>
            </a:r>
            <a:br>
              <a:rPr lang="de-DE" dirty="0"/>
            </a:br>
            <a:r>
              <a:rPr lang="de-DE" dirty="0"/>
              <a:t>auf maximal 2 Zeilen</a:t>
            </a:r>
          </a:p>
        </p:txBody>
      </p:sp>
    </p:spTree>
    <p:extLst>
      <p:ext uri="{BB962C8B-B14F-4D97-AF65-F5344CB8AC3E}">
        <p14:creationId xmlns:p14="http://schemas.microsoft.com/office/powerpoint/2010/main" val="19330808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49" r:id="rId3"/>
    <p:sldLayoutId id="2147483665" r:id="rId4"/>
    <p:sldLayoutId id="2147483666" r:id="rId5"/>
    <p:sldLayoutId id="2147483667" r:id="rId6"/>
    <p:sldLayoutId id="2147483668" r:id="rId7"/>
    <p:sldLayoutId id="2147483669" r:id="rId8"/>
    <p:sldLayoutId id="2147483670" r:id="rId9"/>
    <p:sldLayoutId id="2147483675" r:id="rId10"/>
    <p:sldLayoutId id="2147483676" r:id="rId11"/>
    <p:sldLayoutId id="2147483677" r:id="rId12"/>
    <p:sldLayoutId id="2147483678" r:id="rId13"/>
    <p:sldLayoutId id="2147483660" r:id="rId14"/>
    <p:sldLayoutId id="2147483661" r:id="rId15"/>
    <p:sldLayoutId id="2147483680" r:id="rId16"/>
    <p:sldLayoutId id="2147483698" r:id="rId17"/>
    <p:sldLayoutId id="2147483681" r:id="rId18"/>
    <p:sldLayoutId id="2147483682" r:id="rId19"/>
    <p:sldLayoutId id="2147483683" r:id="rId20"/>
    <p:sldLayoutId id="2147483685" r:id="rId21"/>
    <p:sldLayoutId id="2147483686" r:id="rId22"/>
    <p:sldLayoutId id="2147483687" r:id="rId23"/>
    <p:sldLayoutId id="2147483688" r:id="rId24"/>
    <p:sldLayoutId id="2147483696" r:id="rId25"/>
    <p:sldLayoutId id="2147483697" r:id="rId26"/>
    <p:sldLayoutId id="2147483689" r:id="rId27"/>
    <p:sldLayoutId id="2147483690" r:id="rId28"/>
    <p:sldLayoutId id="2147483691" r:id="rId29"/>
    <p:sldLayoutId id="2147483692" r:id="rId30"/>
    <p:sldLayoutId id="2147483693" r:id="rId31"/>
    <p:sldLayoutId id="2147483694" r:id="rId32"/>
    <p:sldLayoutId id="2147483695" r:id="rId33"/>
  </p:sldLayoutIdLst>
  <p:hf hdr="0" ftr="0" dt="0"/>
  <p:txStyles>
    <p:titleStyle>
      <a:lvl1pPr marL="0" indent="0" algn="l" defTabSz="914400" rtl="0" eaLnBrk="1" latinLnBrk="0" hangingPunct="1">
        <a:lnSpc>
          <a:spcPct val="97000"/>
        </a:lnSpc>
        <a:spcBef>
          <a:spcPts val="0"/>
        </a:spcBef>
        <a:buFont typeface="Arial" panose="020B0604020202020204" pitchFamily="34" charset="0"/>
        <a:buNone/>
        <a:defRPr sz="6000" b="1" kern="1200">
          <a:solidFill>
            <a:schemeClr val="tx1"/>
          </a:solidFill>
          <a:latin typeface="+mn-lt"/>
          <a:ea typeface="+mj-ea"/>
          <a:cs typeface="+mj-cs"/>
        </a:defRPr>
      </a:lvl1pPr>
    </p:titleStyle>
    <p:bodyStyle>
      <a:lvl1pPr marL="0" indent="0" algn="l" defTabSz="914400" rtl="0" eaLnBrk="1" latinLnBrk="0" hangingPunct="1">
        <a:lnSpc>
          <a:spcPct val="100000"/>
        </a:lnSpc>
        <a:spcBef>
          <a:spcPts val="0"/>
        </a:spcBef>
        <a:spcAft>
          <a:spcPts val="1800"/>
        </a:spcAft>
        <a:buFont typeface="Arial" panose="020B0604020202020204" pitchFamily="34" charset="0"/>
        <a:buNone/>
        <a:defRPr sz="4000" kern="1200">
          <a:solidFill>
            <a:schemeClr val="tx2"/>
          </a:solidFill>
          <a:latin typeface="+mj-lt"/>
          <a:ea typeface="+mn-ea"/>
          <a:cs typeface="+mn-cs"/>
        </a:defRPr>
      </a:lvl1pPr>
      <a:lvl2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2pPr>
      <a:lvl3pPr marL="313200" indent="-313200" algn="l" defTabSz="914400" rtl="0" eaLnBrk="1" latinLnBrk="0" hangingPunct="1">
        <a:lnSpc>
          <a:spcPct val="119000"/>
        </a:lnSpc>
        <a:spcBef>
          <a:spcPts val="0"/>
        </a:spcBef>
        <a:buFont typeface="Arial" panose="020B0604020202020204" pitchFamily="34" charset="0"/>
        <a:buChar char="•"/>
        <a:defRPr sz="3500" kern="1200">
          <a:solidFill>
            <a:schemeClr val="tx1"/>
          </a:solidFill>
          <a:latin typeface="+mn-lt"/>
          <a:ea typeface="+mn-ea"/>
          <a:cs typeface="+mn-cs"/>
        </a:defRPr>
      </a:lvl3pPr>
      <a:lvl4pPr marL="626400" indent="-313200" algn="l" defTabSz="914400" rtl="0" eaLnBrk="1" latinLnBrk="0" hangingPunct="1">
        <a:lnSpc>
          <a:spcPct val="119000"/>
        </a:lnSpc>
        <a:spcBef>
          <a:spcPts val="0"/>
        </a:spcBef>
        <a:buFont typeface="Arial" panose="020B0604020202020204" pitchFamily="34" charset="0"/>
        <a:buChar char="•"/>
        <a:defRPr sz="3500" kern="1200">
          <a:solidFill>
            <a:schemeClr val="tx1"/>
          </a:solidFill>
          <a:latin typeface="+mn-lt"/>
          <a:ea typeface="+mn-ea"/>
          <a:cs typeface="+mn-cs"/>
        </a:defRPr>
      </a:lvl4pPr>
      <a:lvl5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5pPr>
      <a:lvl6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6pPr>
      <a:lvl7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7pPr>
      <a:lvl8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8pPr>
      <a:lvl9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5.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43B3E90-14FB-455B-A315-BF751F2586A7}"/>
              </a:ext>
            </a:extLst>
          </p:cNvPr>
          <p:cNvSpPr>
            <a:spLocks noGrp="1"/>
          </p:cNvSpPr>
          <p:nvPr>
            <p:ph type="sldNum" sz="quarter" idx="10"/>
          </p:nvPr>
        </p:nvSpPr>
        <p:spPr/>
        <p:txBody>
          <a:bodyPr/>
          <a:lstStyle/>
          <a:p>
            <a:fld id="{B1DFA706-D6BF-4054-BFB5-EC6378B45988}" type="slidenum">
              <a:rPr lang="de-DE" smtClean="0"/>
              <a:pPr/>
              <a:t>1</a:t>
            </a:fld>
            <a:endParaRPr lang="de-DE" dirty="0"/>
          </a:p>
        </p:txBody>
      </p:sp>
    </p:spTree>
    <p:extLst>
      <p:ext uri="{BB962C8B-B14F-4D97-AF65-F5344CB8AC3E}">
        <p14:creationId xmlns:p14="http://schemas.microsoft.com/office/powerpoint/2010/main" val="37360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94E5064-DFB7-42A1-87AF-3962BDCC005A}"/>
              </a:ext>
            </a:extLst>
          </p:cNvPr>
          <p:cNvSpPr>
            <a:spLocks noGrp="1"/>
          </p:cNvSpPr>
          <p:nvPr>
            <p:ph type="sldNum" sz="quarter" idx="10"/>
          </p:nvPr>
        </p:nvSpPr>
        <p:spPr/>
        <p:txBody>
          <a:bodyPr/>
          <a:lstStyle/>
          <a:p>
            <a:fld id="{B1DFA706-D6BF-4054-BFB5-EC6378B45988}" type="slidenum">
              <a:rPr lang="de-DE" smtClean="0"/>
              <a:pPr/>
              <a:t>10</a:t>
            </a:fld>
            <a:endParaRPr lang="de-DE" dirty="0"/>
          </a:p>
        </p:txBody>
      </p:sp>
      <p:sp>
        <p:nvSpPr>
          <p:cNvPr id="4" name="Vertikaler Textplatzhalter 3">
            <a:extLst>
              <a:ext uri="{FF2B5EF4-FFF2-40B4-BE49-F238E27FC236}">
                <a16:creationId xmlns:a16="http://schemas.microsoft.com/office/drawing/2014/main" id="{1A94F84B-9F53-4A4A-824D-584314BC2907}"/>
              </a:ext>
            </a:extLst>
          </p:cNvPr>
          <p:cNvSpPr>
            <a:spLocks noGrp="1"/>
          </p:cNvSpPr>
          <p:nvPr>
            <p:ph type="body" orient="vert" idx="1"/>
          </p:nvPr>
        </p:nvSpPr>
        <p:spPr/>
        <p:txBody>
          <a:bodyPr/>
          <a:lstStyle/>
          <a:p>
            <a:r>
              <a:rPr lang="de-DE" dirty="0"/>
              <a:t>„</a:t>
            </a:r>
            <a:r>
              <a:rPr lang="de-DE" dirty="0" smtClean="0"/>
              <a:t>Zitat oder </a:t>
            </a:r>
            <a:r>
              <a:rPr lang="de-DE" dirty="0"/>
              <a:t>Headline in der Maven Pro Bold in 80 Pt. </a:t>
            </a:r>
          </a:p>
          <a:p>
            <a:r>
              <a:rPr lang="de-DE" dirty="0"/>
              <a:t>Mit maximal bis zu vier Zeilen in Markenrot“</a:t>
            </a:r>
          </a:p>
          <a:p>
            <a:pPr lvl="1"/>
            <a:r>
              <a:rPr lang="de-DE" dirty="0"/>
              <a:t>Info: Maven Pro Medium 35 Pt.</a:t>
            </a:r>
          </a:p>
        </p:txBody>
      </p:sp>
    </p:spTree>
    <p:extLst>
      <p:ext uri="{BB962C8B-B14F-4D97-AF65-F5344CB8AC3E}">
        <p14:creationId xmlns:p14="http://schemas.microsoft.com/office/powerpoint/2010/main" val="281534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0F08BAB-FA08-429C-9607-86B5BBC34F96}"/>
              </a:ext>
            </a:extLst>
          </p:cNvPr>
          <p:cNvSpPr>
            <a:spLocks noGrp="1"/>
          </p:cNvSpPr>
          <p:nvPr>
            <p:ph type="sldNum" sz="quarter" idx="10"/>
          </p:nvPr>
        </p:nvSpPr>
        <p:spPr/>
        <p:txBody>
          <a:bodyPr/>
          <a:lstStyle/>
          <a:p>
            <a:fld id="{B1DFA706-D6BF-4054-BFB5-EC6378B45988}" type="slidenum">
              <a:rPr lang="de-DE" smtClean="0"/>
              <a:pPr/>
              <a:t>11</a:t>
            </a:fld>
            <a:endParaRPr lang="de-DE" dirty="0"/>
          </a:p>
        </p:txBody>
      </p:sp>
      <p:sp>
        <p:nvSpPr>
          <p:cNvPr id="5" name="Vertikaler Textplatzhalter 4">
            <a:extLst>
              <a:ext uri="{FF2B5EF4-FFF2-40B4-BE49-F238E27FC236}">
                <a16:creationId xmlns:a16="http://schemas.microsoft.com/office/drawing/2014/main" id="{E981B12F-F723-4602-AEF9-BDACD7890496}"/>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40 Pt. Gemischtschreibweise.</a:t>
            </a:r>
          </a:p>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Ich stelle beispielhaften Inhalt da. Mal länger mal kürzer. Ich bin nur Blindtext. Ich bin einfacher Blindtext. Ich stelle beispielhaften Inhalt da.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a:p>
            <a:pPr lvl="2"/>
            <a:r>
              <a:rPr lang="de-DE" dirty="0"/>
              <a:t>Ich stelle beispielhaften Inhalt da.</a:t>
            </a:r>
          </a:p>
        </p:txBody>
      </p:sp>
      <p:sp>
        <p:nvSpPr>
          <p:cNvPr id="4" name="Titel 3">
            <a:extLst>
              <a:ext uri="{FF2B5EF4-FFF2-40B4-BE49-F238E27FC236}">
                <a16:creationId xmlns:a16="http://schemas.microsoft.com/office/drawing/2014/main" id="{0321EC28-496C-4E38-A32A-6F5B41D5055C}"/>
              </a:ext>
            </a:extLst>
          </p:cNvPr>
          <p:cNvSpPr>
            <a:spLocks noGrp="1"/>
          </p:cNvSpPr>
          <p:nvPr>
            <p:ph type="title"/>
          </p:nvPr>
        </p:nvSpPr>
        <p:spPr/>
        <p:txBody>
          <a:bodyPr/>
          <a:lstStyle/>
          <a:p>
            <a:r>
              <a:rPr lang="de-DE" dirty="0"/>
              <a:t>Platz für eine unserer Headlines oder </a:t>
            </a:r>
            <a:br>
              <a:rPr lang="de-DE" dirty="0"/>
            </a:br>
            <a:r>
              <a:rPr lang="de-DE" dirty="0"/>
              <a:t>Schlagwörter in der Maven Pro Bold in 60 </a:t>
            </a:r>
            <a:r>
              <a:rPr lang="de-DE" dirty="0" smtClean="0"/>
              <a:t>Pt.</a:t>
            </a:r>
            <a:endParaRPr lang="de-DE" dirty="0"/>
          </a:p>
        </p:txBody>
      </p:sp>
    </p:spTree>
    <p:extLst>
      <p:ext uri="{BB962C8B-B14F-4D97-AF65-F5344CB8AC3E}">
        <p14:creationId xmlns:p14="http://schemas.microsoft.com/office/powerpoint/2010/main" val="23272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4D878B-CADF-4BF2-8AB1-353E5B1E7B7D}"/>
              </a:ext>
            </a:extLst>
          </p:cNvPr>
          <p:cNvSpPr>
            <a:spLocks noGrp="1"/>
          </p:cNvSpPr>
          <p:nvPr>
            <p:ph type="sldNum" sz="quarter" idx="10"/>
          </p:nvPr>
        </p:nvSpPr>
        <p:spPr/>
        <p:txBody>
          <a:bodyPr/>
          <a:lstStyle/>
          <a:p>
            <a:fld id="{B1DFA706-D6BF-4054-BFB5-EC6378B45988}" type="slidenum">
              <a:rPr lang="de-DE" smtClean="0"/>
              <a:pPr/>
              <a:t>12</a:t>
            </a:fld>
            <a:endParaRPr lang="de-DE" dirty="0"/>
          </a:p>
        </p:txBody>
      </p:sp>
      <p:sp>
        <p:nvSpPr>
          <p:cNvPr id="3" name="Vertikaler Textplatzhalter 2">
            <a:extLst>
              <a:ext uri="{FF2B5EF4-FFF2-40B4-BE49-F238E27FC236}">
                <a16:creationId xmlns:a16="http://schemas.microsoft.com/office/drawing/2014/main" id="{3064B6E4-922F-427C-AD53-8E2DB8AD5DCA}"/>
              </a:ext>
            </a:extLst>
          </p:cNvPr>
          <p:cNvSpPr>
            <a:spLocks noGrp="1"/>
          </p:cNvSpPr>
          <p:nvPr>
            <p:ph type="body" orient="vert" idx="1"/>
          </p:nvPr>
        </p:nvSpPr>
        <p:spPr/>
        <p:txBody>
          <a:bodyPr/>
          <a:lstStyle/>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a:t>
            </a:r>
          </a:p>
          <a:p>
            <a:pPr lvl="1"/>
            <a:r>
              <a:rPr lang="de-DE" dirty="0"/>
              <a:t>bin nur Blindtext. Ich bin einfacher Blindtext. Ich </a:t>
            </a:r>
          </a:p>
          <a:p>
            <a:pPr lvl="1"/>
            <a:r>
              <a:rPr lang="de-DE" dirty="0"/>
              <a:t>stelle beispielhaften Inhalt da. Mal länger mal kürzer. Ich bin nur Blindtext. Ich bin einfacher Blindtext. Ich stelle beispielhaften Inhalt da. Ich bin einfacher Blindtext. Ich stelle beispielhaften Inhalt da. Mal länger mal kürzer. Ich bin nur Blindtext. Ich stelle beispielhaften Inhalt da. Mal länger mal kürzer. Ich</a:t>
            </a:r>
          </a:p>
          <a:p>
            <a:pPr lvl="1"/>
            <a:endParaRPr lang="de-DE" dirty="0"/>
          </a:p>
          <a:p>
            <a:pPr lvl="1"/>
            <a:endParaRPr lang="de-DE" dirty="0"/>
          </a:p>
          <a:p>
            <a:pPr lvl="1"/>
            <a:endParaRPr lang="de-DE" dirty="0"/>
          </a:p>
          <a:p>
            <a:pPr lvl="1"/>
            <a:r>
              <a:rPr lang="de-DE" dirty="0"/>
              <a:t>bin nur Blindtext. Ich bin einfacher Blindtext. Ich stelle beispielhaften Inhalt da. Mal länger mal kürzer. Ich bin nur Blindtext. Ich bin einfacher Blindtext. Ich stelle beispielhaften Inhalt da. Ich bin einfacher Blindtext. Ich stelle beispielhaften Inhalt da. Mal länger mal kürzer. Ich bin nur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a:p>
            <a:pPr lvl="2"/>
            <a:r>
              <a:rPr lang="de-DE" dirty="0"/>
              <a:t>Ich stelle beispielhaften Inhalt da.</a:t>
            </a:r>
          </a:p>
        </p:txBody>
      </p:sp>
      <p:sp>
        <p:nvSpPr>
          <p:cNvPr id="8" name="Titel 7">
            <a:extLst>
              <a:ext uri="{FF2B5EF4-FFF2-40B4-BE49-F238E27FC236}">
                <a16:creationId xmlns:a16="http://schemas.microsoft.com/office/drawing/2014/main" id="{4BDA0DD5-1952-48DF-B873-0D068C7C4C11}"/>
              </a:ext>
            </a:extLst>
          </p:cNvPr>
          <p:cNvSpPr>
            <a:spLocks noGrp="1"/>
          </p:cNvSpPr>
          <p:nvPr>
            <p:ph type="title"/>
          </p:nvPr>
        </p:nvSpPr>
        <p:spPr/>
        <p:txBody>
          <a:bodyPr/>
          <a:lstStyle/>
          <a:p>
            <a:r>
              <a:rPr lang="de-DE" dirty="0"/>
              <a:t>Platz für eine unserer Headlines oder </a:t>
            </a:r>
            <a:br>
              <a:rPr lang="de-DE" dirty="0"/>
            </a:br>
            <a:r>
              <a:rPr lang="de-DE" dirty="0"/>
              <a:t>Schlagwörter in der Maven Pro Bold in 60 </a:t>
            </a:r>
            <a:r>
              <a:rPr lang="de-DE" dirty="0" smtClean="0"/>
              <a:t>Pt.</a:t>
            </a:r>
            <a:endParaRPr lang="de-DE" dirty="0"/>
          </a:p>
        </p:txBody>
      </p:sp>
    </p:spTree>
    <p:extLst>
      <p:ext uri="{BB962C8B-B14F-4D97-AF65-F5344CB8AC3E}">
        <p14:creationId xmlns:p14="http://schemas.microsoft.com/office/powerpoint/2010/main" val="150241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65842CC-0512-4CE2-B8AD-77AE1679BE13}"/>
              </a:ext>
            </a:extLst>
          </p:cNvPr>
          <p:cNvSpPr>
            <a:spLocks noGrp="1"/>
          </p:cNvSpPr>
          <p:nvPr>
            <p:ph type="sldNum" sz="quarter" idx="10"/>
          </p:nvPr>
        </p:nvSpPr>
        <p:spPr/>
        <p:txBody>
          <a:bodyPr/>
          <a:lstStyle/>
          <a:p>
            <a:fld id="{B1DFA706-D6BF-4054-BFB5-EC6378B45988}" type="slidenum">
              <a:rPr lang="de-DE" smtClean="0"/>
              <a:pPr/>
              <a:t>13</a:t>
            </a:fld>
            <a:endParaRPr lang="de-DE" dirty="0"/>
          </a:p>
        </p:txBody>
      </p:sp>
      <p:sp>
        <p:nvSpPr>
          <p:cNvPr id="14" name="Vertikaler Textplatzhalter 13">
            <a:extLst>
              <a:ext uri="{FF2B5EF4-FFF2-40B4-BE49-F238E27FC236}">
                <a16:creationId xmlns:a16="http://schemas.microsoft.com/office/drawing/2014/main" id="{ADC49EDA-B9B9-4972-85F4-F8E7C56EDE7E}"/>
              </a:ext>
            </a:extLst>
          </p:cNvPr>
          <p:cNvSpPr>
            <a:spLocks noGrp="1"/>
          </p:cNvSpPr>
          <p:nvPr>
            <p:ph type="body" orient="vert" idx="1"/>
          </p:nvPr>
        </p:nvSpPr>
        <p:spPr/>
        <p:txBody>
          <a:bodyPr/>
          <a:lstStyle/>
          <a:p>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Ich stelle beispielhaften Inhalt da. Mal länger mal kürzer. </a:t>
            </a:r>
          </a:p>
          <a:p>
            <a:endParaRPr lang="de-DE" dirty="0"/>
          </a:p>
          <a:p>
            <a:pPr lvl="1"/>
            <a:r>
              <a:rPr lang="fr-FR" dirty="0"/>
              <a:t>Bullet Point </a:t>
            </a:r>
            <a:r>
              <a:rPr lang="de-DE" dirty="0"/>
              <a:t>Ich bin einfacher Blindtext. </a:t>
            </a:r>
            <a:endParaRPr lang="fr-FR" dirty="0"/>
          </a:p>
          <a:p>
            <a:pPr lvl="2"/>
            <a:r>
              <a:rPr lang="de-DE" dirty="0"/>
              <a:t>Second Bullet Point Mal länger mal kürzer. </a:t>
            </a:r>
          </a:p>
          <a:p>
            <a:pPr lvl="1"/>
            <a:r>
              <a:rPr lang="de-DE" dirty="0"/>
              <a:t>Ich bin nur Blindtext. </a:t>
            </a:r>
          </a:p>
          <a:p>
            <a:pPr lvl="1"/>
            <a:r>
              <a:rPr lang="de-DE" dirty="0"/>
              <a:t>Ich stelle beispielhaften Inhalt da.</a:t>
            </a:r>
          </a:p>
          <a:p>
            <a:endParaRPr lang="de-DE" dirty="0"/>
          </a:p>
        </p:txBody>
      </p:sp>
      <p:sp>
        <p:nvSpPr>
          <p:cNvPr id="15" name="Vertikaler Textplatzhalter 14">
            <a:extLst>
              <a:ext uri="{FF2B5EF4-FFF2-40B4-BE49-F238E27FC236}">
                <a16:creationId xmlns:a16="http://schemas.microsoft.com/office/drawing/2014/main" id="{285D3DA6-9058-4752-B5BD-4746C0F6B087}"/>
              </a:ext>
            </a:extLst>
          </p:cNvPr>
          <p:cNvSpPr>
            <a:spLocks noGrp="1"/>
          </p:cNvSpPr>
          <p:nvPr>
            <p:ph type="body" orient="vert" idx="11"/>
          </p:nvPr>
        </p:nvSpPr>
        <p:spPr/>
        <p:txBody>
          <a:bodyPr/>
          <a:lstStyle/>
          <a:p>
            <a:r>
              <a:rPr lang="de-DE" dirty="0"/>
              <a:t>Unsere Subheadline. Mit maximal </a:t>
            </a:r>
          </a:p>
          <a:p>
            <a:r>
              <a:rPr lang="de-DE" dirty="0"/>
              <a:t>3 Zeilen in der Maven Pro Medium in 40 Pt.</a:t>
            </a:r>
          </a:p>
        </p:txBody>
      </p:sp>
      <p:sp>
        <p:nvSpPr>
          <p:cNvPr id="9" name="Titel 8">
            <a:extLst>
              <a:ext uri="{FF2B5EF4-FFF2-40B4-BE49-F238E27FC236}">
                <a16:creationId xmlns:a16="http://schemas.microsoft.com/office/drawing/2014/main" id="{CE96FF7A-0C81-4690-9E90-D22BEA3E45D7}"/>
              </a:ext>
            </a:extLst>
          </p:cNvPr>
          <p:cNvSpPr>
            <a:spLocks noGrp="1"/>
          </p:cNvSpPr>
          <p:nvPr>
            <p:ph type="title"/>
          </p:nvPr>
        </p:nvSpPr>
        <p:spPr/>
        <p:txBody>
          <a:bodyPr/>
          <a:lstStyle/>
          <a:p>
            <a:r>
              <a:rPr lang="de-DE" dirty="0"/>
              <a:t>Platz für eine lange Headline, mit bis zu 5 Zeilen in 60 Pt. Die in der Maven Pro Bold steht.</a:t>
            </a:r>
          </a:p>
        </p:txBody>
      </p:sp>
    </p:spTree>
    <p:extLst>
      <p:ext uri="{BB962C8B-B14F-4D97-AF65-F5344CB8AC3E}">
        <p14:creationId xmlns:p14="http://schemas.microsoft.com/office/powerpoint/2010/main" val="277306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ildplatzhalter 38">
            <a:extLst>
              <a:ext uri="{FF2B5EF4-FFF2-40B4-BE49-F238E27FC236}">
                <a16:creationId xmlns:a16="http://schemas.microsoft.com/office/drawing/2014/main" id="{D34A1E6B-73D8-486F-AFA2-64D2A40314AA}"/>
              </a:ext>
            </a:extLst>
          </p:cNvPr>
          <p:cNvSpPr>
            <a:spLocks noGrp="1"/>
          </p:cNvSpPr>
          <p:nvPr>
            <p:ph type="pic" sz="quarter" idx="13"/>
          </p:nvPr>
        </p:nvSpPr>
        <p:spPr/>
      </p:sp>
      <p:sp>
        <p:nvSpPr>
          <p:cNvPr id="23" name="Vertikaler Textplatzhalter 22">
            <a:extLst>
              <a:ext uri="{FF2B5EF4-FFF2-40B4-BE49-F238E27FC236}">
                <a16:creationId xmlns:a16="http://schemas.microsoft.com/office/drawing/2014/main" id="{9EAC2184-A8F5-419B-9CF8-95FA8661CA1C}"/>
              </a:ext>
            </a:extLst>
          </p:cNvPr>
          <p:cNvSpPr>
            <a:spLocks noGrp="1"/>
          </p:cNvSpPr>
          <p:nvPr>
            <p:ph type="body" orient="vert" idx="11"/>
          </p:nvPr>
        </p:nvSpPr>
        <p:spPr/>
        <p:txBody>
          <a:bodyPr/>
          <a:lstStyle/>
          <a:p>
            <a:r>
              <a:rPr lang="de-DE" dirty="0"/>
              <a:t>BU. in der Maven Pro Medium</a:t>
            </a:r>
          </a:p>
          <a:p>
            <a:r>
              <a:rPr lang="de-DE" dirty="0"/>
              <a:t>in 25 Pt. Mit maximal zwei Zeilen.</a:t>
            </a:r>
          </a:p>
        </p:txBody>
      </p:sp>
      <p:sp>
        <p:nvSpPr>
          <p:cNvPr id="2" name="Foliennummernplatzhalter 1">
            <a:extLst>
              <a:ext uri="{FF2B5EF4-FFF2-40B4-BE49-F238E27FC236}">
                <a16:creationId xmlns:a16="http://schemas.microsoft.com/office/drawing/2014/main" id="{F118C3B4-B0C3-4BD6-958A-F7014A219625}"/>
              </a:ext>
            </a:extLst>
          </p:cNvPr>
          <p:cNvSpPr>
            <a:spLocks noGrp="1"/>
          </p:cNvSpPr>
          <p:nvPr>
            <p:ph type="sldNum" sz="quarter" idx="10"/>
          </p:nvPr>
        </p:nvSpPr>
        <p:spPr/>
        <p:txBody>
          <a:bodyPr/>
          <a:lstStyle/>
          <a:p>
            <a:fld id="{B1DFA706-D6BF-4054-BFB5-EC6378B45988}" type="slidenum">
              <a:rPr lang="de-DE" smtClean="0"/>
              <a:pPr/>
              <a:t>14</a:t>
            </a:fld>
            <a:endParaRPr lang="de-DE" dirty="0"/>
          </a:p>
        </p:txBody>
      </p:sp>
      <p:sp>
        <p:nvSpPr>
          <p:cNvPr id="7" name="Vertikaler Textplatzhalter 6">
            <a:extLst>
              <a:ext uri="{FF2B5EF4-FFF2-40B4-BE49-F238E27FC236}">
                <a16:creationId xmlns:a16="http://schemas.microsoft.com/office/drawing/2014/main" id="{3BF04746-1A9C-415E-9508-83AD6FD789FD}"/>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40 Pt. </a:t>
            </a:r>
          </a:p>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p:txBody>
      </p:sp>
      <p:sp>
        <p:nvSpPr>
          <p:cNvPr id="6" name="Titel 5">
            <a:extLst>
              <a:ext uri="{FF2B5EF4-FFF2-40B4-BE49-F238E27FC236}">
                <a16:creationId xmlns:a16="http://schemas.microsoft.com/office/drawing/2014/main" id="{4E021914-8E36-44D3-A8B2-A49CB316ACE1}"/>
              </a:ext>
            </a:extLst>
          </p:cNvPr>
          <p:cNvSpPr>
            <a:spLocks noGrp="1"/>
          </p:cNvSpPr>
          <p:nvPr>
            <p:ph type="title"/>
          </p:nvPr>
        </p:nvSpPr>
        <p:spPr/>
        <p:txBody>
          <a:bodyPr/>
          <a:lstStyle/>
          <a:p>
            <a:r>
              <a:rPr lang="de-DE" dirty="0"/>
              <a:t>Platz für eine unserer</a:t>
            </a:r>
            <a:br>
              <a:rPr lang="de-DE" dirty="0"/>
            </a:br>
            <a:r>
              <a:rPr lang="de-DE" dirty="0"/>
              <a:t>Headlines, mit max. drei </a:t>
            </a:r>
            <a:br>
              <a:rPr lang="de-DE" dirty="0"/>
            </a:br>
            <a:r>
              <a:rPr lang="de-DE" dirty="0"/>
              <a:t>Zeilen in 60 Pt.</a:t>
            </a:r>
            <a:br>
              <a:rPr lang="de-DE" dirty="0"/>
            </a:br>
            <a:endParaRPr lang="de-DE" dirty="0"/>
          </a:p>
        </p:txBody>
      </p:sp>
    </p:spTree>
    <p:extLst>
      <p:ext uri="{BB962C8B-B14F-4D97-AF65-F5344CB8AC3E}">
        <p14:creationId xmlns:p14="http://schemas.microsoft.com/office/powerpoint/2010/main" val="405373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8F68B7A-8482-4103-A608-1E822E66DDDF}"/>
              </a:ext>
            </a:extLst>
          </p:cNvPr>
          <p:cNvSpPr>
            <a:spLocks noGrp="1"/>
          </p:cNvSpPr>
          <p:nvPr>
            <p:ph type="pic" sz="quarter" idx="13"/>
          </p:nvPr>
        </p:nvSpPr>
        <p:spPr/>
      </p:sp>
      <p:sp>
        <p:nvSpPr>
          <p:cNvPr id="23" name="Vertikaler Textplatzhalter 22">
            <a:extLst>
              <a:ext uri="{FF2B5EF4-FFF2-40B4-BE49-F238E27FC236}">
                <a16:creationId xmlns:a16="http://schemas.microsoft.com/office/drawing/2014/main" id="{9EAC2184-A8F5-419B-9CF8-95FA8661CA1C}"/>
              </a:ext>
            </a:extLst>
          </p:cNvPr>
          <p:cNvSpPr>
            <a:spLocks noGrp="1"/>
          </p:cNvSpPr>
          <p:nvPr>
            <p:ph type="body" orient="vert" idx="11"/>
          </p:nvPr>
        </p:nvSpPr>
        <p:spPr/>
        <p:txBody>
          <a:bodyPr/>
          <a:lstStyle/>
          <a:p>
            <a:r>
              <a:rPr lang="de-DE" dirty="0"/>
              <a:t>BU. in der Maven Pro Medium</a:t>
            </a:r>
          </a:p>
          <a:p>
            <a:r>
              <a:rPr lang="de-DE" dirty="0"/>
              <a:t>in 25 Pt. </a:t>
            </a:r>
            <a:r>
              <a:rPr lang="de-DE"/>
              <a:t>Mit maximal zwei Zeilen.</a:t>
            </a:r>
          </a:p>
        </p:txBody>
      </p:sp>
      <p:sp>
        <p:nvSpPr>
          <p:cNvPr id="2" name="Foliennummernplatzhalter 1">
            <a:extLst>
              <a:ext uri="{FF2B5EF4-FFF2-40B4-BE49-F238E27FC236}">
                <a16:creationId xmlns:a16="http://schemas.microsoft.com/office/drawing/2014/main" id="{F118C3B4-B0C3-4BD6-958A-F7014A219625}"/>
              </a:ext>
            </a:extLst>
          </p:cNvPr>
          <p:cNvSpPr>
            <a:spLocks noGrp="1"/>
          </p:cNvSpPr>
          <p:nvPr>
            <p:ph type="sldNum" sz="quarter" idx="10"/>
          </p:nvPr>
        </p:nvSpPr>
        <p:spPr/>
        <p:txBody>
          <a:bodyPr/>
          <a:lstStyle/>
          <a:p>
            <a:fld id="{B1DFA706-D6BF-4054-BFB5-EC6378B45988}" type="slidenum">
              <a:rPr lang="de-DE" smtClean="0"/>
              <a:pPr/>
              <a:t>15</a:t>
            </a:fld>
            <a:endParaRPr lang="de-DE" dirty="0"/>
          </a:p>
        </p:txBody>
      </p:sp>
      <p:sp>
        <p:nvSpPr>
          <p:cNvPr id="7" name="Vertikaler Textplatzhalter 6">
            <a:extLst>
              <a:ext uri="{FF2B5EF4-FFF2-40B4-BE49-F238E27FC236}">
                <a16:creationId xmlns:a16="http://schemas.microsoft.com/office/drawing/2014/main" id="{3BF04746-1A9C-415E-9508-83AD6FD789FD}"/>
              </a:ext>
            </a:extLst>
          </p:cNvPr>
          <p:cNvSpPr>
            <a:spLocks noGrp="1"/>
          </p:cNvSpPr>
          <p:nvPr>
            <p:ph type="body" orient="vert" idx="1"/>
          </p:nvPr>
        </p:nvSpPr>
        <p:spPr/>
        <p:txBody>
          <a:bodyPr/>
          <a:lstStyle/>
          <a:p>
            <a:pPr lvl="1"/>
            <a:r>
              <a:rPr lang="de-DE" dirty="0"/>
              <a:t>Fließtext in 35 Pt Maven Pro. Ich bin einfacher Blindtext. Ich stelle beispielhaften Inhalt da. Mal länger mal kürzer. Ich bin nur Blindtext. Ich stelle beispielhaften Inhalt da. Mal länger mal kürzer. Ich bin nur Blindtext. Ich bin einfacher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p:txBody>
      </p:sp>
      <p:sp>
        <p:nvSpPr>
          <p:cNvPr id="6" name="Titel 5">
            <a:extLst>
              <a:ext uri="{FF2B5EF4-FFF2-40B4-BE49-F238E27FC236}">
                <a16:creationId xmlns:a16="http://schemas.microsoft.com/office/drawing/2014/main" id="{4E021914-8E36-44D3-A8B2-A49CB316ACE1}"/>
              </a:ext>
            </a:extLst>
          </p:cNvPr>
          <p:cNvSpPr>
            <a:spLocks noGrp="1"/>
          </p:cNvSpPr>
          <p:nvPr>
            <p:ph type="title"/>
          </p:nvPr>
        </p:nvSpPr>
        <p:spPr/>
        <p:txBody>
          <a:bodyPr/>
          <a:lstStyle/>
          <a:p>
            <a:r>
              <a:rPr lang="de-DE" dirty="0"/>
              <a:t>Platz für eine unserer</a:t>
            </a:r>
            <a:br>
              <a:rPr lang="de-DE" dirty="0"/>
            </a:br>
            <a:r>
              <a:rPr lang="de-DE" dirty="0"/>
              <a:t>Headlines, mit max. drei </a:t>
            </a:r>
            <a:br>
              <a:rPr lang="de-DE" dirty="0"/>
            </a:br>
            <a:r>
              <a:rPr lang="de-DE" dirty="0"/>
              <a:t>Zeilen in 60 Pt.</a:t>
            </a:r>
            <a:br>
              <a:rPr lang="de-DE" dirty="0"/>
            </a:br>
            <a:endParaRPr lang="de-DE" dirty="0"/>
          </a:p>
        </p:txBody>
      </p:sp>
    </p:spTree>
    <p:extLst>
      <p:ext uri="{BB962C8B-B14F-4D97-AF65-F5344CB8AC3E}">
        <p14:creationId xmlns:p14="http://schemas.microsoft.com/office/powerpoint/2010/main" val="147365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5542FBE-162F-42E7-979B-C52895F970E4}"/>
              </a:ext>
            </a:extLst>
          </p:cNvPr>
          <p:cNvSpPr>
            <a:spLocks noGrp="1"/>
          </p:cNvSpPr>
          <p:nvPr>
            <p:ph type="sldNum" sz="quarter" idx="10"/>
          </p:nvPr>
        </p:nvSpPr>
        <p:spPr/>
        <p:txBody>
          <a:bodyPr/>
          <a:lstStyle/>
          <a:p>
            <a:fld id="{B1DFA706-D6BF-4054-BFB5-EC6378B45988}" type="slidenum">
              <a:rPr lang="de-DE" smtClean="0"/>
              <a:pPr/>
              <a:t>16</a:t>
            </a:fld>
            <a:endParaRPr lang="de-DE" dirty="0"/>
          </a:p>
        </p:txBody>
      </p:sp>
      <p:graphicFrame>
        <p:nvGraphicFramePr>
          <p:cNvPr id="30" name="Tabelle 30">
            <a:extLst>
              <a:ext uri="{FF2B5EF4-FFF2-40B4-BE49-F238E27FC236}">
                <a16:creationId xmlns:a16="http://schemas.microsoft.com/office/drawing/2014/main" id="{2A74B1B5-14F2-4EB9-8B1F-EE66DEFB31DD}"/>
              </a:ext>
            </a:extLst>
          </p:cNvPr>
          <p:cNvGraphicFramePr>
            <a:graphicFrameLocks noGrp="1"/>
          </p:cNvGraphicFramePr>
          <p:nvPr>
            <p:ph idx="11"/>
            <p:extLst>
              <p:ext uri="{D42A27DB-BD31-4B8C-83A1-F6EECF244321}">
                <p14:modId xmlns:p14="http://schemas.microsoft.com/office/powerpoint/2010/main" val="4187601818"/>
              </p:ext>
            </p:extLst>
          </p:nvPr>
        </p:nvGraphicFramePr>
        <p:xfrm>
          <a:off x="14063663" y="3014663"/>
          <a:ext cx="9287999" cy="8532000"/>
        </p:xfrm>
        <a:graphic>
          <a:graphicData uri="http://schemas.openxmlformats.org/drawingml/2006/table">
            <a:tbl>
              <a:tblPr firstRow="1">
                <a:tableStyleId>{616DA210-FB5B-4158-B5E0-FEB733F419BA}</a:tableStyleId>
              </a:tblPr>
              <a:tblGrid>
                <a:gridCol w="2556000">
                  <a:extLst>
                    <a:ext uri="{9D8B030D-6E8A-4147-A177-3AD203B41FA5}">
                      <a16:colId xmlns:a16="http://schemas.microsoft.com/office/drawing/2014/main" val="2885944464"/>
                    </a:ext>
                  </a:extLst>
                </a:gridCol>
                <a:gridCol w="360000">
                  <a:extLst>
                    <a:ext uri="{9D8B030D-6E8A-4147-A177-3AD203B41FA5}">
                      <a16:colId xmlns:a16="http://schemas.microsoft.com/office/drawing/2014/main" val="2443571706"/>
                    </a:ext>
                  </a:extLst>
                </a:gridCol>
                <a:gridCol w="1944000">
                  <a:extLst>
                    <a:ext uri="{9D8B030D-6E8A-4147-A177-3AD203B41FA5}">
                      <a16:colId xmlns:a16="http://schemas.microsoft.com/office/drawing/2014/main" val="904781155"/>
                    </a:ext>
                  </a:extLst>
                </a:gridCol>
                <a:gridCol w="360000">
                  <a:extLst>
                    <a:ext uri="{9D8B030D-6E8A-4147-A177-3AD203B41FA5}">
                      <a16:colId xmlns:a16="http://schemas.microsoft.com/office/drawing/2014/main" val="3253640763"/>
                    </a:ext>
                  </a:extLst>
                </a:gridCol>
                <a:gridCol w="2052000">
                  <a:extLst>
                    <a:ext uri="{9D8B030D-6E8A-4147-A177-3AD203B41FA5}">
                      <a16:colId xmlns:a16="http://schemas.microsoft.com/office/drawing/2014/main" val="2841397836"/>
                    </a:ext>
                  </a:extLst>
                </a:gridCol>
                <a:gridCol w="360000">
                  <a:extLst>
                    <a:ext uri="{9D8B030D-6E8A-4147-A177-3AD203B41FA5}">
                      <a16:colId xmlns:a16="http://schemas.microsoft.com/office/drawing/2014/main" val="809347459"/>
                    </a:ext>
                  </a:extLst>
                </a:gridCol>
                <a:gridCol w="1655999">
                  <a:extLst>
                    <a:ext uri="{9D8B030D-6E8A-4147-A177-3AD203B41FA5}">
                      <a16:colId xmlns:a16="http://schemas.microsoft.com/office/drawing/2014/main" val="3297916351"/>
                    </a:ext>
                  </a:extLst>
                </a:gridCol>
              </a:tblGrid>
              <a:tr h="14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500" b="0" i="0" u="none" strike="noStrike" kern="1200" baseline="0" dirty="0">
                          <a:solidFill>
                            <a:schemeClr val="tx2"/>
                          </a:solidFill>
                          <a:latin typeface="+mj-lt"/>
                          <a:ea typeface="+mn-ea"/>
                          <a:cs typeface="+mn-cs"/>
                        </a:rPr>
                        <a:t>Erste Kopfzeile</a:t>
                      </a: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500" b="0" i="0" u="none" strike="noStrike" kern="1200" baseline="0" dirty="0">
                        <a:solidFill>
                          <a:schemeClr val="tx2"/>
                        </a:solidFill>
                        <a:latin typeface="+mj-lt"/>
                        <a:ea typeface="+mn-ea"/>
                        <a:cs typeface="+mn-cs"/>
                      </a:endParaRP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baseline="0" dirty="0">
                          <a:solidFill>
                            <a:schemeClr val="tx2"/>
                          </a:solidFill>
                          <a:latin typeface="+mj-lt"/>
                        </a:rPr>
                        <a:t>Kopfzeile</a:t>
                      </a: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500" b="0" baseline="0" dirty="0">
                        <a:solidFill>
                          <a:schemeClr val="tx2"/>
                        </a:solidFill>
                        <a:latin typeface="+mj-lt"/>
                      </a:endParaRP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baseline="0" dirty="0">
                          <a:solidFill>
                            <a:schemeClr val="tx2"/>
                          </a:solidFill>
                          <a:latin typeface="+mj-lt"/>
                        </a:rPr>
                        <a:t>Mehrzeilige </a:t>
                      </a:r>
                    </a:p>
                    <a:p>
                      <a:r>
                        <a:rPr lang="de-DE" sz="2500" b="0" baseline="0" dirty="0">
                          <a:solidFill>
                            <a:schemeClr val="tx2"/>
                          </a:solidFill>
                          <a:latin typeface="+mj-lt"/>
                        </a:rPr>
                        <a:t>Kopfzeile</a:t>
                      </a: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500" b="0" baseline="0" dirty="0">
                        <a:solidFill>
                          <a:schemeClr val="tx2"/>
                        </a:solidFill>
                        <a:latin typeface="+mj-lt"/>
                      </a:endParaRP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baseline="0" dirty="0">
                          <a:solidFill>
                            <a:schemeClr val="tx2"/>
                          </a:solidFill>
                          <a:latin typeface="+mj-lt"/>
                        </a:rPr>
                        <a:t>Kopfzeile</a:t>
                      </a:r>
                    </a:p>
                  </a:txBody>
                  <a:tcPr marL="0" marR="0" marT="216000" marB="324000"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432043"/>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35</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0337270"/>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056699"/>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482817"/>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552124"/>
                  </a:ext>
                </a:extLst>
              </a:tr>
              <a:tr h="792000">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20</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22</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5548149"/>
                  </a:ext>
                </a:extLst>
              </a:tr>
              <a:tr h="792000">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295267"/>
                  </a:ext>
                </a:extLst>
              </a:tr>
              <a:tr h="792000">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22</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47588"/>
                  </a:ext>
                </a:extLst>
              </a:tr>
              <a:tr h="792000">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chemeClr val="tx1"/>
                          </a:solidFill>
                          <a:effectLst/>
                          <a:uLnTx/>
                          <a:uFillTx/>
                          <a:latin typeface="+mn-lt"/>
                          <a:ea typeface="+mn-ea"/>
                          <a:cs typeface="+mn-cs"/>
                        </a:rPr>
                        <a:t>Zeileninhalt</a:t>
                      </a:r>
                      <a:endParaRPr lang="de-DE" sz="2000" baseline="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22</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1425449"/>
                  </a:ext>
                </a:extLst>
              </a:tr>
              <a:tr h="792000">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22</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584238"/>
                  </a:ext>
                </a:extLst>
              </a:tr>
            </a:tbl>
          </a:graphicData>
        </a:graphic>
      </p:graphicFrame>
      <p:sp>
        <p:nvSpPr>
          <p:cNvPr id="12" name="Vertikaler Textplatzhalter 11">
            <a:extLst>
              <a:ext uri="{FF2B5EF4-FFF2-40B4-BE49-F238E27FC236}">
                <a16:creationId xmlns:a16="http://schemas.microsoft.com/office/drawing/2014/main" id="{AF3C3A67-CCB6-4A4B-9602-4B41924410FD}"/>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40 Pt. </a:t>
            </a:r>
          </a:p>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p:txBody>
      </p:sp>
      <p:sp>
        <p:nvSpPr>
          <p:cNvPr id="7" name="Titel 6">
            <a:extLst>
              <a:ext uri="{FF2B5EF4-FFF2-40B4-BE49-F238E27FC236}">
                <a16:creationId xmlns:a16="http://schemas.microsoft.com/office/drawing/2014/main" id="{5EE40F9B-301A-4425-A621-F2932DE55323}"/>
              </a:ext>
            </a:extLst>
          </p:cNvPr>
          <p:cNvSpPr>
            <a:spLocks noGrp="1"/>
          </p:cNvSpPr>
          <p:nvPr>
            <p:ph type="title"/>
          </p:nvPr>
        </p:nvSpPr>
        <p:spPr/>
        <p:txBody>
          <a:bodyPr/>
          <a:lstStyle/>
          <a:p>
            <a:r>
              <a:rPr lang="de-DE" dirty="0"/>
              <a:t>Platz für eine unserer Headlines, mit max. drei Zeilen in 60 Pt. </a:t>
            </a:r>
          </a:p>
        </p:txBody>
      </p:sp>
    </p:spTree>
    <p:extLst>
      <p:ext uri="{BB962C8B-B14F-4D97-AF65-F5344CB8AC3E}">
        <p14:creationId xmlns:p14="http://schemas.microsoft.com/office/powerpoint/2010/main" val="24468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3F4251-EF48-411F-968D-3A45A7CB4B44}"/>
              </a:ext>
            </a:extLst>
          </p:cNvPr>
          <p:cNvSpPr>
            <a:spLocks noGrp="1"/>
          </p:cNvSpPr>
          <p:nvPr>
            <p:ph type="sldNum" sz="quarter" idx="10"/>
          </p:nvPr>
        </p:nvSpPr>
        <p:spPr/>
        <p:txBody>
          <a:bodyPr/>
          <a:lstStyle/>
          <a:p>
            <a:fld id="{B1DFA706-D6BF-4054-BFB5-EC6378B45988}" type="slidenum">
              <a:rPr lang="de-DE" smtClean="0"/>
              <a:pPr/>
              <a:t>17</a:t>
            </a:fld>
            <a:endParaRPr lang="de-DE" dirty="0"/>
          </a:p>
        </p:txBody>
      </p:sp>
      <p:graphicFrame>
        <p:nvGraphicFramePr>
          <p:cNvPr id="21" name="Tabelle 30">
            <a:extLst>
              <a:ext uri="{FF2B5EF4-FFF2-40B4-BE49-F238E27FC236}">
                <a16:creationId xmlns:a16="http://schemas.microsoft.com/office/drawing/2014/main" id="{0BFD19F8-9604-4BBB-819F-A9FC0AC9D52B}"/>
              </a:ext>
            </a:extLst>
          </p:cNvPr>
          <p:cNvGraphicFramePr>
            <a:graphicFrameLocks noGrp="1"/>
          </p:cNvGraphicFramePr>
          <p:nvPr>
            <p:ph idx="11"/>
            <p:extLst>
              <p:ext uri="{D42A27DB-BD31-4B8C-83A1-F6EECF244321}">
                <p14:modId xmlns:p14="http://schemas.microsoft.com/office/powerpoint/2010/main" val="657957894"/>
              </p:ext>
            </p:extLst>
          </p:nvPr>
        </p:nvGraphicFramePr>
        <p:xfrm>
          <a:off x="2892056" y="5018566"/>
          <a:ext cx="18864500" cy="6223200"/>
        </p:xfrm>
        <a:graphic>
          <a:graphicData uri="http://schemas.openxmlformats.org/drawingml/2006/table">
            <a:tbl>
              <a:tblPr firstRow="1">
                <a:tableStyleId>{616DA210-FB5B-4158-B5E0-FEB733F419BA}</a:tableStyleId>
              </a:tblPr>
              <a:tblGrid>
                <a:gridCol w="4536000">
                  <a:extLst>
                    <a:ext uri="{9D8B030D-6E8A-4147-A177-3AD203B41FA5}">
                      <a16:colId xmlns:a16="http://schemas.microsoft.com/office/drawing/2014/main" val="2885944464"/>
                    </a:ext>
                  </a:extLst>
                </a:gridCol>
                <a:gridCol w="360000">
                  <a:extLst>
                    <a:ext uri="{9D8B030D-6E8A-4147-A177-3AD203B41FA5}">
                      <a16:colId xmlns:a16="http://schemas.microsoft.com/office/drawing/2014/main" val="2443571706"/>
                    </a:ext>
                  </a:extLst>
                </a:gridCol>
                <a:gridCol w="2700000">
                  <a:extLst>
                    <a:ext uri="{9D8B030D-6E8A-4147-A177-3AD203B41FA5}">
                      <a16:colId xmlns:a16="http://schemas.microsoft.com/office/drawing/2014/main" val="904781155"/>
                    </a:ext>
                  </a:extLst>
                </a:gridCol>
                <a:gridCol w="360250">
                  <a:extLst>
                    <a:ext uri="{9D8B030D-6E8A-4147-A177-3AD203B41FA5}">
                      <a16:colId xmlns:a16="http://schemas.microsoft.com/office/drawing/2014/main" val="3253640763"/>
                    </a:ext>
                  </a:extLst>
                </a:gridCol>
                <a:gridCol w="2304000">
                  <a:extLst>
                    <a:ext uri="{9D8B030D-6E8A-4147-A177-3AD203B41FA5}">
                      <a16:colId xmlns:a16="http://schemas.microsoft.com/office/drawing/2014/main" val="2841397836"/>
                    </a:ext>
                  </a:extLst>
                </a:gridCol>
                <a:gridCol w="360250">
                  <a:extLst>
                    <a:ext uri="{9D8B030D-6E8A-4147-A177-3AD203B41FA5}">
                      <a16:colId xmlns:a16="http://schemas.microsoft.com/office/drawing/2014/main" val="809347459"/>
                    </a:ext>
                  </a:extLst>
                </a:gridCol>
                <a:gridCol w="2052000">
                  <a:extLst>
                    <a:ext uri="{9D8B030D-6E8A-4147-A177-3AD203B41FA5}">
                      <a16:colId xmlns:a16="http://schemas.microsoft.com/office/drawing/2014/main" val="3297916351"/>
                    </a:ext>
                  </a:extLst>
                </a:gridCol>
                <a:gridCol w="360000">
                  <a:extLst>
                    <a:ext uri="{9D8B030D-6E8A-4147-A177-3AD203B41FA5}">
                      <a16:colId xmlns:a16="http://schemas.microsoft.com/office/drawing/2014/main" val="2011803594"/>
                    </a:ext>
                  </a:extLst>
                </a:gridCol>
                <a:gridCol w="2736000">
                  <a:extLst>
                    <a:ext uri="{9D8B030D-6E8A-4147-A177-3AD203B41FA5}">
                      <a16:colId xmlns:a16="http://schemas.microsoft.com/office/drawing/2014/main" val="477096376"/>
                    </a:ext>
                  </a:extLst>
                </a:gridCol>
                <a:gridCol w="360000">
                  <a:extLst>
                    <a:ext uri="{9D8B030D-6E8A-4147-A177-3AD203B41FA5}">
                      <a16:colId xmlns:a16="http://schemas.microsoft.com/office/drawing/2014/main" val="279881710"/>
                    </a:ext>
                  </a:extLst>
                </a:gridCol>
                <a:gridCol w="2736000">
                  <a:extLst>
                    <a:ext uri="{9D8B030D-6E8A-4147-A177-3AD203B41FA5}">
                      <a16:colId xmlns:a16="http://schemas.microsoft.com/office/drawing/2014/main" val="3118508065"/>
                    </a:ext>
                  </a:extLst>
                </a:gridCol>
              </a:tblGrid>
              <a:tr h="14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500" b="0" i="0" u="none" strike="noStrike" kern="1200" baseline="0" dirty="0">
                          <a:solidFill>
                            <a:schemeClr val="tx2"/>
                          </a:solidFill>
                          <a:latin typeface="+mj-lt"/>
                          <a:ea typeface="+mn-ea"/>
                          <a:cs typeface="+mn-cs"/>
                        </a:rPr>
                        <a:t>Erste Kopfzeile</a:t>
                      </a: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500" b="0" i="0" u="none" strike="noStrike" kern="1200" baseline="0" dirty="0">
                        <a:solidFill>
                          <a:schemeClr val="tx2"/>
                        </a:solidFill>
                        <a:latin typeface="+mj-lt"/>
                        <a:ea typeface="+mn-ea"/>
                        <a:cs typeface="+mn-cs"/>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baseline="0" dirty="0">
                          <a:solidFill>
                            <a:schemeClr val="tx2"/>
                          </a:solidFill>
                          <a:latin typeface="+mj-lt"/>
                        </a:rPr>
                        <a:t>Kopfzeile</a:t>
                      </a: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500" b="0" baseline="0" dirty="0">
                        <a:solidFill>
                          <a:schemeClr val="tx2"/>
                        </a:solidFill>
                        <a:latin typeface="+mj-lt"/>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baseline="0" dirty="0">
                          <a:solidFill>
                            <a:schemeClr val="tx2"/>
                          </a:solidFill>
                          <a:latin typeface="+mj-lt"/>
                        </a:rPr>
                        <a:t>Mehrzeilige </a:t>
                      </a:r>
                    </a:p>
                    <a:p>
                      <a:r>
                        <a:rPr lang="de-DE" sz="2500" b="0" baseline="0" dirty="0">
                          <a:solidFill>
                            <a:schemeClr val="tx2"/>
                          </a:solidFill>
                          <a:latin typeface="+mj-lt"/>
                        </a:rPr>
                        <a:t>Kopfzeile</a:t>
                      </a: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500" b="0" baseline="0" dirty="0">
                        <a:solidFill>
                          <a:schemeClr val="tx2"/>
                        </a:solidFill>
                        <a:latin typeface="+mj-lt"/>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baseline="0" dirty="0">
                          <a:solidFill>
                            <a:schemeClr val="tx2"/>
                          </a:solidFill>
                          <a:latin typeface="+mj-lt"/>
                        </a:rPr>
                        <a:t>Kopfzeile</a:t>
                      </a: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500" b="0" baseline="0" dirty="0">
                        <a:solidFill>
                          <a:schemeClr val="tx2"/>
                        </a:solidFill>
                        <a:latin typeface="+mj-lt"/>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kern="1200" baseline="0" dirty="0">
                          <a:solidFill>
                            <a:schemeClr val="tx2"/>
                          </a:solidFill>
                          <a:latin typeface="+mn-lt"/>
                          <a:ea typeface="+mn-ea"/>
                          <a:cs typeface="+mn-cs"/>
                        </a:rPr>
                        <a:t>Kopfzeile</a:t>
                      </a:r>
                      <a:endParaRPr lang="de-DE" sz="2500" b="0" baseline="0" dirty="0">
                        <a:solidFill>
                          <a:schemeClr val="tx2"/>
                        </a:solidFill>
                        <a:latin typeface="+mj-lt"/>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500" b="0" baseline="0" dirty="0">
                        <a:solidFill>
                          <a:schemeClr val="tx2"/>
                        </a:solidFill>
                        <a:latin typeface="+mj-lt"/>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500" b="0" kern="1200" baseline="0" dirty="0">
                          <a:solidFill>
                            <a:schemeClr val="tx2"/>
                          </a:solidFill>
                          <a:latin typeface="+mn-lt"/>
                          <a:ea typeface="+mn-ea"/>
                          <a:cs typeface="+mn-cs"/>
                        </a:rPr>
                        <a:t>Kopfzeile</a:t>
                      </a:r>
                      <a:endParaRPr lang="de-DE" sz="2500" b="0" baseline="0" dirty="0">
                        <a:solidFill>
                          <a:schemeClr val="tx2"/>
                        </a:solidFill>
                        <a:latin typeface="+mj-lt"/>
                      </a:endParaRPr>
                    </a:p>
                  </a:txBody>
                  <a:tcPr marL="0" marR="0" marT="215535" marB="323303" anchor="b">
                    <a:lnL w="12700" cmpd="sng">
                      <a:noFill/>
                    </a:lnL>
                    <a:lnR w="12700" cmpd="sng">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432043"/>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35</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rgbClr val="000548"/>
                          </a:solidFill>
                          <a:effectLst/>
                          <a:uLnTx/>
                          <a:uFillTx/>
                          <a:latin typeface="Maven Pro"/>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rgbClr val="000548"/>
                          </a:solidFill>
                          <a:effectLst/>
                          <a:uLnTx/>
                          <a:uFillTx/>
                          <a:latin typeface="Maven Pro"/>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0337270"/>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rgbClr val="000548"/>
                          </a:solidFill>
                          <a:effectLst/>
                          <a:uLnTx/>
                          <a:uFillTx/>
                          <a:latin typeface="Maven Pro"/>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rgbClr val="000548"/>
                          </a:solidFill>
                          <a:effectLst/>
                          <a:uLnTx/>
                          <a:uFillTx/>
                          <a:latin typeface="Maven Pro"/>
                          <a:ea typeface="+mn-ea"/>
                          <a:cs typeface="+mn-cs"/>
                        </a:rPr>
                        <a:t>Zeileninhalt in</a:t>
                      </a:r>
                    </a:p>
                    <a:p>
                      <a:r>
                        <a:rPr kumimoji="0" lang="de-DE" sz="2000" b="0" i="0" u="none" strike="noStrike" kern="1200" cap="none" spc="0" normalizeH="0" baseline="0" noProof="0" dirty="0">
                          <a:ln>
                            <a:noFill/>
                          </a:ln>
                          <a:solidFill>
                            <a:srgbClr val="000548"/>
                          </a:solidFill>
                          <a:effectLst/>
                          <a:uLnTx/>
                          <a:uFillTx/>
                          <a:latin typeface="Maven Pro"/>
                          <a:ea typeface="+mn-ea"/>
                          <a:cs typeface="+mn-cs"/>
                        </a:rPr>
                        <a:t>Zwei Zeilen</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056699"/>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rgbClr val="000548"/>
                          </a:solidFill>
                          <a:effectLst/>
                          <a:uLnTx/>
                          <a:uFillTx/>
                          <a:latin typeface="Maven Pro"/>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rgbClr val="000548"/>
                          </a:solidFill>
                          <a:effectLst/>
                          <a:uLnTx/>
                          <a:uFillTx/>
                          <a:latin typeface="Maven Pro"/>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482817"/>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552124"/>
                  </a:ext>
                </a:extLst>
              </a:tr>
              <a:tr h="792000">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20</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2"/>
                          </a:solidFill>
                          <a:effectLst/>
                          <a:uLnTx/>
                          <a:uFillTx/>
                          <a:latin typeface="+mj-lt"/>
                          <a:ea typeface="+mn-ea"/>
                          <a:cs typeface="+mn-cs"/>
                        </a:rPr>
                        <a:t>22</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rgbClr val="000548"/>
                          </a:solidFill>
                          <a:effectLst/>
                          <a:uLnTx/>
                          <a:uFillTx/>
                          <a:latin typeface="Maven Pro"/>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a:ln>
                            <a:noFill/>
                          </a:ln>
                          <a:solidFill>
                            <a:srgbClr val="000548"/>
                          </a:solidFill>
                          <a:effectLst/>
                          <a:uLnTx/>
                          <a:uFillTx/>
                          <a:latin typeface="Maven Pro"/>
                          <a:ea typeface="+mn-ea"/>
                          <a:cs typeface="+mn-cs"/>
                        </a:rPr>
                        <a:t>Zeileninhalt</a:t>
                      </a:r>
                      <a:endParaRPr lang="de-DE" sz="2000" baseline="0" dirty="0">
                        <a:solidFill>
                          <a:schemeClr val="tx2"/>
                        </a:solidFill>
                        <a:latin typeface="+mj-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5548149"/>
                  </a:ext>
                </a:extLst>
              </a:tr>
              <a:tr h="792000">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24</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chemeClr val="tx1"/>
                          </a:solidFill>
                          <a:effectLst/>
                          <a:uLnTx/>
                          <a:uFillTx/>
                          <a:latin typeface="+mn-lt"/>
                          <a:ea typeface="+mn-ea"/>
                          <a:cs typeface="+mn-cs"/>
                        </a:rPr>
                        <a:t>39,5</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rgbClr val="000548"/>
                          </a:solidFill>
                          <a:effectLst/>
                          <a:uLnTx/>
                          <a:uFillTx/>
                          <a:latin typeface="Maven Pro"/>
                          <a:ea typeface="+mn-ea"/>
                          <a:cs typeface="+mn-cs"/>
                        </a:rPr>
                        <a:t>Zeileninhalt</a:t>
                      </a:r>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000" baseline="0" dirty="0">
                        <a:solidFill>
                          <a:schemeClr val="tx1"/>
                        </a:solidFill>
                        <a:latin typeface="+mn-lt"/>
                      </a:endParaRPr>
                    </a:p>
                  </a:txBody>
                  <a:tcPr marL="0" marR="0" marT="144000" marB="72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2000" b="0" i="0" u="none" strike="noStrike" kern="1200" cap="none" spc="0" normalizeH="0" baseline="0" noProof="0" dirty="0">
                          <a:ln>
                            <a:noFill/>
                          </a:ln>
                          <a:solidFill>
                            <a:srgbClr val="000548"/>
                          </a:solidFill>
                          <a:effectLst/>
                          <a:uLnTx/>
                          <a:uFillTx/>
                          <a:latin typeface="+mn-lt"/>
                          <a:ea typeface="+mn-ea"/>
                          <a:cs typeface="+mn-cs"/>
                        </a:rPr>
                        <a:t>Zeileninhalt in</a:t>
                      </a:r>
                    </a:p>
                    <a:p>
                      <a:r>
                        <a:rPr kumimoji="0" lang="de-DE" sz="2000" b="0" i="0" u="none" strike="noStrike" kern="1200" cap="none" spc="0" normalizeH="0" baseline="0" noProof="0" dirty="0">
                          <a:ln>
                            <a:noFill/>
                          </a:ln>
                          <a:solidFill>
                            <a:srgbClr val="000548"/>
                          </a:solidFill>
                          <a:effectLst/>
                          <a:uLnTx/>
                          <a:uFillTx/>
                          <a:latin typeface="+mn-lt"/>
                          <a:ea typeface="+mn-ea"/>
                          <a:cs typeface="+mn-cs"/>
                        </a:rPr>
                        <a:t>Zwei Zeilen</a:t>
                      </a:r>
                    </a:p>
                  </a:txBody>
                  <a:tcPr marL="0" marR="0" marT="144000" marB="72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295267"/>
                  </a:ext>
                </a:extLst>
              </a:tr>
            </a:tbl>
          </a:graphicData>
        </a:graphic>
      </p:graphicFrame>
      <p:sp>
        <p:nvSpPr>
          <p:cNvPr id="8" name="Vertikaler Textplatzhalter 7">
            <a:extLst>
              <a:ext uri="{FF2B5EF4-FFF2-40B4-BE49-F238E27FC236}">
                <a16:creationId xmlns:a16="http://schemas.microsoft.com/office/drawing/2014/main" id="{6F110DB1-A8BE-4C60-9760-553D07FF3CE2}"/>
              </a:ext>
            </a:extLst>
          </p:cNvPr>
          <p:cNvSpPr>
            <a:spLocks noGrp="1"/>
          </p:cNvSpPr>
          <p:nvPr>
            <p:ph type="body" orient="vert" idx="12"/>
          </p:nvPr>
        </p:nvSpPr>
        <p:spPr/>
        <p:txBody>
          <a:bodyPr/>
          <a:lstStyle/>
          <a:p>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a:t>
            </a:r>
          </a:p>
        </p:txBody>
      </p:sp>
      <p:sp>
        <p:nvSpPr>
          <p:cNvPr id="6" name="Titel 5">
            <a:extLst>
              <a:ext uri="{FF2B5EF4-FFF2-40B4-BE49-F238E27FC236}">
                <a16:creationId xmlns:a16="http://schemas.microsoft.com/office/drawing/2014/main" id="{D37B250D-23F6-4FE1-8353-4FDB272C208A}"/>
              </a:ext>
            </a:extLst>
          </p:cNvPr>
          <p:cNvSpPr>
            <a:spLocks noGrp="1"/>
          </p:cNvSpPr>
          <p:nvPr>
            <p:ph type="title"/>
          </p:nvPr>
        </p:nvSpPr>
        <p:spPr/>
        <p:txBody>
          <a:bodyPr/>
          <a:lstStyle/>
          <a:p>
            <a:r>
              <a:rPr lang="de-DE" dirty="0"/>
              <a:t>Platz für eine unserer Headlines, mit max. drei Zeilen in 60 Pt. </a:t>
            </a:r>
          </a:p>
        </p:txBody>
      </p:sp>
    </p:spTree>
    <p:extLst>
      <p:ext uri="{BB962C8B-B14F-4D97-AF65-F5344CB8AC3E}">
        <p14:creationId xmlns:p14="http://schemas.microsoft.com/office/powerpoint/2010/main" val="55228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B7BB4D5-7D3E-4A0F-ADC0-9A8EED124D6C}"/>
              </a:ext>
            </a:extLst>
          </p:cNvPr>
          <p:cNvSpPr>
            <a:spLocks noGrp="1"/>
          </p:cNvSpPr>
          <p:nvPr>
            <p:ph type="sldNum" sz="quarter" idx="10"/>
          </p:nvPr>
        </p:nvSpPr>
        <p:spPr/>
        <p:txBody>
          <a:bodyPr/>
          <a:lstStyle/>
          <a:p>
            <a:fld id="{B1DFA706-D6BF-4054-BFB5-EC6378B45988}" type="slidenum">
              <a:rPr lang="de-DE" smtClean="0"/>
              <a:pPr/>
              <a:t>18</a:t>
            </a:fld>
            <a:endParaRPr lang="de-DE" dirty="0"/>
          </a:p>
        </p:txBody>
      </p:sp>
      <p:sp>
        <p:nvSpPr>
          <p:cNvPr id="7" name="Vertikaler Textplatzhalter 6">
            <a:extLst>
              <a:ext uri="{FF2B5EF4-FFF2-40B4-BE49-F238E27FC236}">
                <a16:creationId xmlns:a16="http://schemas.microsoft.com/office/drawing/2014/main" id="{4EB14C06-ECE2-4063-AA25-A1193D63C885}"/>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40 Pt. </a:t>
            </a:r>
          </a:p>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a:p>
            <a:pPr lvl="2"/>
            <a:r>
              <a:rPr lang="de-DE" dirty="0"/>
              <a:t>Ich stelle beispielhaften Inhalt da.</a:t>
            </a:r>
          </a:p>
        </p:txBody>
      </p:sp>
      <p:sp>
        <p:nvSpPr>
          <p:cNvPr id="6" name="Titel 5">
            <a:extLst>
              <a:ext uri="{FF2B5EF4-FFF2-40B4-BE49-F238E27FC236}">
                <a16:creationId xmlns:a16="http://schemas.microsoft.com/office/drawing/2014/main" id="{1319522F-A857-40B2-854A-07922F65014F}"/>
              </a:ext>
            </a:extLst>
          </p:cNvPr>
          <p:cNvSpPr>
            <a:spLocks noGrp="1"/>
          </p:cNvSpPr>
          <p:nvPr>
            <p:ph type="title"/>
          </p:nvPr>
        </p:nvSpPr>
        <p:spPr/>
        <p:txBody>
          <a:bodyPr/>
          <a:lstStyle/>
          <a:p>
            <a:r>
              <a:rPr lang="de-DE" dirty="0"/>
              <a:t>Platz für eine unserer Headlines, mit max. drei Zeilen in 60 Pt. </a:t>
            </a:r>
          </a:p>
        </p:txBody>
      </p:sp>
      <p:graphicFrame>
        <p:nvGraphicFramePr>
          <p:cNvPr id="34" name="Inhaltsplatzhalter 33">
            <a:extLst>
              <a:ext uri="{FF2B5EF4-FFF2-40B4-BE49-F238E27FC236}">
                <a16:creationId xmlns:a16="http://schemas.microsoft.com/office/drawing/2014/main" id="{5CB41513-CC6A-496E-A545-E9A0537AB2E0}"/>
              </a:ext>
            </a:extLst>
          </p:cNvPr>
          <p:cNvGraphicFramePr>
            <a:graphicFrameLocks noGrp="1"/>
          </p:cNvGraphicFramePr>
          <p:nvPr>
            <p:ph idx="11"/>
            <p:extLst>
              <p:ext uri="{D42A27DB-BD31-4B8C-83A1-F6EECF244321}">
                <p14:modId xmlns:p14="http://schemas.microsoft.com/office/powerpoint/2010/main" val="147398389"/>
              </p:ext>
            </p:extLst>
          </p:nvPr>
        </p:nvGraphicFramePr>
        <p:xfrm>
          <a:off x="1014413" y="3014663"/>
          <a:ext cx="9863137" cy="9251950"/>
        </p:xfrm>
        <a:graphic>
          <a:graphicData uri="http://schemas.openxmlformats.org/drawingml/2006/chart">
            <c:chart xmlns:c="http://schemas.openxmlformats.org/drawingml/2006/chart" xmlns:r="http://schemas.openxmlformats.org/officeDocument/2006/relationships" r:id="rId2"/>
          </a:graphicData>
        </a:graphic>
      </p:graphicFrame>
      <p:sp>
        <p:nvSpPr>
          <p:cNvPr id="16" name="Vertikaler Textplatzhalter 15">
            <a:extLst>
              <a:ext uri="{FF2B5EF4-FFF2-40B4-BE49-F238E27FC236}">
                <a16:creationId xmlns:a16="http://schemas.microsoft.com/office/drawing/2014/main" id="{123FC221-EACF-4F98-8CF3-1E17C1FACD3F}"/>
              </a:ext>
            </a:extLst>
          </p:cNvPr>
          <p:cNvSpPr>
            <a:spLocks noGrp="1"/>
          </p:cNvSpPr>
          <p:nvPr>
            <p:ph type="body" orient="vert" idx="12"/>
          </p:nvPr>
        </p:nvSpPr>
        <p:spPr/>
        <p:txBody>
          <a:bodyPr/>
          <a:lstStyle/>
          <a:p>
            <a:r>
              <a:rPr lang="de-DE" dirty="0"/>
              <a:t>Zusätzlicher Informativer Text:</a:t>
            </a:r>
          </a:p>
          <a:p>
            <a:r>
              <a:rPr lang="de-DE" dirty="0"/>
              <a:t>In der Maven Pro Medium in 20 Pt.</a:t>
            </a:r>
          </a:p>
        </p:txBody>
      </p:sp>
    </p:spTree>
    <p:extLst>
      <p:ext uri="{BB962C8B-B14F-4D97-AF65-F5344CB8AC3E}">
        <p14:creationId xmlns:p14="http://schemas.microsoft.com/office/powerpoint/2010/main" val="104918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B7BB4D5-7D3E-4A0F-ADC0-9A8EED124D6C}"/>
              </a:ext>
            </a:extLst>
          </p:cNvPr>
          <p:cNvSpPr>
            <a:spLocks noGrp="1"/>
          </p:cNvSpPr>
          <p:nvPr>
            <p:ph type="sldNum" sz="quarter" idx="10"/>
          </p:nvPr>
        </p:nvSpPr>
        <p:spPr/>
        <p:txBody>
          <a:bodyPr/>
          <a:lstStyle/>
          <a:p>
            <a:fld id="{B1DFA706-D6BF-4054-BFB5-EC6378B45988}" type="slidenum">
              <a:rPr lang="de-DE" smtClean="0"/>
              <a:pPr/>
              <a:t>19</a:t>
            </a:fld>
            <a:endParaRPr lang="de-DE" dirty="0"/>
          </a:p>
        </p:txBody>
      </p:sp>
      <p:sp>
        <p:nvSpPr>
          <p:cNvPr id="7" name="Vertikaler Textplatzhalter 6">
            <a:extLst>
              <a:ext uri="{FF2B5EF4-FFF2-40B4-BE49-F238E27FC236}">
                <a16:creationId xmlns:a16="http://schemas.microsoft.com/office/drawing/2014/main" id="{4EB14C06-ECE2-4063-AA25-A1193D63C885}"/>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40 Pt. </a:t>
            </a:r>
          </a:p>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a:p>
            <a:pPr lvl="2"/>
            <a:r>
              <a:rPr lang="de-DE" dirty="0"/>
              <a:t>Ich stelle beispielhaften Inhalt da.</a:t>
            </a:r>
          </a:p>
        </p:txBody>
      </p:sp>
      <p:sp>
        <p:nvSpPr>
          <p:cNvPr id="6" name="Titel 5">
            <a:extLst>
              <a:ext uri="{FF2B5EF4-FFF2-40B4-BE49-F238E27FC236}">
                <a16:creationId xmlns:a16="http://schemas.microsoft.com/office/drawing/2014/main" id="{1319522F-A857-40B2-854A-07922F65014F}"/>
              </a:ext>
            </a:extLst>
          </p:cNvPr>
          <p:cNvSpPr>
            <a:spLocks noGrp="1"/>
          </p:cNvSpPr>
          <p:nvPr>
            <p:ph type="title"/>
          </p:nvPr>
        </p:nvSpPr>
        <p:spPr/>
        <p:txBody>
          <a:bodyPr/>
          <a:lstStyle/>
          <a:p>
            <a:r>
              <a:rPr lang="de-DE" dirty="0"/>
              <a:t>Platz für eine unserer Headlines, mit max. drei Zeilen in 60 Pt. </a:t>
            </a:r>
          </a:p>
        </p:txBody>
      </p:sp>
      <p:graphicFrame>
        <p:nvGraphicFramePr>
          <p:cNvPr id="32" name="Inhaltsplatzhalter 31">
            <a:extLst>
              <a:ext uri="{FF2B5EF4-FFF2-40B4-BE49-F238E27FC236}">
                <a16:creationId xmlns:a16="http://schemas.microsoft.com/office/drawing/2014/main" id="{461039A5-CE0E-47A2-A3AC-32401F29920C}"/>
              </a:ext>
            </a:extLst>
          </p:cNvPr>
          <p:cNvGraphicFramePr>
            <a:graphicFrameLocks noGrp="1"/>
          </p:cNvGraphicFramePr>
          <p:nvPr>
            <p:ph idx="11"/>
            <p:extLst>
              <p:ext uri="{D42A27DB-BD31-4B8C-83A1-F6EECF244321}">
                <p14:modId xmlns:p14="http://schemas.microsoft.com/office/powerpoint/2010/main" val="2835167341"/>
              </p:ext>
            </p:extLst>
          </p:nvPr>
        </p:nvGraphicFramePr>
        <p:xfrm>
          <a:off x="1014413" y="3014663"/>
          <a:ext cx="9863137" cy="9251950"/>
        </p:xfrm>
        <a:graphic>
          <a:graphicData uri="http://schemas.openxmlformats.org/drawingml/2006/chart">
            <c:chart xmlns:c="http://schemas.openxmlformats.org/drawingml/2006/chart" xmlns:r="http://schemas.openxmlformats.org/officeDocument/2006/relationships" r:id="rId2"/>
          </a:graphicData>
        </a:graphic>
      </p:graphicFrame>
      <p:sp>
        <p:nvSpPr>
          <p:cNvPr id="16" name="Vertikaler Textplatzhalter 15">
            <a:extLst>
              <a:ext uri="{FF2B5EF4-FFF2-40B4-BE49-F238E27FC236}">
                <a16:creationId xmlns:a16="http://schemas.microsoft.com/office/drawing/2014/main" id="{123FC221-EACF-4F98-8CF3-1E17C1FACD3F}"/>
              </a:ext>
            </a:extLst>
          </p:cNvPr>
          <p:cNvSpPr>
            <a:spLocks noGrp="1"/>
          </p:cNvSpPr>
          <p:nvPr>
            <p:ph type="body" orient="vert" idx="12"/>
          </p:nvPr>
        </p:nvSpPr>
        <p:spPr/>
        <p:txBody>
          <a:bodyPr/>
          <a:lstStyle/>
          <a:p>
            <a:r>
              <a:rPr lang="de-DE" dirty="0"/>
              <a:t>Zusätzlicher Informativer Text:</a:t>
            </a:r>
          </a:p>
          <a:p>
            <a:r>
              <a:rPr lang="de-DE" dirty="0"/>
              <a:t>In der Maven Pro Medium in 20 Pt.</a:t>
            </a:r>
          </a:p>
        </p:txBody>
      </p:sp>
    </p:spTree>
    <p:extLst>
      <p:ext uri="{BB962C8B-B14F-4D97-AF65-F5344CB8AC3E}">
        <p14:creationId xmlns:p14="http://schemas.microsoft.com/office/powerpoint/2010/main" val="247659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503B4FC7-B88C-447E-9657-2E0462BED8B1}"/>
              </a:ext>
            </a:extLst>
          </p:cNvPr>
          <p:cNvSpPr>
            <a:spLocks noGrp="1"/>
          </p:cNvSpPr>
          <p:nvPr>
            <p:ph type="pic" sz="quarter" idx="13"/>
          </p:nvPr>
        </p:nvSpPr>
        <p:spPr/>
      </p:sp>
      <p:sp>
        <p:nvSpPr>
          <p:cNvPr id="17" name="Textplatzhalter 16">
            <a:extLst>
              <a:ext uri="{FF2B5EF4-FFF2-40B4-BE49-F238E27FC236}">
                <a16:creationId xmlns:a16="http://schemas.microsoft.com/office/drawing/2014/main" id="{5A96C008-96FB-42A1-B1FE-FAD03382EFA5}"/>
              </a:ext>
            </a:extLst>
          </p:cNvPr>
          <p:cNvSpPr>
            <a:spLocks noGrp="1"/>
          </p:cNvSpPr>
          <p:nvPr>
            <p:ph type="body" sz="quarter" idx="15"/>
          </p:nvPr>
        </p:nvSpPr>
        <p:spPr/>
        <p:txBody>
          <a:bodyPr/>
          <a:lstStyle/>
          <a:p>
            <a:endParaRPr lang="de-DE"/>
          </a:p>
        </p:txBody>
      </p:sp>
      <p:sp>
        <p:nvSpPr>
          <p:cNvPr id="7" name="Untertitel 6">
            <a:extLst>
              <a:ext uri="{FF2B5EF4-FFF2-40B4-BE49-F238E27FC236}">
                <a16:creationId xmlns:a16="http://schemas.microsoft.com/office/drawing/2014/main" id="{E6C5F9B1-CFFA-4948-92B8-0539EC8FA6C8}"/>
              </a:ext>
            </a:extLst>
          </p:cNvPr>
          <p:cNvSpPr>
            <a:spLocks noGrp="1"/>
          </p:cNvSpPr>
          <p:nvPr>
            <p:ph type="subTitle" idx="1"/>
          </p:nvPr>
        </p:nvSpPr>
        <p:spPr/>
        <p:txBody>
          <a:bodyPr/>
          <a:lstStyle/>
          <a:p>
            <a:r>
              <a:rPr lang="de-DE" dirty="0"/>
              <a:t>Text in gemischter Schreibweise. Max. </a:t>
            </a:r>
            <a:r>
              <a:rPr lang="de-DE" dirty="0" smtClean="0"/>
              <a:t>3-zeilig</a:t>
            </a:r>
            <a:r>
              <a:rPr lang="de-DE" dirty="0"/>
              <a:t>, möglichst kurz. </a:t>
            </a:r>
          </a:p>
          <a:p>
            <a:pPr lvl="1"/>
            <a:r>
              <a:rPr lang="de-DE" dirty="0"/>
              <a:t>Ort, XX. Datum </a:t>
            </a:r>
            <a:r>
              <a:rPr lang="de-DE" dirty="0" smtClean="0"/>
              <a:t>20xx </a:t>
            </a:r>
            <a:endParaRPr lang="de-DE" dirty="0"/>
          </a:p>
        </p:txBody>
      </p:sp>
      <p:sp>
        <p:nvSpPr>
          <p:cNvPr id="6" name="Titel 5">
            <a:extLst>
              <a:ext uri="{FF2B5EF4-FFF2-40B4-BE49-F238E27FC236}">
                <a16:creationId xmlns:a16="http://schemas.microsoft.com/office/drawing/2014/main" id="{95BDA69A-D105-42C3-A117-C53AAE22E537}"/>
              </a:ext>
            </a:extLst>
          </p:cNvPr>
          <p:cNvSpPr>
            <a:spLocks noGrp="1"/>
          </p:cNvSpPr>
          <p:nvPr>
            <p:ph type="ctrTitle"/>
          </p:nvPr>
        </p:nvSpPr>
        <p:spPr/>
        <p:txBody>
          <a:bodyPr/>
          <a:lstStyle/>
          <a:p>
            <a:r>
              <a:rPr lang="de-DE" dirty="0"/>
              <a:t>Präsentationstitel. </a:t>
            </a:r>
            <a:br>
              <a:rPr lang="de-DE" dirty="0"/>
            </a:br>
            <a:r>
              <a:rPr lang="de-DE" dirty="0"/>
              <a:t>Gemischte Schreibweise </a:t>
            </a:r>
            <a:br>
              <a:rPr lang="de-DE" dirty="0"/>
            </a:br>
            <a:r>
              <a:rPr lang="de-DE" b="0" dirty="0"/>
              <a:t>Max. </a:t>
            </a:r>
            <a:r>
              <a:rPr lang="de-DE" b="0" dirty="0" smtClean="0"/>
              <a:t>3-zeilig</a:t>
            </a:r>
            <a:r>
              <a:rPr lang="de-DE" b="0" dirty="0"/>
              <a:t>. 100 Pt. </a:t>
            </a:r>
          </a:p>
        </p:txBody>
      </p:sp>
      <p:sp>
        <p:nvSpPr>
          <p:cNvPr id="18" name="Foliennummernplatzhalter 17">
            <a:extLst>
              <a:ext uri="{FF2B5EF4-FFF2-40B4-BE49-F238E27FC236}">
                <a16:creationId xmlns:a16="http://schemas.microsoft.com/office/drawing/2014/main" id="{B8E4FBF8-5BAA-43CA-B82F-68E23174E30B}"/>
              </a:ext>
            </a:extLst>
          </p:cNvPr>
          <p:cNvSpPr>
            <a:spLocks noGrp="1"/>
          </p:cNvSpPr>
          <p:nvPr>
            <p:ph type="sldNum" sz="quarter" idx="14"/>
          </p:nvPr>
        </p:nvSpPr>
        <p:spPr/>
        <p:txBody>
          <a:bodyPr/>
          <a:lstStyle/>
          <a:p>
            <a:fld id="{B1DFA706-D6BF-4054-BFB5-EC6378B45988}" type="slidenum">
              <a:rPr lang="de-DE" smtClean="0"/>
              <a:pPr/>
              <a:t>2</a:t>
            </a:fld>
            <a:endParaRPr lang="de-DE" dirty="0"/>
          </a:p>
        </p:txBody>
      </p:sp>
    </p:spTree>
    <p:extLst>
      <p:ext uri="{BB962C8B-B14F-4D97-AF65-F5344CB8AC3E}">
        <p14:creationId xmlns:p14="http://schemas.microsoft.com/office/powerpoint/2010/main" val="112666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B7BB4D5-7D3E-4A0F-ADC0-9A8EED124D6C}"/>
              </a:ext>
            </a:extLst>
          </p:cNvPr>
          <p:cNvSpPr>
            <a:spLocks noGrp="1"/>
          </p:cNvSpPr>
          <p:nvPr>
            <p:ph type="sldNum" sz="quarter" idx="10"/>
          </p:nvPr>
        </p:nvSpPr>
        <p:spPr/>
        <p:txBody>
          <a:bodyPr/>
          <a:lstStyle/>
          <a:p>
            <a:fld id="{B1DFA706-D6BF-4054-BFB5-EC6378B45988}" type="slidenum">
              <a:rPr lang="de-DE" smtClean="0"/>
              <a:pPr/>
              <a:t>20</a:t>
            </a:fld>
            <a:endParaRPr lang="de-DE" dirty="0"/>
          </a:p>
        </p:txBody>
      </p:sp>
      <p:sp>
        <p:nvSpPr>
          <p:cNvPr id="7" name="Vertikaler Textplatzhalter 6">
            <a:extLst>
              <a:ext uri="{FF2B5EF4-FFF2-40B4-BE49-F238E27FC236}">
                <a16:creationId xmlns:a16="http://schemas.microsoft.com/office/drawing/2014/main" id="{4EB14C06-ECE2-4063-AA25-A1193D63C885}"/>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40 Pt. </a:t>
            </a:r>
          </a:p>
          <a:p>
            <a:pPr lvl="1"/>
            <a:r>
              <a:rPr lang="de-DE" dirty="0"/>
              <a:t>Fließtext in 35 </a:t>
            </a:r>
            <a:r>
              <a:rPr lang="de-DE" dirty="0" smtClean="0"/>
              <a:t>Pt. </a:t>
            </a:r>
            <a:r>
              <a:rPr lang="de-DE" dirty="0"/>
              <a:t>Maven Pro. Ich bin einfacher Blindtext. Ich stelle beispielhaften Inhalt da. Mal länger mal kürzer. Ich bin nur Blindtext. Ich stelle beispielhaften Inhalt da. Mal länger mal kürzer. Ich bin nur Blindtext. Ich bin einfacher Blindtext. </a:t>
            </a:r>
          </a:p>
          <a:p>
            <a:pPr lvl="1"/>
            <a:endParaRPr lang="de-DE" dirty="0"/>
          </a:p>
          <a:p>
            <a:pPr lvl="2"/>
            <a:r>
              <a:rPr lang="fr-FR" dirty="0"/>
              <a:t>Bullet Point </a:t>
            </a:r>
            <a:r>
              <a:rPr lang="de-DE" dirty="0"/>
              <a:t>Ich bin einfacher Blindtext. </a:t>
            </a:r>
            <a:endParaRPr lang="fr-FR" dirty="0"/>
          </a:p>
          <a:p>
            <a:pPr lvl="3"/>
            <a:r>
              <a:rPr lang="de-DE" dirty="0"/>
              <a:t>Second Bullet Point Mal länger mal kürzer. </a:t>
            </a:r>
          </a:p>
          <a:p>
            <a:pPr lvl="2"/>
            <a:r>
              <a:rPr lang="de-DE" dirty="0"/>
              <a:t>Ich bin nur Blindtext. </a:t>
            </a:r>
          </a:p>
          <a:p>
            <a:pPr lvl="2"/>
            <a:r>
              <a:rPr lang="de-DE" dirty="0"/>
              <a:t>Ich stelle beispielhaften Inhalt da.</a:t>
            </a:r>
          </a:p>
        </p:txBody>
      </p:sp>
      <p:sp>
        <p:nvSpPr>
          <p:cNvPr id="6" name="Titel 5">
            <a:extLst>
              <a:ext uri="{FF2B5EF4-FFF2-40B4-BE49-F238E27FC236}">
                <a16:creationId xmlns:a16="http://schemas.microsoft.com/office/drawing/2014/main" id="{1319522F-A857-40B2-854A-07922F65014F}"/>
              </a:ext>
            </a:extLst>
          </p:cNvPr>
          <p:cNvSpPr>
            <a:spLocks noGrp="1"/>
          </p:cNvSpPr>
          <p:nvPr>
            <p:ph type="title"/>
          </p:nvPr>
        </p:nvSpPr>
        <p:spPr/>
        <p:txBody>
          <a:bodyPr/>
          <a:lstStyle/>
          <a:p>
            <a:r>
              <a:rPr lang="de-DE" dirty="0"/>
              <a:t>Platz für eine unserer Headlines, mit max. drei Zeilen in 60 Pt. </a:t>
            </a:r>
          </a:p>
        </p:txBody>
      </p:sp>
      <p:graphicFrame>
        <p:nvGraphicFramePr>
          <p:cNvPr id="19" name="Inhaltsplatzhalter 18">
            <a:extLst>
              <a:ext uri="{FF2B5EF4-FFF2-40B4-BE49-F238E27FC236}">
                <a16:creationId xmlns:a16="http://schemas.microsoft.com/office/drawing/2014/main" id="{93CBD8CE-5E0C-49DE-BFC4-F340E070A07A}"/>
              </a:ext>
            </a:extLst>
          </p:cNvPr>
          <p:cNvGraphicFramePr>
            <a:graphicFrameLocks noGrp="1"/>
          </p:cNvGraphicFramePr>
          <p:nvPr>
            <p:ph idx="11"/>
            <p:extLst>
              <p:ext uri="{D42A27DB-BD31-4B8C-83A1-F6EECF244321}">
                <p14:modId xmlns:p14="http://schemas.microsoft.com/office/powerpoint/2010/main" val="2274722462"/>
              </p:ext>
            </p:extLst>
          </p:nvPr>
        </p:nvGraphicFramePr>
        <p:xfrm>
          <a:off x="1014413" y="3014663"/>
          <a:ext cx="9863137" cy="9251950"/>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Legende">
            <a:extLst>
              <a:ext uri="{FF2B5EF4-FFF2-40B4-BE49-F238E27FC236}">
                <a16:creationId xmlns:a16="http://schemas.microsoft.com/office/drawing/2014/main" id="{2288BE95-40A3-4A81-95F5-04414A63509A}"/>
              </a:ext>
            </a:extLst>
          </p:cNvPr>
          <p:cNvGrpSpPr/>
          <p:nvPr/>
        </p:nvGrpSpPr>
        <p:grpSpPr>
          <a:xfrm>
            <a:off x="1014413" y="9177019"/>
            <a:ext cx="3223725" cy="2441875"/>
            <a:chOff x="1014413" y="9177019"/>
            <a:chExt cx="3223725" cy="2441875"/>
          </a:xfrm>
        </p:grpSpPr>
        <p:sp>
          <p:nvSpPr>
            <p:cNvPr id="27" name="Legende">
              <a:extLst>
                <a:ext uri="{FF2B5EF4-FFF2-40B4-BE49-F238E27FC236}">
                  <a16:creationId xmlns:a16="http://schemas.microsoft.com/office/drawing/2014/main" id="{4D61EAAE-332A-430F-8E28-4A49F84E816F}"/>
                </a:ext>
              </a:extLst>
            </p:cNvPr>
            <p:cNvSpPr txBox="1"/>
            <p:nvPr/>
          </p:nvSpPr>
          <p:spPr>
            <a:xfrm>
              <a:off x="1014413" y="9177019"/>
              <a:ext cx="720000" cy="575219"/>
            </a:xfrm>
            <a:prstGeom prst="rect">
              <a:avLst/>
            </a:prstGeom>
            <a:noFill/>
          </p:spPr>
          <p:txBody>
            <a:bodyPr wrap="square" lIns="0" tIns="0" rIns="0" bIns="0" rtlCol="0" anchor="ctr" anchorCtr="0">
              <a:noAutofit/>
            </a:bodyPr>
            <a:lstStyle/>
            <a:p>
              <a:pPr algn="l">
                <a:lnSpc>
                  <a:spcPct val="117000"/>
                </a:lnSpc>
              </a:pPr>
              <a:r>
                <a:rPr lang="de-DE" sz="4000" dirty="0">
                  <a:latin typeface="+mj-lt"/>
                </a:rPr>
                <a:t>01</a:t>
              </a:r>
            </a:p>
          </p:txBody>
        </p:sp>
        <p:sp>
          <p:nvSpPr>
            <p:cNvPr id="28" name="Legende">
              <a:extLst>
                <a:ext uri="{FF2B5EF4-FFF2-40B4-BE49-F238E27FC236}">
                  <a16:creationId xmlns:a16="http://schemas.microsoft.com/office/drawing/2014/main" id="{B348CCF7-E238-4F6C-B62D-53D9C64893A4}"/>
                </a:ext>
              </a:extLst>
            </p:cNvPr>
            <p:cNvSpPr txBox="1"/>
            <p:nvPr/>
          </p:nvSpPr>
          <p:spPr>
            <a:xfrm>
              <a:off x="1014413" y="10073957"/>
              <a:ext cx="720000" cy="575219"/>
            </a:xfrm>
            <a:prstGeom prst="rect">
              <a:avLst/>
            </a:prstGeom>
            <a:noFill/>
          </p:spPr>
          <p:txBody>
            <a:bodyPr wrap="square" lIns="0" tIns="0" rIns="0" bIns="0" rtlCol="0" anchor="ctr" anchorCtr="0">
              <a:noAutofit/>
            </a:bodyPr>
            <a:lstStyle/>
            <a:p>
              <a:pPr algn="l">
                <a:lnSpc>
                  <a:spcPct val="117000"/>
                </a:lnSpc>
              </a:pPr>
              <a:r>
                <a:rPr lang="de-DE" sz="4000" dirty="0">
                  <a:latin typeface="+mj-lt"/>
                </a:rPr>
                <a:t>02</a:t>
              </a:r>
            </a:p>
          </p:txBody>
        </p:sp>
        <p:sp>
          <p:nvSpPr>
            <p:cNvPr id="30" name="Legende">
              <a:extLst>
                <a:ext uri="{FF2B5EF4-FFF2-40B4-BE49-F238E27FC236}">
                  <a16:creationId xmlns:a16="http://schemas.microsoft.com/office/drawing/2014/main" id="{4E5F2CB9-29A1-41F0-8D27-F09B8C443570}"/>
                </a:ext>
              </a:extLst>
            </p:cNvPr>
            <p:cNvSpPr txBox="1"/>
            <p:nvPr/>
          </p:nvSpPr>
          <p:spPr>
            <a:xfrm>
              <a:off x="1014413" y="10970894"/>
              <a:ext cx="720000" cy="575219"/>
            </a:xfrm>
            <a:prstGeom prst="rect">
              <a:avLst/>
            </a:prstGeom>
            <a:noFill/>
          </p:spPr>
          <p:txBody>
            <a:bodyPr wrap="square" lIns="0" tIns="0" rIns="0" bIns="0" rtlCol="0" anchor="ctr" anchorCtr="0">
              <a:noAutofit/>
            </a:bodyPr>
            <a:lstStyle/>
            <a:p>
              <a:pPr algn="l">
                <a:lnSpc>
                  <a:spcPct val="117000"/>
                </a:lnSpc>
              </a:pPr>
              <a:r>
                <a:rPr lang="de-DE" sz="4000" dirty="0">
                  <a:latin typeface="+mj-lt"/>
                </a:rPr>
                <a:t>03</a:t>
              </a:r>
            </a:p>
          </p:txBody>
        </p:sp>
        <p:sp>
          <p:nvSpPr>
            <p:cNvPr id="33" name="Legende">
              <a:extLst>
                <a:ext uri="{FF2B5EF4-FFF2-40B4-BE49-F238E27FC236}">
                  <a16:creationId xmlns:a16="http://schemas.microsoft.com/office/drawing/2014/main" id="{66131FE5-88F5-4C1F-9E58-814C7A3EEE24}"/>
                </a:ext>
              </a:extLst>
            </p:cNvPr>
            <p:cNvSpPr txBox="1"/>
            <p:nvPr/>
          </p:nvSpPr>
          <p:spPr>
            <a:xfrm>
              <a:off x="1862138" y="9177019"/>
              <a:ext cx="2376000" cy="648000"/>
            </a:xfrm>
            <a:prstGeom prst="rect">
              <a:avLst/>
            </a:prstGeom>
            <a:noFill/>
          </p:spPr>
          <p:txBody>
            <a:bodyPr wrap="square" lIns="0" tIns="0" rIns="0" bIns="0" rtlCol="0" anchor="ctr" anchorCtr="0">
              <a:noAutofit/>
            </a:bodyPr>
            <a:lstStyle/>
            <a:p>
              <a:pPr algn="l"/>
              <a:r>
                <a:rPr lang="de-DE" sz="2000" dirty="0"/>
                <a:t>Ich bin einfacher Blindtext. </a:t>
              </a:r>
            </a:p>
          </p:txBody>
        </p:sp>
        <p:sp>
          <p:nvSpPr>
            <p:cNvPr id="34" name="Legende">
              <a:extLst>
                <a:ext uri="{FF2B5EF4-FFF2-40B4-BE49-F238E27FC236}">
                  <a16:creationId xmlns:a16="http://schemas.microsoft.com/office/drawing/2014/main" id="{280CB780-5807-4EDE-BBB2-7F03A40A06F9}"/>
                </a:ext>
              </a:extLst>
            </p:cNvPr>
            <p:cNvSpPr txBox="1"/>
            <p:nvPr/>
          </p:nvSpPr>
          <p:spPr>
            <a:xfrm>
              <a:off x="1862138" y="10073957"/>
              <a:ext cx="2376000" cy="648000"/>
            </a:xfrm>
            <a:prstGeom prst="rect">
              <a:avLst/>
            </a:prstGeom>
            <a:noFill/>
          </p:spPr>
          <p:txBody>
            <a:bodyPr wrap="square" lIns="0" tIns="0" rIns="0" bIns="0" rtlCol="0" anchor="ctr" anchorCtr="0">
              <a:noAutofit/>
            </a:bodyPr>
            <a:lstStyle/>
            <a:p>
              <a:pPr algn="l"/>
              <a:r>
                <a:rPr lang="de-DE" sz="2000" dirty="0"/>
                <a:t>Ich stelle beispiel-haften Inhalt da. </a:t>
              </a:r>
            </a:p>
          </p:txBody>
        </p:sp>
        <p:sp>
          <p:nvSpPr>
            <p:cNvPr id="35" name="Legende">
              <a:extLst>
                <a:ext uri="{FF2B5EF4-FFF2-40B4-BE49-F238E27FC236}">
                  <a16:creationId xmlns:a16="http://schemas.microsoft.com/office/drawing/2014/main" id="{B10E302A-7A9F-40E7-B70B-B409726CF175}"/>
                </a:ext>
              </a:extLst>
            </p:cNvPr>
            <p:cNvSpPr txBox="1"/>
            <p:nvPr/>
          </p:nvSpPr>
          <p:spPr>
            <a:xfrm>
              <a:off x="1862138" y="10970894"/>
              <a:ext cx="2376000" cy="648000"/>
            </a:xfrm>
            <a:prstGeom prst="rect">
              <a:avLst/>
            </a:prstGeom>
            <a:noFill/>
          </p:spPr>
          <p:txBody>
            <a:bodyPr wrap="square" lIns="0" tIns="0" rIns="0" bIns="0" rtlCol="0" anchor="ctr" anchorCtr="0">
              <a:noAutofit/>
            </a:bodyPr>
            <a:lstStyle/>
            <a:p>
              <a:pPr algn="l"/>
              <a:r>
                <a:rPr lang="de-DE" sz="2000" dirty="0"/>
                <a:t>Mal länger mal kürzer. </a:t>
              </a:r>
            </a:p>
          </p:txBody>
        </p:sp>
      </p:grpSp>
    </p:spTree>
    <p:extLst>
      <p:ext uri="{BB962C8B-B14F-4D97-AF65-F5344CB8AC3E}">
        <p14:creationId xmlns:p14="http://schemas.microsoft.com/office/powerpoint/2010/main" val="140944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Bildplatzhalter 39">
            <a:extLst>
              <a:ext uri="{FF2B5EF4-FFF2-40B4-BE49-F238E27FC236}">
                <a16:creationId xmlns:a16="http://schemas.microsoft.com/office/drawing/2014/main" id="{DAEB844A-54E8-4AB1-A400-A50599A22AFE}"/>
              </a:ext>
            </a:extLst>
          </p:cNvPr>
          <p:cNvSpPr>
            <a:spLocks noGrp="1"/>
          </p:cNvSpPr>
          <p:nvPr>
            <p:ph type="pic" sz="quarter" idx="13"/>
          </p:nvPr>
        </p:nvSpPr>
        <p:spPr/>
      </p:sp>
      <p:sp>
        <p:nvSpPr>
          <p:cNvPr id="2" name="Foliennummernplatzhalter 1">
            <a:extLst>
              <a:ext uri="{FF2B5EF4-FFF2-40B4-BE49-F238E27FC236}">
                <a16:creationId xmlns:a16="http://schemas.microsoft.com/office/drawing/2014/main" id="{8739C441-B2AD-411A-9D8E-48D4390FB5D6}"/>
              </a:ext>
            </a:extLst>
          </p:cNvPr>
          <p:cNvSpPr>
            <a:spLocks noGrp="1"/>
          </p:cNvSpPr>
          <p:nvPr>
            <p:ph type="sldNum" sz="quarter" idx="10"/>
          </p:nvPr>
        </p:nvSpPr>
        <p:spPr/>
        <p:txBody>
          <a:bodyPr/>
          <a:lstStyle/>
          <a:p>
            <a:fld id="{B1DFA706-D6BF-4054-BFB5-EC6378B45988}" type="slidenum">
              <a:rPr lang="de-DE" smtClean="0"/>
              <a:pPr/>
              <a:t>21</a:t>
            </a:fld>
            <a:endParaRPr lang="de-DE" dirty="0"/>
          </a:p>
        </p:txBody>
      </p:sp>
      <p:sp>
        <p:nvSpPr>
          <p:cNvPr id="41" name="Textplatzhalter 40">
            <a:extLst>
              <a:ext uri="{FF2B5EF4-FFF2-40B4-BE49-F238E27FC236}">
                <a16:creationId xmlns:a16="http://schemas.microsoft.com/office/drawing/2014/main" id="{636BAFC7-EBA3-40CD-A0DD-AFD7EB31EEA8}"/>
              </a:ext>
            </a:extLst>
          </p:cNvPr>
          <p:cNvSpPr>
            <a:spLocks noGrp="1"/>
          </p:cNvSpPr>
          <p:nvPr>
            <p:ph type="body" sz="quarter" idx="15"/>
          </p:nvPr>
        </p:nvSpPr>
        <p:spPr/>
        <p:txBody>
          <a:bodyPr/>
          <a:lstStyle/>
          <a:p>
            <a:endParaRPr lang="de-DE"/>
          </a:p>
        </p:txBody>
      </p:sp>
      <p:sp>
        <p:nvSpPr>
          <p:cNvPr id="11" name="Titel 10">
            <a:extLst>
              <a:ext uri="{FF2B5EF4-FFF2-40B4-BE49-F238E27FC236}">
                <a16:creationId xmlns:a16="http://schemas.microsoft.com/office/drawing/2014/main" id="{1105056B-2A5C-4C1D-ADBC-96501651237D}"/>
              </a:ext>
            </a:extLst>
          </p:cNvPr>
          <p:cNvSpPr>
            <a:spLocks noGrp="1"/>
          </p:cNvSpPr>
          <p:nvPr>
            <p:ph type="ctrTitle"/>
          </p:nvPr>
        </p:nvSpPr>
        <p:spPr/>
        <p:txBody>
          <a:bodyPr/>
          <a:lstStyle/>
          <a:p>
            <a:r>
              <a:rPr lang="de-DE" dirty="0"/>
              <a:t>BU. in der Maven Pro Medium</a:t>
            </a:r>
            <a:br>
              <a:rPr lang="de-DE" dirty="0"/>
            </a:br>
            <a:r>
              <a:rPr lang="de-DE" dirty="0"/>
              <a:t>in 35 Pt. Mit Maximal zwei Zeilen.</a:t>
            </a:r>
          </a:p>
        </p:txBody>
      </p:sp>
    </p:spTree>
    <p:extLst>
      <p:ext uri="{BB962C8B-B14F-4D97-AF65-F5344CB8AC3E}">
        <p14:creationId xmlns:p14="http://schemas.microsoft.com/office/powerpoint/2010/main" val="100582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BB46994-67EC-4535-AF2C-E30B96365F7C}"/>
              </a:ext>
            </a:extLst>
          </p:cNvPr>
          <p:cNvSpPr>
            <a:spLocks noGrp="1"/>
          </p:cNvSpPr>
          <p:nvPr>
            <p:ph type="sldNum" sz="quarter" idx="14"/>
          </p:nvPr>
        </p:nvSpPr>
        <p:spPr/>
        <p:txBody>
          <a:bodyPr/>
          <a:lstStyle/>
          <a:p>
            <a:fld id="{B1DFA706-D6BF-4054-BFB5-EC6378B45988}" type="slidenum">
              <a:rPr lang="de-DE" smtClean="0"/>
              <a:pPr/>
              <a:t>22</a:t>
            </a:fld>
            <a:endParaRPr lang="de-DE" dirty="0"/>
          </a:p>
        </p:txBody>
      </p:sp>
      <p:sp>
        <p:nvSpPr>
          <p:cNvPr id="6" name="Titel 5">
            <a:extLst>
              <a:ext uri="{FF2B5EF4-FFF2-40B4-BE49-F238E27FC236}">
                <a16:creationId xmlns:a16="http://schemas.microsoft.com/office/drawing/2014/main" id="{1150CB55-AB76-4F17-93E3-DE8BAD4A9EA1}"/>
              </a:ext>
            </a:extLst>
          </p:cNvPr>
          <p:cNvSpPr>
            <a:spLocks noGrp="1"/>
          </p:cNvSpPr>
          <p:nvPr>
            <p:ph type="title"/>
          </p:nvPr>
        </p:nvSpPr>
        <p:spPr/>
        <p:txBody>
          <a:bodyPr/>
          <a:lstStyle/>
          <a:p>
            <a:r>
              <a:rPr lang="de-DE" dirty="0"/>
              <a:t>Vielen Dank</a:t>
            </a:r>
          </a:p>
        </p:txBody>
      </p:sp>
    </p:spTree>
    <p:extLst>
      <p:ext uri="{BB962C8B-B14F-4D97-AF65-F5344CB8AC3E}">
        <p14:creationId xmlns:p14="http://schemas.microsoft.com/office/powerpoint/2010/main" val="303531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14DF7CA-E979-444A-8790-1220B5CB00E9}"/>
              </a:ext>
            </a:extLst>
          </p:cNvPr>
          <p:cNvSpPr>
            <a:spLocks noGrp="1"/>
          </p:cNvSpPr>
          <p:nvPr>
            <p:ph type="sldNum" sz="quarter" idx="14"/>
          </p:nvPr>
        </p:nvSpPr>
        <p:spPr/>
        <p:txBody>
          <a:bodyPr/>
          <a:lstStyle/>
          <a:p>
            <a:fld id="{B1DFA706-D6BF-4054-BFB5-EC6378B45988}" type="slidenum">
              <a:rPr lang="de-DE" smtClean="0"/>
              <a:pPr/>
              <a:t>23</a:t>
            </a:fld>
            <a:endParaRPr lang="de-DE" dirty="0"/>
          </a:p>
        </p:txBody>
      </p:sp>
      <p:sp>
        <p:nvSpPr>
          <p:cNvPr id="4" name="Titel 3">
            <a:extLst>
              <a:ext uri="{FF2B5EF4-FFF2-40B4-BE49-F238E27FC236}">
                <a16:creationId xmlns:a16="http://schemas.microsoft.com/office/drawing/2014/main" id="{4B8621E5-A85F-4B77-A37E-50D13902F981}"/>
              </a:ext>
            </a:extLst>
          </p:cNvPr>
          <p:cNvSpPr>
            <a:spLocks noGrp="1"/>
          </p:cNvSpPr>
          <p:nvPr>
            <p:ph type="title"/>
          </p:nvPr>
        </p:nvSpPr>
        <p:spPr/>
        <p:txBody>
          <a:bodyPr/>
          <a:lstStyle/>
          <a:p>
            <a:r>
              <a:rPr lang="de-DE" dirty="0"/>
              <a:t>Fragen?</a:t>
            </a:r>
          </a:p>
        </p:txBody>
      </p:sp>
    </p:spTree>
    <p:extLst>
      <p:ext uri="{BB962C8B-B14F-4D97-AF65-F5344CB8AC3E}">
        <p14:creationId xmlns:p14="http://schemas.microsoft.com/office/powerpoint/2010/main" val="158625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137CA33-4F00-4CEB-9F06-E1DB8F776319}"/>
              </a:ext>
            </a:extLst>
          </p:cNvPr>
          <p:cNvSpPr>
            <a:spLocks noGrp="1"/>
          </p:cNvSpPr>
          <p:nvPr>
            <p:ph type="sldNum" sz="quarter" idx="14"/>
          </p:nvPr>
        </p:nvSpPr>
        <p:spPr/>
        <p:txBody>
          <a:bodyPr/>
          <a:lstStyle/>
          <a:p>
            <a:fld id="{B1DFA706-D6BF-4054-BFB5-EC6378B45988}" type="slidenum">
              <a:rPr lang="de-DE" smtClean="0"/>
              <a:pPr/>
              <a:t>24</a:t>
            </a:fld>
            <a:endParaRPr lang="de-DE" dirty="0"/>
          </a:p>
        </p:txBody>
      </p:sp>
      <p:sp>
        <p:nvSpPr>
          <p:cNvPr id="9" name="Vertikaler Textplatzhalter 8">
            <a:extLst>
              <a:ext uri="{FF2B5EF4-FFF2-40B4-BE49-F238E27FC236}">
                <a16:creationId xmlns:a16="http://schemas.microsoft.com/office/drawing/2014/main" id="{ADA317AB-1D3C-4E53-BF9F-B190D436DEA3}"/>
              </a:ext>
            </a:extLst>
          </p:cNvPr>
          <p:cNvSpPr>
            <a:spLocks noGrp="1"/>
          </p:cNvSpPr>
          <p:nvPr>
            <p:ph type="body" orient="vert" idx="1"/>
          </p:nvPr>
        </p:nvSpPr>
        <p:spPr/>
        <p:txBody>
          <a:bodyPr/>
          <a:lstStyle/>
          <a:p>
            <a:r>
              <a:rPr lang="de-DE" dirty="0"/>
              <a:t>Fließtext in 35 </a:t>
            </a:r>
            <a:r>
              <a:rPr lang="de-DE" dirty="0" smtClean="0"/>
              <a:t>Pt. </a:t>
            </a:r>
            <a:r>
              <a:rPr lang="de-DE" dirty="0"/>
              <a:t>Maven Pro Medium. Ich bin einfacher Blindtext. Ich stelle beispielhaften Inhalt da. Mal länger mal kürzer. Ich bin nur Blindtext. Ich bin einfacher Blindtext. Ich stelle beispielhaften Inhalt da. Mal länger mal kürzer. Ich bin nur Blindtext. </a:t>
            </a:r>
          </a:p>
          <a:p>
            <a:endParaRPr lang="de-DE" dirty="0"/>
          </a:p>
          <a:p>
            <a:r>
              <a:rPr lang="de-DE" dirty="0"/>
              <a:t>Johanniter Mustername</a:t>
            </a:r>
          </a:p>
          <a:p>
            <a:r>
              <a:rPr lang="de-DE" dirty="0" smtClean="0"/>
              <a:t>Musterstraße </a:t>
            </a:r>
            <a:r>
              <a:rPr lang="de-DE" dirty="0"/>
              <a:t>20, 20485 Musterort</a:t>
            </a:r>
          </a:p>
          <a:p>
            <a:r>
              <a:rPr lang="de-DE" dirty="0"/>
              <a:t>—</a:t>
            </a:r>
          </a:p>
          <a:p>
            <a:r>
              <a:rPr lang="de-DE" dirty="0"/>
              <a:t>Ihre Ansprechpartner/in</a:t>
            </a:r>
          </a:p>
          <a:p>
            <a:r>
              <a:rPr lang="de-DE" dirty="0"/>
              <a:t>Name Musterperson</a:t>
            </a:r>
          </a:p>
          <a:p>
            <a:r>
              <a:rPr lang="de-DE" dirty="0"/>
              <a:t>M: </a:t>
            </a:r>
            <a:r>
              <a:rPr lang="de-DE" dirty="0" smtClean="0"/>
              <a:t>musterperson@emailadresse.com</a:t>
            </a:r>
            <a:endParaRPr lang="de-DE" dirty="0"/>
          </a:p>
          <a:p>
            <a:r>
              <a:rPr lang="de-DE" dirty="0"/>
              <a:t>T: +49 40 123 456789</a:t>
            </a:r>
          </a:p>
          <a:p>
            <a:r>
              <a:rPr lang="de-DE" dirty="0" smtClean="0"/>
              <a:t>www.johanniter.de</a:t>
            </a:r>
            <a:endParaRPr lang="de-DE" dirty="0"/>
          </a:p>
        </p:txBody>
      </p:sp>
      <p:sp>
        <p:nvSpPr>
          <p:cNvPr id="12" name="Titel 11">
            <a:extLst>
              <a:ext uri="{FF2B5EF4-FFF2-40B4-BE49-F238E27FC236}">
                <a16:creationId xmlns:a16="http://schemas.microsoft.com/office/drawing/2014/main" id="{524B0409-8FD7-4FEB-966A-316E3606379E}"/>
              </a:ext>
            </a:extLst>
          </p:cNvPr>
          <p:cNvSpPr>
            <a:spLocks noGrp="1"/>
          </p:cNvSpPr>
          <p:nvPr>
            <p:ph type="title"/>
          </p:nvPr>
        </p:nvSpPr>
        <p:spPr/>
        <p:txBody>
          <a:bodyPr/>
          <a:lstStyle/>
          <a:p>
            <a:r>
              <a:rPr lang="de-DE" dirty="0"/>
              <a:t>Ihre Ansprechpartner</a:t>
            </a:r>
          </a:p>
        </p:txBody>
      </p:sp>
    </p:spTree>
    <p:extLst>
      <p:ext uri="{BB962C8B-B14F-4D97-AF65-F5344CB8AC3E}">
        <p14:creationId xmlns:p14="http://schemas.microsoft.com/office/powerpoint/2010/main" val="278456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14DF7CA-E979-444A-8790-1220B5CB00E9}"/>
              </a:ext>
            </a:extLst>
          </p:cNvPr>
          <p:cNvSpPr>
            <a:spLocks noGrp="1"/>
          </p:cNvSpPr>
          <p:nvPr>
            <p:ph type="sldNum" sz="quarter" idx="14"/>
          </p:nvPr>
        </p:nvSpPr>
        <p:spPr/>
        <p:txBody>
          <a:bodyPr/>
          <a:lstStyle/>
          <a:p>
            <a:fld id="{B1DFA706-D6BF-4054-BFB5-EC6378B45988}" type="slidenum">
              <a:rPr lang="de-DE" smtClean="0"/>
              <a:pPr/>
              <a:t>25</a:t>
            </a:fld>
            <a:endParaRPr lang="de-DE" dirty="0"/>
          </a:p>
        </p:txBody>
      </p:sp>
      <p:sp>
        <p:nvSpPr>
          <p:cNvPr id="4" name="Titel 3">
            <a:extLst>
              <a:ext uri="{FF2B5EF4-FFF2-40B4-BE49-F238E27FC236}">
                <a16:creationId xmlns:a16="http://schemas.microsoft.com/office/drawing/2014/main" id="{4B8621E5-A85F-4B77-A37E-50D13902F981}"/>
              </a:ext>
            </a:extLst>
          </p:cNvPr>
          <p:cNvSpPr>
            <a:spLocks noGrp="1"/>
          </p:cNvSpPr>
          <p:nvPr>
            <p:ph type="title"/>
          </p:nvPr>
        </p:nvSpPr>
        <p:spPr/>
        <p:txBody>
          <a:bodyPr/>
          <a:lstStyle/>
          <a:p>
            <a:r>
              <a:rPr lang="de-DE" dirty="0"/>
              <a:t>Back </a:t>
            </a:r>
            <a:r>
              <a:rPr lang="de-DE" dirty="0" err="1"/>
              <a:t>up</a:t>
            </a:r>
            <a:endParaRPr lang="de-DE" dirty="0"/>
          </a:p>
        </p:txBody>
      </p:sp>
    </p:spTree>
    <p:extLst>
      <p:ext uri="{BB962C8B-B14F-4D97-AF65-F5344CB8AC3E}">
        <p14:creationId xmlns:p14="http://schemas.microsoft.com/office/powerpoint/2010/main" val="383052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A9902A-21A9-401E-8A69-3CA94FA660F4}"/>
              </a:ext>
            </a:extLst>
          </p:cNvPr>
          <p:cNvSpPr>
            <a:spLocks noGrp="1"/>
          </p:cNvSpPr>
          <p:nvPr>
            <p:ph type="sldNum" sz="quarter" idx="10"/>
          </p:nvPr>
        </p:nvSpPr>
        <p:spPr/>
        <p:txBody>
          <a:bodyPr/>
          <a:lstStyle/>
          <a:p>
            <a:fld id="{B1DFA706-D6BF-4054-BFB5-EC6378B45988}" type="slidenum">
              <a:rPr lang="de-DE" smtClean="0"/>
              <a:pPr/>
              <a:t>26</a:t>
            </a:fld>
            <a:endParaRPr lang="de-DE" dirty="0"/>
          </a:p>
        </p:txBody>
      </p:sp>
    </p:spTree>
    <p:extLst>
      <p:ext uri="{BB962C8B-B14F-4D97-AF65-F5344CB8AC3E}">
        <p14:creationId xmlns:p14="http://schemas.microsoft.com/office/powerpoint/2010/main" val="424632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765FD3F-10FD-4C72-9041-5049FE3252F9}"/>
              </a:ext>
            </a:extLst>
          </p:cNvPr>
          <p:cNvSpPr>
            <a:spLocks noGrp="1"/>
          </p:cNvSpPr>
          <p:nvPr>
            <p:ph type="sldNum" sz="quarter" idx="10"/>
          </p:nvPr>
        </p:nvSpPr>
        <p:spPr/>
        <p:txBody>
          <a:bodyPr/>
          <a:lstStyle/>
          <a:p>
            <a:fld id="{B1DFA706-D6BF-4054-BFB5-EC6378B45988}" type="slidenum">
              <a:rPr lang="de-DE" smtClean="0"/>
              <a:pPr/>
              <a:t>27</a:t>
            </a:fld>
            <a:endParaRPr lang="de-DE" dirty="0"/>
          </a:p>
        </p:txBody>
      </p:sp>
    </p:spTree>
    <p:extLst>
      <p:ext uri="{BB962C8B-B14F-4D97-AF65-F5344CB8AC3E}">
        <p14:creationId xmlns:p14="http://schemas.microsoft.com/office/powerpoint/2010/main" val="3680278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0E38B41-5E66-4494-A155-A10CDDB26CA7}"/>
              </a:ext>
            </a:extLst>
          </p:cNvPr>
          <p:cNvSpPr>
            <a:spLocks noGrp="1"/>
          </p:cNvSpPr>
          <p:nvPr>
            <p:ph type="sldNum" sz="quarter" idx="10"/>
          </p:nvPr>
        </p:nvSpPr>
        <p:spPr/>
        <p:txBody>
          <a:bodyPr/>
          <a:lstStyle/>
          <a:p>
            <a:fld id="{B1DFA706-D6BF-4054-BFB5-EC6378B45988}" type="slidenum">
              <a:rPr lang="de-DE" smtClean="0"/>
              <a:pPr/>
              <a:t>28</a:t>
            </a:fld>
            <a:endParaRPr lang="de-DE" dirty="0"/>
          </a:p>
        </p:txBody>
      </p:sp>
      <p:sp>
        <p:nvSpPr>
          <p:cNvPr id="9" name="Titel 8">
            <a:extLst>
              <a:ext uri="{FF2B5EF4-FFF2-40B4-BE49-F238E27FC236}">
                <a16:creationId xmlns:a16="http://schemas.microsoft.com/office/drawing/2014/main" id="{7B4AEBAD-2B55-4E26-B3E5-0FD0E6433E5E}"/>
              </a:ext>
            </a:extLst>
          </p:cNvPr>
          <p:cNvSpPr>
            <a:spLocks noGrp="1"/>
          </p:cNvSpPr>
          <p:nvPr>
            <p:ph type="title"/>
          </p:nvPr>
        </p:nvSpPr>
        <p:spPr>
          <a:xfrm>
            <a:off x="1016000" y="800100"/>
            <a:ext cx="22352000" cy="1908000"/>
          </a:xfrm>
        </p:spPr>
        <p:txBody>
          <a:bodyPr/>
          <a:lstStyle/>
          <a:p>
            <a:r>
              <a:rPr lang="de-DE" dirty="0"/>
              <a:t>Baukasten Module</a:t>
            </a:r>
          </a:p>
        </p:txBody>
      </p:sp>
      <p:grpSp>
        <p:nvGrpSpPr>
          <p:cNvPr id="23" name="Textecke">
            <a:extLst>
              <a:ext uri="{FF2B5EF4-FFF2-40B4-BE49-F238E27FC236}">
                <a16:creationId xmlns:a16="http://schemas.microsoft.com/office/drawing/2014/main" id="{EA4E356D-E6D2-4C82-93E1-50D18B89DA29}"/>
              </a:ext>
            </a:extLst>
          </p:cNvPr>
          <p:cNvGrpSpPr>
            <a:grpSpLocks noChangeAspect="1"/>
          </p:cNvGrpSpPr>
          <p:nvPr/>
        </p:nvGrpSpPr>
        <p:grpSpPr>
          <a:xfrm>
            <a:off x="1016000" y="6600826"/>
            <a:ext cx="10982326" cy="4473575"/>
            <a:chOff x="1017587" y="6600826"/>
            <a:chExt cx="10982326" cy="4473575"/>
          </a:xfrm>
        </p:grpSpPr>
        <p:sp>
          <p:nvSpPr>
            <p:cNvPr id="14" name="Text">
              <a:extLst>
                <a:ext uri="{FF2B5EF4-FFF2-40B4-BE49-F238E27FC236}">
                  <a16:creationId xmlns:a16="http://schemas.microsoft.com/office/drawing/2014/main" id="{36B44402-F234-435A-8277-DBA907D01CD8}"/>
                </a:ext>
              </a:extLst>
            </p:cNvPr>
            <p:cNvSpPr>
              <a:spLocks noChangeAspect="1" noChangeArrowheads="1"/>
            </p:cNvSpPr>
            <p:nvPr/>
          </p:nvSpPr>
          <p:spPr bwMode="auto">
            <a:xfrm>
              <a:off x="1017587" y="6600826"/>
              <a:ext cx="10982326" cy="4473575"/>
            </a:xfrm>
            <a:prstGeom prst="rect">
              <a:avLst/>
            </a:prstGeom>
            <a:solidFill>
              <a:schemeClr val="tx2"/>
            </a:solidFill>
            <a:ln w="9525">
              <a:noFill/>
              <a:miter lim="800000"/>
              <a:headEnd/>
              <a:tailEnd/>
            </a:ln>
          </p:spPr>
          <p:txBody>
            <a:bodyPr vert="horz" wrap="square" lIns="504000" tIns="270000" rIns="4176000" bIns="45720" numCol="1" anchor="t" anchorCtr="0" compatLnSpc="1">
              <a:prstTxWarp prst="textNoShape">
                <a:avLst/>
              </a:prstTxWarp>
            </a:bodyPr>
            <a:lstStyle/>
            <a:p>
              <a:pPr>
                <a:spcAft>
                  <a:spcPts val="1800"/>
                </a:spcAft>
              </a:pPr>
              <a:r>
                <a:rPr lang="de-DE" sz="4740" b="1" dirty="0">
                  <a:solidFill>
                    <a:schemeClr val="bg1"/>
                  </a:solidFill>
                </a:rPr>
                <a:t>Schlagwort</a:t>
              </a:r>
            </a:p>
            <a:p>
              <a:pPr>
                <a:lnSpc>
                  <a:spcPct val="120000"/>
                </a:lnSpc>
              </a:pPr>
              <a:r>
                <a:rPr lang="de-DE" sz="2500" dirty="0">
                  <a:solidFill>
                    <a:schemeClr val="bg1"/>
                  </a:solidFill>
                </a:rPr>
                <a:t>Ich bin einfacher Blindtext. Ich stelle beispielhaften Inhalt da. </a:t>
              </a:r>
            </a:p>
            <a:p>
              <a:pPr>
                <a:lnSpc>
                  <a:spcPct val="120000"/>
                </a:lnSpc>
              </a:pPr>
              <a:endParaRPr lang="de-DE" sz="2500" dirty="0">
                <a:solidFill>
                  <a:schemeClr val="bg1"/>
                </a:solidFill>
              </a:endParaRPr>
            </a:p>
            <a:p>
              <a:pPr marL="216000" indent="-216000">
                <a:lnSpc>
                  <a:spcPct val="120000"/>
                </a:lnSpc>
                <a:buFont typeface="Arial" panose="020B0604020202020204" pitchFamily="34" charset="0"/>
                <a:buChar char="•"/>
              </a:pPr>
              <a:r>
                <a:rPr lang="de-DE" sz="2500" dirty="0">
                  <a:solidFill>
                    <a:schemeClr val="bg1"/>
                  </a:solidFill>
                </a:rPr>
                <a:t>Bullet Point</a:t>
              </a:r>
            </a:p>
            <a:p>
              <a:pPr marL="432000" indent="-216000">
                <a:lnSpc>
                  <a:spcPct val="120000"/>
                </a:lnSpc>
                <a:buFont typeface="Arial" panose="020B0604020202020204" pitchFamily="34" charset="0"/>
                <a:buChar char="•"/>
              </a:pPr>
              <a:r>
                <a:rPr lang="de-DE" sz="2500" dirty="0">
                  <a:solidFill>
                    <a:schemeClr val="bg1"/>
                  </a:solidFill>
                </a:rPr>
                <a:t>Second Bullet Point </a:t>
              </a:r>
            </a:p>
            <a:p>
              <a:pPr marL="216000" indent="-216000">
                <a:lnSpc>
                  <a:spcPct val="120000"/>
                </a:lnSpc>
                <a:buFont typeface="Arial" panose="020B0604020202020204" pitchFamily="34" charset="0"/>
                <a:buChar char="•"/>
              </a:pPr>
              <a:r>
                <a:rPr lang="de-DE" sz="2500" dirty="0">
                  <a:solidFill>
                    <a:schemeClr val="bg1"/>
                  </a:solidFill>
                </a:rPr>
                <a:t>Bullet Point</a:t>
              </a:r>
            </a:p>
          </p:txBody>
        </p:sp>
        <p:sp>
          <p:nvSpPr>
            <p:cNvPr id="15" name="Textecke">
              <a:extLst>
                <a:ext uri="{FF2B5EF4-FFF2-40B4-BE49-F238E27FC236}">
                  <a16:creationId xmlns:a16="http://schemas.microsoft.com/office/drawing/2014/main" id="{BB663B16-707B-486B-A06A-563331B7C88A}"/>
                </a:ext>
              </a:extLst>
            </p:cNvPr>
            <p:cNvSpPr>
              <a:spLocks noChangeAspect="1"/>
            </p:cNvSpPr>
            <p:nvPr/>
          </p:nvSpPr>
          <p:spPr bwMode="auto">
            <a:xfrm>
              <a:off x="7164388" y="6600826"/>
              <a:ext cx="4835525" cy="4473575"/>
            </a:xfrm>
            <a:custGeom>
              <a:avLst/>
              <a:gdLst>
                <a:gd name="T0" fmla="*/ 4810 w 13409"/>
                <a:gd name="T1" fmla="*/ 0 h 12413"/>
                <a:gd name="T2" fmla="*/ 0 w 13409"/>
                <a:gd name="T3" fmla="*/ 12413 h 12413"/>
                <a:gd name="T4" fmla="*/ 13409 w 13409"/>
                <a:gd name="T5" fmla="*/ 12413 h 12413"/>
                <a:gd name="T6" fmla="*/ 13409 w 13409"/>
                <a:gd name="T7" fmla="*/ 0 h 12413"/>
                <a:gd name="T8" fmla="*/ 4810 w 13409"/>
                <a:gd name="T9" fmla="*/ 0 h 12413"/>
              </a:gdLst>
              <a:ahLst/>
              <a:cxnLst>
                <a:cxn ang="0">
                  <a:pos x="T0" y="T1"/>
                </a:cxn>
                <a:cxn ang="0">
                  <a:pos x="T2" y="T3"/>
                </a:cxn>
                <a:cxn ang="0">
                  <a:pos x="T4" y="T5"/>
                </a:cxn>
                <a:cxn ang="0">
                  <a:pos x="T6" y="T7"/>
                </a:cxn>
                <a:cxn ang="0">
                  <a:pos x="T8" y="T9"/>
                </a:cxn>
              </a:cxnLst>
              <a:rect l="0" t="0" r="r" b="b"/>
              <a:pathLst>
                <a:path w="13409" h="12413">
                  <a:moveTo>
                    <a:pt x="4810" y="0"/>
                  </a:moveTo>
                  <a:lnTo>
                    <a:pt x="0" y="12413"/>
                  </a:lnTo>
                  <a:lnTo>
                    <a:pt x="13409" y="12413"/>
                  </a:lnTo>
                  <a:lnTo>
                    <a:pt x="13409" y="0"/>
                  </a:lnTo>
                  <a:lnTo>
                    <a:pt x="4810" y="0"/>
                  </a:lnTo>
                  <a:close/>
                </a:path>
              </a:pathLst>
            </a:custGeom>
            <a:solidFill>
              <a:srgbClr val="000548"/>
            </a:solidFill>
            <a:ln w="9525">
              <a:noFill/>
              <a:round/>
              <a:headEnd/>
              <a:tailEnd/>
            </a:ln>
          </p:spPr>
          <p:txBody>
            <a:bodyPr vert="horz" wrap="square" lIns="720000" tIns="252000" rIns="612000" bIns="252000" numCol="1" anchor="b" anchorCtr="0" compatLnSpc="1">
              <a:prstTxWarp prst="textNoShape">
                <a:avLst/>
              </a:prstTxWarp>
            </a:bodyPr>
            <a:lstStyle/>
            <a:p>
              <a:pPr algn="r"/>
              <a:r>
                <a:rPr lang="de-DE" sz="11940" dirty="0">
                  <a:solidFill>
                    <a:schemeClr val="bg1"/>
                  </a:solidFill>
                </a:rPr>
                <a:t>35%</a:t>
              </a:r>
            </a:p>
          </p:txBody>
        </p:sp>
      </p:grpSp>
      <p:grpSp>
        <p:nvGrpSpPr>
          <p:cNvPr id="22" name="Bildecke">
            <a:extLst>
              <a:ext uri="{FF2B5EF4-FFF2-40B4-BE49-F238E27FC236}">
                <a16:creationId xmlns:a16="http://schemas.microsoft.com/office/drawing/2014/main" id="{23E1C86E-1B6F-43D2-BE94-B800D818587C}"/>
              </a:ext>
            </a:extLst>
          </p:cNvPr>
          <p:cNvGrpSpPr>
            <a:grpSpLocks noChangeAspect="1"/>
          </p:cNvGrpSpPr>
          <p:nvPr/>
        </p:nvGrpSpPr>
        <p:grpSpPr>
          <a:xfrm>
            <a:off x="12382499" y="6600826"/>
            <a:ext cx="4481513" cy="4473575"/>
            <a:chOff x="12382499" y="6600826"/>
            <a:chExt cx="4481513" cy="4473575"/>
          </a:xfrm>
        </p:grpSpPr>
        <p:sp>
          <p:nvSpPr>
            <p:cNvPr id="21" name="Bildplatzhalter">
              <a:extLst>
                <a:ext uri="{FF2B5EF4-FFF2-40B4-BE49-F238E27FC236}">
                  <a16:creationId xmlns:a16="http://schemas.microsoft.com/office/drawing/2014/main" id="{B0F30A98-1985-49BE-BDBE-47B2B83DA941}"/>
                </a:ext>
              </a:extLst>
            </p:cNvPr>
            <p:cNvSpPr>
              <a:spLocks noChangeArrowheads="1"/>
            </p:cNvSpPr>
            <p:nvPr/>
          </p:nvSpPr>
          <p:spPr bwMode="auto">
            <a:xfrm>
              <a:off x="12382499" y="6600826"/>
              <a:ext cx="4481511" cy="4473575"/>
            </a:xfrm>
            <a:prstGeom prst="rect">
              <a:avLst/>
            </a:prstGeom>
            <a:solidFill>
              <a:schemeClr val="bg2"/>
            </a:solidFill>
            <a:ln w="9525">
              <a:noFill/>
              <a:miter lim="800000"/>
              <a:headEnd/>
              <a:tailEnd/>
            </a:ln>
          </p:spPr>
          <p:txBody>
            <a:bodyPr vert="horz" wrap="square" lIns="576000" tIns="453600" rIns="576000" bIns="360000" numCol="1" anchor="t" anchorCtr="0" compatLnSpc="1">
              <a:prstTxWarp prst="textNoShape">
                <a:avLst/>
              </a:prstTxWarp>
            </a:bodyPr>
            <a:lstStyle/>
            <a:p>
              <a:r>
                <a:rPr lang="de-DE" sz="2000" dirty="0"/>
                <a:t>Fülleffekt &gt; Bild &gt; Ausfüllen (Bildformat &gt; Zuschneiden)</a:t>
              </a:r>
            </a:p>
          </p:txBody>
        </p:sp>
        <p:sp>
          <p:nvSpPr>
            <p:cNvPr id="17" name="Textecke">
              <a:extLst>
                <a:ext uri="{FF2B5EF4-FFF2-40B4-BE49-F238E27FC236}">
                  <a16:creationId xmlns:a16="http://schemas.microsoft.com/office/drawing/2014/main" id="{B1320340-FA93-40DC-A9F6-F74CFEE88CD7}"/>
                </a:ext>
              </a:extLst>
            </p:cNvPr>
            <p:cNvSpPr>
              <a:spLocks noChangeAspect="1"/>
            </p:cNvSpPr>
            <p:nvPr/>
          </p:nvSpPr>
          <p:spPr bwMode="auto">
            <a:xfrm>
              <a:off x="12382500" y="7993063"/>
              <a:ext cx="4481512" cy="3081338"/>
            </a:xfrm>
            <a:custGeom>
              <a:avLst/>
              <a:gdLst>
                <a:gd name="T0" fmla="*/ 12427 w 12427"/>
                <a:gd name="T1" fmla="*/ 4952 h 8540"/>
                <a:gd name="T2" fmla="*/ 12427 w 12427"/>
                <a:gd name="T3" fmla="*/ 8540 h 8540"/>
                <a:gd name="T4" fmla="*/ 0 w 12427"/>
                <a:gd name="T5" fmla="*/ 8540 h 8540"/>
                <a:gd name="T6" fmla="*/ 0 w 12427"/>
                <a:gd name="T7" fmla="*/ 0 h 8540"/>
                <a:gd name="T8" fmla="*/ 12427 w 12427"/>
                <a:gd name="T9" fmla="*/ 4952 h 8540"/>
              </a:gdLst>
              <a:ahLst/>
              <a:cxnLst>
                <a:cxn ang="0">
                  <a:pos x="T0" y="T1"/>
                </a:cxn>
                <a:cxn ang="0">
                  <a:pos x="T2" y="T3"/>
                </a:cxn>
                <a:cxn ang="0">
                  <a:pos x="T4" y="T5"/>
                </a:cxn>
                <a:cxn ang="0">
                  <a:pos x="T6" y="T7"/>
                </a:cxn>
                <a:cxn ang="0">
                  <a:pos x="T8" y="T9"/>
                </a:cxn>
              </a:cxnLst>
              <a:rect l="0" t="0" r="r" b="b"/>
              <a:pathLst>
                <a:path w="12427" h="8540">
                  <a:moveTo>
                    <a:pt x="12427" y="4952"/>
                  </a:moveTo>
                  <a:lnTo>
                    <a:pt x="12427" y="8540"/>
                  </a:lnTo>
                  <a:lnTo>
                    <a:pt x="0" y="8540"/>
                  </a:lnTo>
                  <a:lnTo>
                    <a:pt x="0" y="0"/>
                  </a:lnTo>
                  <a:lnTo>
                    <a:pt x="12427" y="4952"/>
                  </a:lnTo>
                  <a:close/>
                </a:path>
              </a:pathLst>
            </a:custGeom>
            <a:solidFill>
              <a:schemeClr val="tx2"/>
            </a:solidFill>
            <a:ln w="9525">
              <a:noFill/>
              <a:round/>
              <a:headEnd/>
              <a:tailEnd/>
            </a:ln>
          </p:spPr>
          <p:txBody>
            <a:bodyPr vert="horz" wrap="square" lIns="424800" tIns="360000" rIns="424800" bIns="432000" numCol="1" anchor="b" anchorCtr="0" compatLnSpc="1">
              <a:prstTxWarp prst="textNoShape">
                <a:avLst/>
              </a:prstTxWarp>
            </a:bodyPr>
            <a:lstStyle/>
            <a:p>
              <a:pPr>
                <a:spcAft>
                  <a:spcPts val="700"/>
                </a:spcAft>
              </a:pPr>
              <a:r>
                <a:rPr lang="de-DE" sz="4740" b="1" dirty="0">
                  <a:solidFill>
                    <a:schemeClr val="bg1"/>
                  </a:solidFill>
                </a:rPr>
                <a:t>2020</a:t>
              </a:r>
            </a:p>
            <a:p>
              <a:r>
                <a:rPr lang="de-DE" sz="2000" dirty="0">
                  <a:solidFill>
                    <a:schemeClr val="bg1"/>
                  </a:solidFill>
                </a:rPr>
                <a:t>Ich bin einfacher Blindtext. Ich stelle beispielhaften Inhalt da. Mal länger mal kürzer.</a:t>
              </a:r>
            </a:p>
          </p:txBody>
        </p:sp>
      </p:grpSp>
      <p:sp>
        <p:nvSpPr>
          <p:cNvPr id="19" name="Text">
            <a:extLst>
              <a:ext uri="{FF2B5EF4-FFF2-40B4-BE49-F238E27FC236}">
                <a16:creationId xmlns:a16="http://schemas.microsoft.com/office/drawing/2014/main" id="{82237F83-5F63-4ED0-AE63-DF2709A02771}"/>
              </a:ext>
            </a:extLst>
          </p:cNvPr>
          <p:cNvSpPr>
            <a:spLocks noChangeArrowheads="1"/>
          </p:cNvSpPr>
          <p:nvPr/>
        </p:nvSpPr>
        <p:spPr bwMode="auto">
          <a:xfrm>
            <a:off x="17245013" y="6600826"/>
            <a:ext cx="6122987" cy="4473575"/>
          </a:xfrm>
          <a:prstGeom prst="rect">
            <a:avLst/>
          </a:prstGeom>
          <a:solidFill>
            <a:schemeClr val="bg2"/>
          </a:solidFill>
          <a:ln w="9525">
            <a:noFill/>
            <a:miter lim="800000"/>
            <a:headEnd/>
            <a:tailEnd/>
          </a:ln>
        </p:spPr>
        <p:txBody>
          <a:bodyPr vert="horz" wrap="square" lIns="576000" tIns="453600" rIns="576000" bIns="360000" numCol="1" anchor="t" anchorCtr="0" compatLnSpc="1">
            <a:prstTxWarp prst="textNoShape">
              <a:avLst/>
            </a:prstTxWarp>
          </a:bodyPr>
          <a:lstStyle/>
          <a:p>
            <a:pPr>
              <a:lnSpc>
                <a:spcPct val="107000"/>
              </a:lnSpc>
            </a:pPr>
            <a:r>
              <a:rPr lang="de-DE" sz="3150" b="1" dirty="0"/>
              <a:t>1. Hervorgehobener Text </a:t>
            </a:r>
            <a:r>
              <a:rPr lang="de-DE" sz="3150" dirty="0"/>
              <a:t>Ich bin einfacher Blindtext. Ich stelle beispielhaften Inhalt da. </a:t>
            </a:r>
          </a:p>
        </p:txBody>
      </p:sp>
      <p:sp>
        <p:nvSpPr>
          <p:cNvPr id="25" name="Text">
            <a:extLst>
              <a:ext uri="{FF2B5EF4-FFF2-40B4-BE49-F238E27FC236}">
                <a16:creationId xmlns:a16="http://schemas.microsoft.com/office/drawing/2014/main" id="{72FB240A-F8FE-4175-891B-FC0E19342DAF}"/>
              </a:ext>
            </a:extLst>
          </p:cNvPr>
          <p:cNvSpPr txBox="1">
            <a:spLocks/>
          </p:cNvSpPr>
          <p:nvPr/>
        </p:nvSpPr>
        <p:spPr>
          <a:xfrm>
            <a:off x="14499962" y="3014663"/>
            <a:ext cx="6479293" cy="3081339"/>
          </a:xfrm>
          <a:prstGeom prst="rect">
            <a:avLst/>
          </a:prstGeom>
        </p:spPr>
        <p:txBody>
          <a:bodyPr vert="horz" lIns="0" tIns="0" rIns="0" bIns="0" rtlCol="0" anchor="t" anchorCtr="0">
            <a:noAutofit/>
          </a:bodyPr>
          <a:lstStyle>
            <a:lvl1pPr marL="0" indent="0" algn="l" defTabSz="914400" rtl="0" eaLnBrk="1" latinLnBrk="0" hangingPunct="1">
              <a:lnSpc>
                <a:spcPct val="119000"/>
              </a:lnSpc>
              <a:spcBef>
                <a:spcPts val="0"/>
              </a:spcBef>
              <a:spcAft>
                <a:spcPts val="0"/>
              </a:spcAft>
              <a:buFont typeface="Arial" panose="020B0604020202020204" pitchFamily="34" charset="0"/>
              <a:buNone/>
              <a:defRPr sz="3500" b="1" kern="1200">
                <a:solidFill>
                  <a:schemeClr val="tx1"/>
                </a:solidFill>
                <a:latin typeface="+mn-lt"/>
                <a:ea typeface="+mn-ea"/>
                <a:cs typeface="+mn-cs"/>
              </a:defRPr>
            </a:lvl1pPr>
            <a:lvl2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2pPr>
            <a:lvl3pPr marL="313200" indent="-313200" algn="l" defTabSz="914400" rtl="0" eaLnBrk="1" latinLnBrk="0" hangingPunct="1">
              <a:lnSpc>
                <a:spcPct val="119000"/>
              </a:lnSpc>
              <a:spcBef>
                <a:spcPts val="0"/>
              </a:spcBef>
              <a:buFont typeface="Arial" panose="020B0604020202020204" pitchFamily="34" charset="0"/>
              <a:buChar char="•"/>
              <a:defRPr sz="3500" kern="1200">
                <a:solidFill>
                  <a:schemeClr val="tx1"/>
                </a:solidFill>
                <a:latin typeface="+mn-lt"/>
                <a:ea typeface="+mn-ea"/>
                <a:cs typeface="+mn-cs"/>
              </a:defRPr>
            </a:lvl3pPr>
            <a:lvl4pPr marL="626400" indent="-313200" algn="l" defTabSz="914400" rtl="0" eaLnBrk="1" latinLnBrk="0" hangingPunct="1">
              <a:lnSpc>
                <a:spcPct val="119000"/>
              </a:lnSpc>
              <a:spcBef>
                <a:spcPts val="0"/>
              </a:spcBef>
              <a:buFont typeface="Arial" panose="020B0604020202020204" pitchFamily="34" charset="0"/>
              <a:buChar char="•"/>
              <a:defRPr sz="3500" kern="1200">
                <a:solidFill>
                  <a:schemeClr val="tx1"/>
                </a:solidFill>
                <a:latin typeface="+mn-lt"/>
                <a:ea typeface="+mn-ea"/>
                <a:cs typeface="+mn-cs"/>
              </a:defRPr>
            </a:lvl4pPr>
            <a:lvl5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5pPr>
            <a:lvl6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6pPr>
            <a:lvl7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7pPr>
            <a:lvl8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8pPr>
            <a:lvl9pPr marL="0" indent="0" algn="l" defTabSz="914400" rtl="0" eaLnBrk="1" latinLnBrk="0" hangingPunct="1">
              <a:lnSpc>
                <a:spcPct val="119000"/>
              </a:lnSpc>
              <a:spcBef>
                <a:spcPts val="0"/>
              </a:spcBef>
              <a:buFont typeface="Arial" panose="020B0604020202020204" pitchFamily="34" charset="0"/>
              <a:buNone/>
              <a:defRPr sz="3500" kern="1200">
                <a:solidFill>
                  <a:schemeClr val="tx1"/>
                </a:solidFill>
                <a:latin typeface="+mn-lt"/>
                <a:ea typeface="+mn-ea"/>
                <a:cs typeface="+mn-cs"/>
              </a:defRPr>
            </a:lvl9pPr>
          </a:lstStyle>
          <a:p>
            <a:r>
              <a:rPr lang="de-DE" dirty="0"/>
              <a:t>Fließtext in 35 Pt. </a:t>
            </a:r>
          </a:p>
          <a:p>
            <a:pPr lvl="1"/>
            <a:r>
              <a:rPr lang="de-DE" dirty="0"/>
              <a:t>Ich bin einfacher Blindtext. Ich stelle beispielhaften Inhalt da. Mal länger mal kürzer.</a:t>
            </a:r>
          </a:p>
        </p:txBody>
      </p:sp>
      <p:pic>
        <p:nvPicPr>
          <p:cNvPr id="27" name="Chart">
            <a:extLst>
              <a:ext uri="{FF2B5EF4-FFF2-40B4-BE49-F238E27FC236}">
                <a16:creationId xmlns:a16="http://schemas.microsoft.com/office/drawing/2014/main" id="{F89FF10C-50C4-475B-B4BE-35E85AC64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653" y="3943451"/>
            <a:ext cx="1464472" cy="1464472"/>
          </a:xfrm>
          <a:prstGeom prst="rect">
            <a:avLst/>
          </a:prstGeom>
        </p:spPr>
      </p:pic>
      <p:sp>
        <p:nvSpPr>
          <p:cNvPr id="28" name="Störer">
            <a:extLst>
              <a:ext uri="{FF2B5EF4-FFF2-40B4-BE49-F238E27FC236}">
                <a16:creationId xmlns:a16="http://schemas.microsoft.com/office/drawing/2014/main" id="{BC5C8DB9-751A-4F6E-A75B-A4CC462770E2}"/>
              </a:ext>
            </a:extLst>
          </p:cNvPr>
          <p:cNvSpPr>
            <a:spLocks/>
          </p:cNvSpPr>
          <p:nvPr/>
        </p:nvSpPr>
        <p:spPr>
          <a:xfrm>
            <a:off x="1016000" y="3014663"/>
            <a:ext cx="2655251" cy="2393260"/>
          </a:xfrm>
          <a:prstGeom prst="roundRect">
            <a:avLst>
              <a:gd name="adj" fmla="val 138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52000" rtlCol="0" anchor="ctr"/>
          <a:lstStyle/>
          <a:p>
            <a:pPr algn="ctr"/>
            <a:r>
              <a:rPr lang="de-DE" sz="7730" b="1" dirty="0">
                <a:solidFill>
                  <a:schemeClr val="accent6"/>
                </a:solidFill>
              </a:rPr>
              <a:t>WIP</a:t>
            </a:r>
          </a:p>
        </p:txBody>
      </p:sp>
      <p:sp>
        <p:nvSpPr>
          <p:cNvPr id="29" name="Störer">
            <a:extLst>
              <a:ext uri="{FF2B5EF4-FFF2-40B4-BE49-F238E27FC236}">
                <a16:creationId xmlns:a16="http://schemas.microsoft.com/office/drawing/2014/main" id="{A185C72F-402C-4984-9E34-B706728644F9}"/>
              </a:ext>
            </a:extLst>
          </p:cNvPr>
          <p:cNvSpPr>
            <a:spLocks/>
          </p:cNvSpPr>
          <p:nvPr/>
        </p:nvSpPr>
        <p:spPr>
          <a:xfrm>
            <a:off x="5658168" y="3840480"/>
            <a:ext cx="4430712" cy="1567443"/>
          </a:xfrm>
          <a:prstGeom prst="roundRect">
            <a:avLst>
              <a:gd name="adj" fmla="val 240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bIns="144000" rtlCol="0" anchor="ctr"/>
          <a:lstStyle/>
          <a:p>
            <a:r>
              <a:rPr lang="de-DE" sz="3000" dirty="0">
                <a:solidFill>
                  <a:schemeClr val="tx1"/>
                </a:solidFill>
                <a:latin typeface="+mj-lt"/>
              </a:rPr>
              <a:t>Dies ist ein Störer </a:t>
            </a:r>
          </a:p>
          <a:p>
            <a:r>
              <a:rPr lang="de-DE" sz="3000" dirty="0">
                <a:solidFill>
                  <a:schemeClr val="tx1"/>
                </a:solidFill>
                <a:latin typeface="+mj-lt"/>
              </a:rPr>
              <a:t>in Medium </a:t>
            </a:r>
            <a:r>
              <a:rPr lang="de-DE" sz="3000" b="1" dirty="0">
                <a:solidFill>
                  <a:schemeClr val="tx1"/>
                </a:solidFill>
              </a:rPr>
              <a:t>und Bold.</a:t>
            </a:r>
          </a:p>
        </p:txBody>
      </p:sp>
    </p:spTree>
    <p:extLst>
      <p:ext uri="{BB962C8B-B14F-4D97-AF65-F5344CB8AC3E}">
        <p14:creationId xmlns:p14="http://schemas.microsoft.com/office/powerpoint/2010/main" val="168685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091CF51-BFCB-4516-83A1-9F28D3E5B3C7}"/>
              </a:ext>
            </a:extLst>
          </p:cNvPr>
          <p:cNvSpPr>
            <a:spLocks noGrp="1"/>
          </p:cNvSpPr>
          <p:nvPr>
            <p:ph type="sldNum" sz="quarter" idx="10"/>
          </p:nvPr>
        </p:nvSpPr>
        <p:spPr/>
        <p:txBody>
          <a:bodyPr/>
          <a:lstStyle/>
          <a:p>
            <a:fld id="{B1DFA706-D6BF-4054-BFB5-EC6378B45988}" type="slidenum">
              <a:rPr lang="de-DE" smtClean="0"/>
              <a:pPr/>
              <a:t>29</a:t>
            </a:fld>
            <a:endParaRPr lang="de-DE" dirty="0"/>
          </a:p>
        </p:txBody>
      </p:sp>
      <p:sp>
        <p:nvSpPr>
          <p:cNvPr id="5" name="Vertikaler Textplatzhalter 4">
            <a:extLst>
              <a:ext uri="{FF2B5EF4-FFF2-40B4-BE49-F238E27FC236}">
                <a16:creationId xmlns:a16="http://schemas.microsoft.com/office/drawing/2014/main" id="{0241A958-60FC-415E-86DF-A74B2D5F9CA3}"/>
              </a:ext>
            </a:extLst>
          </p:cNvPr>
          <p:cNvSpPr>
            <a:spLocks noGrp="1"/>
          </p:cNvSpPr>
          <p:nvPr>
            <p:ph type="body" orient="vert" idx="1"/>
          </p:nvPr>
        </p:nvSpPr>
        <p:spPr>
          <a:xfrm>
            <a:off x="1016001" y="3014664"/>
            <a:ext cx="22352000" cy="9251950"/>
          </a:xfrm>
        </p:spPr>
        <p:txBody>
          <a:bodyPr/>
          <a:lstStyle/>
          <a:p>
            <a:r>
              <a:rPr lang="de-DE" dirty="0"/>
              <a:t>Unsere Subheadline. Mit Maximal 2 Zeilen </a:t>
            </a:r>
            <a:br>
              <a:rPr lang="de-DE" dirty="0"/>
            </a:br>
            <a:r>
              <a:rPr lang="de-DE" dirty="0"/>
              <a:t>in der Maven Pro Medium in 35 Pt. Gemischtschreibweise.</a:t>
            </a:r>
          </a:p>
        </p:txBody>
      </p:sp>
      <p:sp>
        <p:nvSpPr>
          <p:cNvPr id="4" name="Titel 3">
            <a:extLst>
              <a:ext uri="{FF2B5EF4-FFF2-40B4-BE49-F238E27FC236}">
                <a16:creationId xmlns:a16="http://schemas.microsoft.com/office/drawing/2014/main" id="{355E2755-8195-4E21-887B-64A06920559D}"/>
              </a:ext>
            </a:extLst>
          </p:cNvPr>
          <p:cNvSpPr>
            <a:spLocks noGrp="1"/>
          </p:cNvSpPr>
          <p:nvPr>
            <p:ph type="title"/>
          </p:nvPr>
        </p:nvSpPr>
        <p:spPr/>
        <p:txBody>
          <a:bodyPr/>
          <a:lstStyle/>
          <a:p>
            <a:r>
              <a:rPr lang="de-DE" dirty="0"/>
              <a:t>Dies sind unsere Informationsboxen. Diese können </a:t>
            </a:r>
            <a:br>
              <a:rPr lang="de-DE" dirty="0"/>
            </a:br>
            <a:r>
              <a:rPr lang="de-DE" dirty="0"/>
              <a:t>in den Markenfarben sowie in Grau gesetzt werden.</a:t>
            </a:r>
          </a:p>
        </p:txBody>
      </p:sp>
      <p:grpSp>
        <p:nvGrpSpPr>
          <p:cNvPr id="11" name="Textecke">
            <a:extLst>
              <a:ext uri="{FF2B5EF4-FFF2-40B4-BE49-F238E27FC236}">
                <a16:creationId xmlns:a16="http://schemas.microsoft.com/office/drawing/2014/main" id="{58DE4A53-C425-4AF6-8192-6569C24EDE6F}"/>
              </a:ext>
            </a:extLst>
          </p:cNvPr>
          <p:cNvGrpSpPr>
            <a:grpSpLocks noChangeAspect="1"/>
          </p:cNvGrpSpPr>
          <p:nvPr/>
        </p:nvGrpSpPr>
        <p:grpSpPr>
          <a:xfrm>
            <a:off x="8282229" y="5627062"/>
            <a:ext cx="15085771" cy="6145085"/>
            <a:chOff x="1017587" y="6600826"/>
            <a:chExt cx="10982326" cy="4473575"/>
          </a:xfrm>
        </p:grpSpPr>
        <p:sp>
          <p:nvSpPr>
            <p:cNvPr id="12" name="Text">
              <a:extLst>
                <a:ext uri="{FF2B5EF4-FFF2-40B4-BE49-F238E27FC236}">
                  <a16:creationId xmlns:a16="http://schemas.microsoft.com/office/drawing/2014/main" id="{CD271FF7-3923-4F42-A48B-B11704670EFA}"/>
                </a:ext>
              </a:extLst>
            </p:cNvPr>
            <p:cNvSpPr>
              <a:spLocks noChangeAspect="1" noChangeArrowheads="1"/>
            </p:cNvSpPr>
            <p:nvPr/>
          </p:nvSpPr>
          <p:spPr bwMode="auto">
            <a:xfrm>
              <a:off x="1017587" y="6600826"/>
              <a:ext cx="10982326" cy="4473575"/>
            </a:xfrm>
            <a:prstGeom prst="rect">
              <a:avLst/>
            </a:prstGeom>
            <a:solidFill>
              <a:schemeClr val="tx2"/>
            </a:solidFill>
            <a:ln w="9525">
              <a:noFill/>
              <a:miter lim="800000"/>
              <a:headEnd/>
              <a:tailEnd/>
            </a:ln>
          </p:spPr>
          <p:txBody>
            <a:bodyPr vert="horz" wrap="square" lIns="720000" tIns="468000" rIns="5904000" bIns="45720" numCol="1" anchor="t" anchorCtr="0" compatLnSpc="1">
              <a:prstTxWarp prst="textNoShape">
                <a:avLst/>
              </a:prstTxWarp>
            </a:bodyPr>
            <a:lstStyle/>
            <a:p>
              <a:pPr>
                <a:lnSpc>
                  <a:spcPct val="103000"/>
                </a:lnSpc>
                <a:spcAft>
                  <a:spcPts val="1800"/>
                </a:spcAft>
              </a:pPr>
              <a:r>
                <a:rPr lang="de-DE" sz="6500" b="1" dirty="0">
                  <a:solidFill>
                    <a:schemeClr val="bg1"/>
                  </a:solidFill>
                </a:rPr>
                <a:t>Schlagwort</a:t>
              </a:r>
            </a:p>
            <a:p>
              <a:pPr>
                <a:lnSpc>
                  <a:spcPct val="119000"/>
                </a:lnSpc>
              </a:pPr>
              <a:r>
                <a:rPr lang="de-DE" sz="3500" dirty="0">
                  <a:solidFill>
                    <a:schemeClr val="bg1"/>
                  </a:solidFill>
                </a:rPr>
                <a:t>Ich bin einfacher Blindtext. Ich stelle beispielhaften Inhalt da. </a:t>
              </a:r>
            </a:p>
            <a:p>
              <a:pPr>
                <a:lnSpc>
                  <a:spcPct val="119000"/>
                </a:lnSpc>
              </a:pPr>
              <a:endParaRPr lang="de-DE" sz="3500" dirty="0">
                <a:solidFill>
                  <a:schemeClr val="bg1"/>
                </a:solidFill>
              </a:endParaRPr>
            </a:p>
            <a:p>
              <a:pPr marL="313200" indent="-313200">
                <a:lnSpc>
                  <a:spcPct val="119000"/>
                </a:lnSpc>
                <a:buFont typeface="Arial" panose="020B0604020202020204" pitchFamily="34" charset="0"/>
                <a:buChar char="•"/>
              </a:pPr>
              <a:r>
                <a:rPr lang="de-DE" sz="3500" dirty="0">
                  <a:solidFill>
                    <a:schemeClr val="bg1"/>
                  </a:solidFill>
                </a:rPr>
                <a:t>Bullet Point</a:t>
              </a:r>
            </a:p>
            <a:p>
              <a:pPr marL="626400" indent="-313200">
                <a:lnSpc>
                  <a:spcPct val="119000"/>
                </a:lnSpc>
                <a:buFont typeface="Arial" panose="020B0604020202020204" pitchFamily="34" charset="0"/>
                <a:buChar char="•"/>
              </a:pPr>
              <a:r>
                <a:rPr lang="de-DE" sz="3500" dirty="0">
                  <a:solidFill>
                    <a:schemeClr val="bg1"/>
                  </a:solidFill>
                </a:rPr>
                <a:t>Second Bullet Point </a:t>
              </a:r>
            </a:p>
            <a:p>
              <a:pPr marL="313200" indent="-313200">
                <a:lnSpc>
                  <a:spcPct val="119000"/>
                </a:lnSpc>
                <a:buFont typeface="Arial" panose="020B0604020202020204" pitchFamily="34" charset="0"/>
                <a:buChar char="•"/>
              </a:pPr>
              <a:r>
                <a:rPr lang="de-DE" sz="3500" dirty="0">
                  <a:solidFill>
                    <a:schemeClr val="bg1"/>
                  </a:solidFill>
                </a:rPr>
                <a:t>Bullet Point</a:t>
              </a:r>
            </a:p>
          </p:txBody>
        </p:sp>
        <p:sp>
          <p:nvSpPr>
            <p:cNvPr id="13" name="Textecke">
              <a:extLst>
                <a:ext uri="{FF2B5EF4-FFF2-40B4-BE49-F238E27FC236}">
                  <a16:creationId xmlns:a16="http://schemas.microsoft.com/office/drawing/2014/main" id="{4DD5E968-3489-4E93-9DC6-C7EC75879EA9}"/>
                </a:ext>
              </a:extLst>
            </p:cNvPr>
            <p:cNvSpPr>
              <a:spLocks noChangeAspect="1"/>
            </p:cNvSpPr>
            <p:nvPr/>
          </p:nvSpPr>
          <p:spPr bwMode="auto">
            <a:xfrm>
              <a:off x="7164388" y="6600826"/>
              <a:ext cx="4835525" cy="4473575"/>
            </a:xfrm>
            <a:custGeom>
              <a:avLst/>
              <a:gdLst>
                <a:gd name="T0" fmla="*/ 4810 w 13409"/>
                <a:gd name="T1" fmla="*/ 0 h 12413"/>
                <a:gd name="T2" fmla="*/ 0 w 13409"/>
                <a:gd name="T3" fmla="*/ 12413 h 12413"/>
                <a:gd name="T4" fmla="*/ 13409 w 13409"/>
                <a:gd name="T5" fmla="*/ 12413 h 12413"/>
                <a:gd name="T6" fmla="*/ 13409 w 13409"/>
                <a:gd name="T7" fmla="*/ 0 h 12413"/>
                <a:gd name="T8" fmla="*/ 4810 w 13409"/>
                <a:gd name="T9" fmla="*/ 0 h 12413"/>
              </a:gdLst>
              <a:ahLst/>
              <a:cxnLst>
                <a:cxn ang="0">
                  <a:pos x="T0" y="T1"/>
                </a:cxn>
                <a:cxn ang="0">
                  <a:pos x="T2" y="T3"/>
                </a:cxn>
                <a:cxn ang="0">
                  <a:pos x="T4" y="T5"/>
                </a:cxn>
                <a:cxn ang="0">
                  <a:pos x="T6" y="T7"/>
                </a:cxn>
                <a:cxn ang="0">
                  <a:pos x="T8" y="T9"/>
                </a:cxn>
              </a:cxnLst>
              <a:rect l="0" t="0" r="r" b="b"/>
              <a:pathLst>
                <a:path w="13409" h="12413">
                  <a:moveTo>
                    <a:pt x="4810" y="0"/>
                  </a:moveTo>
                  <a:lnTo>
                    <a:pt x="0" y="12413"/>
                  </a:lnTo>
                  <a:lnTo>
                    <a:pt x="13409" y="12413"/>
                  </a:lnTo>
                  <a:lnTo>
                    <a:pt x="13409" y="0"/>
                  </a:lnTo>
                  <a:lnTo>
                    <a:pt x="4810" y="0"/>
                  </a:lnTo>
                  <a:close/>
                </a:path>
              </a:pathLst>
            </a:custGeom>
            <a:solidFill>
              <a:srgbClr val="000548"/>
            </a:solidFill>
            <a:ln w="9525">
              <a:noFill/>
              <a:round/>
              <a:headEnd/>
              <a:tailEnd/>
            </a:ln>
          </p:spPr>
          <p:txBody>
            <a:bodyPr vert="horz" wrap="square" lIns="936000" tIns="324000" rIns="828000" bIns="324000" numCol="1" anchor="b" anchorCtr="0" compatLnSpc="1">
              <a:prstTxWarp prst="textNoShape">
                <a:avLst/>
              </a:prstTxWarp>
            </a:bodyPr>
            <a:lstStyle/>
            <a:p>
              <a:pPr algn="r"/>
              <a:r>
                <a:rPr lang="de-DE" sz="16380" dirty="0">
                  <a:solidFill>
                    <a:schemeClr val="bg1"/>
                  </a:solidFill>
                </a:rPr>
                <a:t>35%</a:t>
              </a:r>
            </a:p>
          </p:txBody>
        </p:sp>
      </p:grpSp>
      <p:grpSp>
        <p:nvGrpSpPr>
          <p:cNvPr id="14" name="Bildecke">
            <a:extLst>
              <a:ext uri="{FF2B5EF4-FFF2-40B4-BE49-F238E27FC236}">
                <a16:creationId xmlns:a16="http://schemas.microsoft.com/office/drawing/2014/main" id="{7DD34A7E-954E-4EBD-B90E-5B4C0EE171CD}"/>
              </a:ext>
            </a:extLst>
          </p:cNvPr>
          <p:cNvGrpSpPr>
            <a:grpSpLocks noChangeAspect="1"/>
          </p:cNvGrpSpPr>
          <p:nvPr/>
        </p:nvGrpSpPr>
        <p:grpSpPr>
          <a:xfrm>
            <a:off x="1016001" y="5627062"/>
            <a:ext cx="6156000" cy="6145085"/>
            <a:chOff x="12382499" y="6600826"/>
            <a:chExt cx="4481513" cy="4473575"/>
          </a:xfrm>
        </p:grpSpPr>
        <p:sp>
          <p:nvSpPr>
            <p:cNvPr id="15" name="Bildplatzhalter">
              <a:extLst>
                <a:ext uri="{FF2B5EF4-FFF2-40B4-BE49-F238E27FC236}">
                  <a16:creationId xmlns:a16="http://schemas.microsoft.com/office/drawing/2014/main" id="{C02B4243-2F52-401D-8F7F-F71A165FC6A0}"/>
                </a:ext>
              </a:extLst>
            </p:cNvPr>
            <p:cNvSpPr>
              <a:spLocks noChangeArrowheads="1"/>
            </p:cNvSpPr>
            <p:nvPr/>
          </p:nvSpPr>
          <p:spPr bwMode="auto">
            <a:xfrm>
              <a:off x="12382499" y="6600826"/>
              <a:ext cx="4481511" cy="4473575"/>
            </a:xfrm>
            <a:prstGeom prst="rect">
              <a:avLst/>
            </a:prstGeom>
            <a:solidFill>
              <a:schemeClr val="bg2"/>
            </a:solidFill>
            <a:ln w="9525">
              <a:noFill/>
              <a:miter lim="800000"/>
              <a:headEnd/>
              <a:tailEnd/>
            </a:ln>
          </p:spPr>
          <p:txBody>
            <a:bodyPr vert="horz" wrap="square" lIns="576000" tIns="453600" rIns="576000" bIns="360000" numCol="1" anchor="t" anchorCtr="0" compatLnSpc="1">
              <a:prstTxWarp prst="textNoShape">
                <a:avLst/>
              </a:prstTxWarp>
            </a:bodyPr>
            <a:lstStyle/>
            <a:p>
              <a:r>
                <a:rPr lang="de-DE" sz="3000" dirty="0"/>
                <a:t>Fülleffekt &gt; Bild &gt; Ausfüllen (Bildformat &gt; Zuschneiden)</a:t>
              </a:r>
            </a:p>
          </p:txBody>
        </p:sp>
        <p:sp>
          <p:nvSpPr>
            <p:cNvPr id="16" name="Textecke">
              <a:extLst>
                <a:ext uri="{FF2B5EF4-FFF2-40B4-BE49-F238E27FC236}">
                  <a16:creationId xmlns:a16="http://schemas.microsoft.com/office/drawing/2014/main" id="{D4439725-E3A0-4DE3-86E5-4033644DB20A}"/>
                </a:ext>
              </a:extLst>
            </p:cNvPr>
            <p:cNvSpPr>
              <a:spLocks noChangeAspect="1"/>
            </p:cNvSpPr>
            <p:nvPr/>
          </p:nvSpPr>
          <p:spPr bwMode="auto">
            <a:xfrm>
              <a:off x="12382500" y="7993063"/>
              <a:ext cx="4481512" cy="3081338"/>
            </a:xfrm>
            <a:custGeom>
              <a:avLst/>
              <a:gdLst>
                <a:gd name="T0" fmla="*/ 12427 w 12427"/>
                <a:gd name="T1" fmla="*/ 4952 h 8540"/>
                <a:gd name="T2" fmla="*/ 12427 w 12427"/>
                <a:gd name="T3" fmla="*/ 8540 h 8540"/>
                <a:gd name="T4" fmla="*/ 0 w 12427"/>
                <a:gd name="T5" fmla="*/ 8540 h 8540"/>
                <a:gd name="T6" fmla="*/ 0 w 12427"/>
                <a:gd name="T7" fmla="*/ 0 h 8540"/>
                <a:gd name="T8" fmla="*/ 12427 w 12427"/>
                <a:gd name="T9" fmla="*/ 4952 h 8540"/>
              </a:gdLst>
              <a:ahLst/>
              <a:cxnLst>
                <a:cxn ang="0">
                  <a:pos x="T0" y="T1"/>
                </a:cxn>
                <a:cxn ang="0">
                  <a:pos x="T2" y="T3"/>
                </a:cxn>
                <a:cxn ang="0">
                  <a:pos x="T4" y="T5"/>
                </a:cxn>
                <a:cxn ang="0">
                  <a:pos x="T6" y="T7"/>
                </a:cxn>
                <a:cxn ang="0">
                  <a:pos x="T8" y="T9"/>
                </a:cxn>
              </a:cxnLst>
              <a:rect l="0" t="0" r="r" b="b"/>
              <a:pathLst>
                <a:path w="12427" h="8540">
                  <a:moveTo>
                    <a:pt x="12427" y="4952"/>
                  </a:moveTo>
                  <a:lnTo>
                    <a:pt x="12427" y="8540"/>
                  </a:lnTo>
                  <a:lnTo>
                    <a:pt x="0" y="8540"/>
                  </a:lnTo>
                  <a:lnTo>
                    <a:pt x="0" y="0"/>
                  </a:lnTo>
                  <a:lnTo>
                    <a:pt x="12427" y="4952"/>
                  </a:lnTo>
                  <a:close/>
                </a:path>
              </a:pathLst>
            </a:custGeom>
            <a:solidFill>
              <a:schemeClr val="tx1"/>
            </a:solidFill>
            <a:ln w="9525">
              <a:noFill/>
              <a:round/>
              <a:headEnd/>
              <a:tailEnd/>
            </a:ln>
          </p:spPr>
          <p:txBody>
            <a:bodyPr vert="horz" wrap="square" lIns="576000" tIns="612000" rIns="576000" bIns="702000" numCol="1" anchor="b" anchorCtr="0" compatLnSpc="1">
              <a:prstTxWarp prst="textNoShape">
                <a:avLst/>
              </a:prstTxWarp>
            </a:bodyPr>
            <a:lstStyle/>
            <a:p>
              <a:pPr>
                <a:lnSpc>
                  <a:spcPct val="103000"/>
                </a:lnSpc>
                <a:spcAft>
                  <a:spcPts val="400"/>
                </a:spcAft>
              </a:pPr>
              <a:r>
                <a:rPr lang="de-DE" sz="6500" b="1" dirty="0">
                  <a:solidFill>
                    <a:schemeClr val="bg1"/>
                  </a:solidFill>
                </a:rPr>
                <a:t>2020</a:t>
              </a:r>
            </a:p>
            <a:p>
              <a:pPr>
                <a:lnSpc>
                  <a:spcPct val="125000"/>
                </a:lnSpc>
              </a:pPr>
              <a:r>
                <a:rPr lang="de-DE" sz="2000" dirty="0">
                  <a:solidFill>
                    <a:schemeClr val="bg1"/>
                  </a:solidFill>
                </a:rPr>
                <a:t>Ich bin einfacher Blindtext. Ich stelle beispielhaften Inhalt da. Mal länger mal kürzer.</a:t>
              </a:r>
            </a:p>
          </p:txBody>
        </p:sp>
      </p:grpSp>
    </p:spTree>
    <p:extLst>
      <p:ext uri="{BB962C8B-B14F-4D97-AF65-F5344CB8AC3E}">
        <p14:creationId xmlns:p14="http://schemas.microsoft.com/office/powerpoint/2010/main" val="72746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ntertitel 18">
            <a:extLst>
              <a:ext uri="{FF2B5EF4-FFF2-40B4-BE49-F238E27FC236}">
                <a16:creationId xmlns:a16="http://schemas.microsoft.com/office/drawing/2014/main" id="{57B15D3E-1485-4832-84D1-E1265AB2D11D}"/>
              </a:ext>
            </a:extLst>
          </p:cNvPr>
          <p:cNvSpPr>
            <a:spLocks noGrp="1"/>
          </p:cNvSpPr>
          <p:nvPr>
            <p:ph type="subTitle" idx="1"/>
          </p:nvPr>
        </p:nvSpPr>
        <p:spPr/>
        <p:txBody>
          <a:bodyPr/>
          <a:lstStyle/>
          <a:p>
            <a:r>
              <a:rPr lang="de-DE" dirty="0"/>
              <a:t>Text in gemischter Schreibweise. Max. 2 Zeilen, möglichst kurz.</a:t>
            </a:r>
          </a:p>
          <a:p>
            <a:r>
              <a:rPr lang="de-DE" dirty="0"/>
              <a:t>35 Pt. in der Maven Pro Medium.</a:t>
            </a:r>
          </a:p>
          <a:p>
            <a:pPr lvl="1"/>
            <a:r>
              <a:rPr lang="de-DE" dirty="0"/>
              <a:t>Ort, XX. Datum </a:t>
            </a:r>
            <a:r>
              <a:rPr lang="de-DE" dirty="0" smtClean="0"/>
              <a:t>20xx </a:t>
            </a:r>
            <a:endParaRPr lang="de-DE" dirty="0"/>
          </a:p>
        </p:txBody>
      </p:sp>
      <p:sp>
        <p:nvSpPr>
          <p:cNvPr id="6" name="Titel 5">
            <a:extLst>
              <a:ext uri="{FF2B5EF4-FFF2-40B4-BE49-F238E27FC236}">
                <a16:creationId xmlns:a16="http://schemas.microsoft.com/office/drawing/2014/main" id="{0186E305-6577-48CE-B62D-F8C34F501CB5}"/>
              </a:ext>
            </a:extLst>
          </p:cNvPr>
          <p:cNvSpPr>
            <a:spLocks noGrp="1"/>
          </p:cNvSpPr>
          <p:nvPr>
            <p:ph type="ctrTitle"/>
          </p:nvPr>
        </p:nvSpPr>
        <p:spPr/>
        <p:txBody>
          <a:bodyPr/>
          <a:lstStyle/>
          <a:p>
            <a:r>
              <a:rPr lang="de-DE" dirty="0"/>
              <a:t>Präsentationstitel in </a:t>
            </a:r>
            <a:r>
              <a:rPr lang="de-DE" dirty="0" smtClean="0"/>
              <a:t>gemischter </a:t>
            </a:r>
            <a:r>
              <a:rPr lang="de-DE" dirty="0"/>
              <a:t>Schreibweise </a:t>
            </a:r>
            <a:r>
              <a:rPr lang="de-DE" dirty="0" smtClean="0"/>
              <a:t>max</a:t>
            </a:r>
            <a:r>
              <a:rPr lang="de-DE" dirty="0"/>
              <a:t>. </a:t>
            </a:r>
            <a:r>
              <a:rPr lang="de-DE" dirty="0" smtClean="0"/>
              <a:t>3-zeilig </a:t>
            </a:r>
            <a:r>
              <a:rPr lang="de-DE" dirty="0"/>
              <a:t>in 100 Pt. </a:t>
            </a:r>
            <a:r>
              <a:rPr lang="de-DE" b="0" dirty="0"/>
              <a:t>in der Maven Pro Bold und Regular. </a:t>
            </a:r>
          </a:p>
        </p:txBody>
      </p:sp>
      <p:sp>
        <p:nvSpPr>
          <p:cNvPr id="4" name="Foliennummernplatzhalter 3">
            <a:extLst>
              <a:ext uri="{FF2B5EF4-FFF2-40B4-BE49-F238E27FC236}">
                <a16:creationId xmlns:a16="http://schemas.microsoft.com/office/drawing/2014/main" id="{D8E2F361-7BF5-43C4-899C-8DF019174AAD}"/>
              </a:ext>
            </a:extLst>
          </p:cNvPr>
          <p:cNvSpPr>
            <a:spLocks noGrp="1"/>
          </p:cNvSpPr>
          <p:nvPr>
            <p:ph type="sldNum" sz="quarter" idx="14"/>
          </p:nvPr>
        </p:nvSpPr>
        <p:spPr/>
        <p:txBody>
          <a:bodyPr/>
          <a:lstStyle/>
          <a:p>
            <a:fld id="{B1DFA706-D6BF-4054-BFB5-EC6378B45988}" type="slidenum">
              <a:rPr lang="de-DE" smtClean="0"/>
              <a:pPr/>
              <a:t>3</a:t>
            </a:fld>
            <a:endParaRPr lang="de-DE" dirty="0"/>
          </a:p>
        </p:txBody>
      </p:sp>
    </p:spTree>
    <p:extLst>
      <p:ext uri="{BB962C8B-B14F-4D97-AF65-F5344CB8AC3E}">
        <p14:creationId xmlns:p14="http://schemas.microsoft.com/office/powerpoint/2010/main" val="59048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D162A3A-9D11-472B-97C2-9C5250ECB7E6}"/>
              </a:ext>
            </a:extLst>
          </p:cNvPr>
          <p:cNvSpPr>
            <a:spLocks noGrp="1"/>
          </p:cNvSpPr>
          <p:nvPr>
            <p:ph type="sldNum" sz="quarter" idx="10"/>
          </p:nvPr>
        </p:nvSpPr>
        <p:spPr/>
        <p:txBody>
          <a:bodyPr/>
          <a:lstStyle/>
          <a:p>
            <a:fld id="{B1DFA706-D6BF-4054-BFB5-EC6378B45988}" type="slidenum">
              <a:rPr lang="de-DE" smtClean="0"/>
              <a:pPr/>
              <a:t>30</a:t>
            </a:fld>
            <a:endParaRPr lang="de-DE" dirty="0"/>
          </a:p>
        </p:txBody>
      </p:sp>
      <p:sp>
        <p:nvSpPr>
          <p:cNvPr id="10" name="Vertikaler Textplatzhalter 9">
            <a:extLst>
              <a:ext uri="{FF2B5EF4-FFF2-40B4-BE49-F238E27FC236}">
                <a16:creationId xmlns:a16="http://schemas.microsoft.com/office/drawing/2014/main" id="{0E2D9615-14D8-4E5A-B2E9-09C56986769C}"/>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35 Pt. Gemischtschreibweise.</a:t>
            </a:r>
          </a:p>
        </p:txBody>
      </p:sp>
      <p:sp>
        <p:nvSpPr>
          <p:cNvPr id="9" name="Titel 8">
            <a:extLst>
              <a:ext uri="{FF2B5EF4-FFF2-40B4-BE49-F238E27FC236}">
                <a16:creationId xmlns:a16="http://schemas.microsoft.com/office/drawing/2014/main" id="{1328AEA1-8076-47B3-B66D-F15F6A0D9D1A}"/>
              </a:ext>
            </a:extLst>
          </p:cNvPr>
          <p:cNvSpPr>
            <a:spLocks noGrp="1"/>
          </p:cNvSpPr>
          <p:nvPr>
            <p:ph type="title"/>
          </p:nvPr>
        </p:nvSpPr>
        <p:spPr/>
        <p:txBody>
          <a:bodyPr/>
          <a:lstStyle/>
          <a:p>
            <a:r>
              <a:rPr lang="de-DE" dirty="0"/>
              <a:t>Dies sind unsere Informationsboxen. Diese können </a:t>
            </a:r>
            <a:br>
              <a:rPr lang="de-DE" dirty="0"/>
            </a:br>
            <a:r>
              <a:rPr lang="de-DE" dirty="0"/>
              <a:t>in den Markenfarben sowie in Grau gesetzt werden.</a:t>
            </a:r>
          </a:p>
        </p:txBody>
      </p:sp>
      <p:grpSp>
        <p:nvGrpSpPr>
          <p:cNvPr id="28" name="Organigramm">
            <a:extLst>
              <a:ext uri="{FF2B5EF4-FFF2-40B4-BE49-F238E27FC236}">
                <a16:creationId xmlns:a16="http://schemas.microsoft.com/office/drawing/2014/main" id="{E74A1B5E-7454-4B61-A46C-05EDF3F75B8C}"/>
              </a:ext>
            </a:extLst>
          </p:cNvPr>
          <p:cNvGrpSpPr/>
          <p:nvPr/>
        </p:nvGrpSpPr>
        <p:grpSpPr>
          <a:xfrm>
            <a:off x="6206331" y="6632295"/>
            <a:ext cx="11988000" cy="4411798"/>
            <a:chOff x="6206331" y="6632295"/>
            <a:chExt cx="11988000" cy="4411798"/>
          </a:xfrm>
        </p:grpSpPr>
        <p:sp>
          <p:nvSpPr>
            <p:cNvPr id="16" name="Text">
              <a:extLst>
                <a:ext uri="{FF2B5EF4-FFF2-40B4-BE49-F238E27FC236}">
                  <a16:creationId xmlns:a16="http://schemas.microsoft.com/office/drawing/2014/main" id="{5FABC7B0-92A1-4EB0-BB99-EA58AE3A3DD1}"/>
                </a:ext>
              </a:extLst>
            </p:cNvPr>
            <p:cNvSpPr txBox="1"/>
            <p:nvPr/>
          </p:nvSpPr>
          <p:spPr>
            <a:xfrm>
              <a:off x="10705306" y="6632295"/>
              <a:ext cx="2880000" cy="756000"/>
            </a:xfrm>
            <a:prstGeom prst="rect">
              <a:avLst/>
            </a:prstGeom>
            <a:noFill/>
          </p:spPr>
          <p:txBody>
            <a:bodyPr wrap="square" lIns="0" tIns="0" rIns="0" bIns="0" rtlCol="0" anchor="t" anchorCtr="0">
              <a:noAutofit/>
            </a:bodyPr>
            <a:lstStyle/>
            <a:p>
              <a:pPr algn="ctr">
                <a:lnSpc>
                  <a:spcPct val="108000"/>
                </a:lnSpc>
              </a:pPr>
              <a:r>
                <a:rPr lang="de-DE" sz="2000" dirty="0">
                  <a:solidFill>
                    <a:schemeClr val="tx1"/>
                  </a:solidFill>
                </a:rPr>
                <a:t>Johanniterorden</a:t>
              </a:r>
            </a:p>
          </p:txBody>
        </p:sp>
        <p:sp>
          <p:nvSpPr>
            <p:cNvPr id="17" name="Text">
              <a:extLst>
                <a:ext uri="{FF2B5EF4-FFF2-40B4-BE49-F238E27FC236}">
                  <a16:creationId xmlns:a16="http://schemas.microsoft.com/office/drawing/2014/main" id="{A064BF2E-2DB6-49BE-86AE-C96C8C55A64A}"/>
                </a:ext>
              </a:extLst>
            </p:cNvPr>
            <p:cNvSpPr txBox="1"/>
            <p:nvPr/>
          </p:nvSpPr>
          <p:spPr>
            <a:xfrm>
              <a:off x="6206331" y="8483320"/>
              <a:ext cx="2880000" cy="756000"/>
            </a:xfrm>
            <a:prstGeom prst="rect">
              <a:avLst/>
            </a:prstGeom>
            <a:noFill/>
          </p:spPr>
          <p:txBody>
            <a:bodyPr wrap="square" lIns="0" tIns="0" rIns="0" bIns="0" rtlCol="0" anchor="t" anchorCtr="0">
              <a:noAutofit/>
            </a:bodyPr>
            <a:lstStyle/>
            <a:p>
              <a:pPr>
                <a:lnSpc>
                  <a:spcPct val="108000"/>
                </a:lnSpc>
              </a:pPr>
              <a:r>
                <a:rPr lang="de-DE" sz="2000" dirty="0">
                  <a:solidFill>
                    <a:schemeClr val="tx1"/>
                  </a:solidFill>
                </a:rPr>
                <a:t>Johanniter-</a:t>
              </a:r>
            </a:p>
            <a:p>
              <a:pPr>
                <a:lnSpc>
                  <a:spcPct val="108000"/>
                </a:lnSpc>
              </a:pPr>
              <a:r>
                <a:rPr lang="de-DE" sz="2000" dirty="0">
                  <a:solidFill>
                    <a:schemeClr val="tx1"/>
                  </a:solidFill>
                </a:rPr>
                <a:t>Hilfsgemeinschaften</a:t>
              </a:r>
            </a:p>
          </p:txBody>
        </p:sp>
        <p:sp>
          <p:nvSpPr>
            <p:cNvPr id="18" name="Text">
              <a:extLst>
                <a:ext uri="{FF2B5EF4-FFF2-40B4-BE49-F238E27FC236}">
                  <a16:creationId xmlns:a16="http://schemas.microsoft.com/office/drawing/2014/main" id="{E70EF402-3737-4534-8F7D-71AFCDF6E7D9}"/>
                </a:ext>
              </a:extLst>
            </p:cNvPr>
            <p:cNvSpPr txBox="1"/>
            <p:nvPr/>
          </p:nvSpPr>
          <p:spPr>
            <a:xfrm>
              <a:off x="9715158" y="8483320"/>
              <a:ext cx="2880000" cy="756000"/>
            </a:xfrm>
            <a:prstGeom prst="rect">
              <a:avLst/>
            </a:prstGeom>
            <a:noFill/>
          </p:spPr>
          <p:txBody>
            <a:bodyPr wrap="square" lIns="0" tIns="0" rIns="0" bIns="0" rtlCol="0" anchor="t" anchorCtr="0">
              <a:noAutofit/>
            </a:bodyPr>
            <a:lstStyle/>
            <a:p>
              <a:pPr>
                <a:lnSpc>
                  <a:spcPct val="108000"/>
                </a:lnSpc>
              </a:pPr>
              <a:r>
                <a:rPr lang="de-DE" sz="2000" dirty="0">
                  <a:solidFill>
                    <a:schemeClr val="tx1"/>
                  </a:solidFill>
                </a:rPr>
                <a:t>Johanniter-</a:t>
              </a:r>
            </a:p>
            <a:p>
              <a:pPr>
                <a:lnSpc>
                  <a:spcPct val="108000"/>
                </a:lnSpc>
              </a:pPr>
              <a:r>
                <a:rPr lang="de-DE" sz="2000" dirty="0">
                  <a:solidFill>
                    <a:schemeClr val="tx1"/>
                  </a:solidFill>
                </a:rPr>
                <a:t>Schwesternschaft</a:t>
              </a:r>
            </a:p>
          </p:txBody>
        </p:sp>
        <p:sp>
          <p:nvSpPr>
            <p:cNvPr id="19" name="Text">
              <a:extLst>
                <a:ext uri="{FF2B5EF4-FFF2-40B4-BE49-F238E27FC236}">
                  <a16:creationId xmlns:a16="http://schemas.microsoft.com/office/drawing/2014/main" id="{12F0F359-5EF2-4BC1-A387-43E5BAF08755}"/>
                </a:ext>
              </a:extLst>
            </p:cNvPr>
            <p:cNvSpPr txBox="1"/>
            <p:nvPr/>
          </p:nvSpPr>
          <p:spPr>
            <a:xfrm>
              <a:off x="13192465" y="8483320"/>
              <a:ext cx="2880000" cy="756000"/>
            </a:xfrm>
            <a:prstGeom prst="rect">
              <a:avLst/>
            </a:prstGeom>
            <a:noFill/>
          </p:spPr>
          <p:txBody>
            <a:bodyPr wrap="square" lIns="0" tIns="0" rIns="0" bIns="0" rtlCol="0" anchor="t" anchorCtr="0">
              <a:noAutofit/>
            </a:bodyPr>
            <a:lstStyle/>
            <a:p>
              <a:pPr>
                <a:lnSpc>
                  <a:spcPct val="108000"/>
                </a:lnSpc>
              </a:pPr>
              <a:r>
                <a:rPr lang="de-DE" sz="2000" dirty="0">
                  <a:solidFill>
                    <a:schemeClr val="tx1"/>
                  </a:solidFill>
                </a:rPr>
                <a:t>Johanniter-</a:t>
              </a:r>
            </a:p>
            <a:p>
              <a:pPr>
                <a:lnSpc>
                  <a:spcPct val="108000"/>
                </a:lnSpc>
              </a:pPr>
              <a:r>
                <a:rPr lang="de-DE" sz="2000" dirty="0">
                  <a:solidFill>
                    <a:schemeClr val="tx1"/>
                  </a:solidFill>
                </a:rPr>
                <a:t>Unfall-Hilfe e.V.</a:t>
              </a:r>
            </a:p>
          </p:txBody>
        </p:sp>
        <p:sp>
          <p:nvSpPr>
            <p:cNvPr id="20" name="Text">
              <a:extLst>
                <a:ext uri="{FF2B5EF4-FFF2-40B4-BE49-F238E27FC236}">
                  <a16:creationId xmlns:a16="http://schemas.microsoft.com/office/drawing/2014/main" id="{4021E5D6-BA70-4553-BC79-A21934AF64F7}"/>
                </a:ext>
              </a:extLst>
            </p:cNvPr>
            <p:cNvSpPr txBox="1"/>
            <p:nvPr/>
          </p:nvSpPr>
          <p:spPr>
            <a:xfrm>
              <a:off x="16848933" y="8483320"/>
              <a:ext cx="1296000" cy="756000"/>
            </a:xfrm>
            <a:prstGeom prst="rect">
              <a:avLst/>
            </a:prstGeom>
            <a:noFill/>
          </p:spPr>
          <p:txBody>
            <a:bodyPr wrap="square" lIns="0" tIns="0" rIns="0" bIns="0" rtlCol="0" anchor="t" anchorCtr="0">
              <a:noAutofit/>
            </a:bodyPr>
            <a:lstStyle/>
            <a:p>
              <a:pPr>
                <a:lnSpc>
                  <a:spcPct val="108000"/>
                </a:lnSpc>
              </a:pPr>
              <a:r>
                <a:rPr lang="de-DE" sz="2000" dirty="0">
                  <a:solidFill>
                    <a:schemeClr val="tx1"/>
                  </a:solidFill>
                </a:rPr>
                <a:t>Johanniter</a:t>
              </a:r>
            </a:p>
            <a:p>
              <a:pPr>
                <a:lnSpc>
                  <a:spcPct val="108000"/>
                </a:lnSpc>
              </a:pPr>
              <a:r>
                <a:rPr lang="de-DE" sz="2000" dirty="0">
                  <a:solidFill>
                    <a:schemeClr val="tx1"/>
                  </a:solidFill>
                </a:rPr>
                <a:t>GmbH</a:t>
              </a:r>
            </a:p>
          </p:txBody>
        </p:sp>
        <p:sp>
          <p:nvSpPr>
            <p:cNvPr id="21" name="Text">
              <a:extLst>
                <a:ext uri="{FF2B5EF4-FFF2-40B4-BE49-F238E27FC236}">
                  <a16:creationId xmlns:a16="http://schemas.microsoft.com/office/drawing/2014/main" id="{343E0E14-99A2-4FD9-AD10-FA8E80717CB3}"/>
                </a:ext>
              </a:extLst>
            </p:cNvPr>
            <p:cNvSpPr txBox="1"/>
            <p:nvPr/>
          </p:nvSpPr>
          <p:spPr>
            <a:xfrm>
              <a:off x="13776960" y="10288093"/>
              <a:ext cx="3903479" cy="756000"/>
            </a:xfrm>
            <a:prstGeom prst="rect">
              <a:avLst/>
            </a:prstGeom>
            <a:noFill/>
          </p:spPr>
          <p:txBody>
            <a:bodyPr wrap="square" lIns="0" tIns="0" rIns="0" bIns="0" rtlCol="0" anchor="t" anchorCtr="0">
              <a:noAutofit/>
            </a:bodyPr>
            <a:lstStyle/>
            <a:p>
              <a:pPr algn="ctr">
                <a:lnSpc>
                  <a:spcPct val="108000"/>
                </a:lnSpc>
              </a:pPr>
              <a:r>
                <a:rPr lang="de-DE" sz="2000" dirty="0">
                  <a:solidFill>
                    <a:schemeClr val="tx1"/>
                  </a:solidFill>
                </a:rPr>
                <a:t>Johanniter </a:t>
              </a:r>
              <a:r>
                <a:rPr lang="de-DE" sz="2000" dirty="0" smtClean="0">
                  <a:solidFill>
                    <a:schemeClr val="tx1"/>
                  </a:solidFill>
                </a:rPr>
                <a:t>Seniorenhäuser GmbH</a:t>
              </a:r>
              <a:endParaRPr lang="de-DE" sz="2000" dirty="0">
                <a:solidFill>
                  <a:schemeClr val="tx1"/>
                </a:solidFill>
              </a:endParaRPr>
            </a:p>
          </p:txBody>
        </p:sp>
        <p:cxnSp>
          <p:nvCxnSpPr>
            <p:cNvPr id="23" name="Linie">
              <a:extLst>
                <a:ext uri="{FF2B5EF4-FFF2-40B4-BE49-F238E27FC236}">
                  <a16:creationId xmlns:a16="http://schemas.microsoft.com/office/drawing/2014/main" id="{7FE93F40-31D1-4D65-A83B-0B82E4EE174E}"/>
                </a:ext>
              </a:extLst>
            </p:cNvPr>
            <p:cNvCxnSpPr>
              <a:cxnSpLocks/>
            </p:cNvCxnSpPr>
            <p:nvPr/>
          </p:nvCxnSpPr>
          <p:spPr>
            <a:xfrm>
              <a:off x="6206331" y="8011886"/>
              <a:ext cx="1198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Linie">
              <a:extLst>
                <a:ext uri="{FF2B5EF4-FFF2-40B4-BE49-F238E27FC236}">
                  <a16:creationId xmlns:a16="http://schemas.microsoft.com/office/drawing/2014/main" id="{08B2B8FB-D896-4738-92B3-A9C99D18722B}"/>
                </a:ext>
              </a:extLst>
            </p:cNvPr>
            <p:cNvCxnSpPr>
              <a:cxnSpLocks/>
            </p:cNvCxnSpPr>
            <p:nvPr/>
          </p:nvCxnSpPr>
          <p:spPr>
            <a:xfrm>
              <a:off x="13226331" y="9892579"/>
              <a:ext cx="4968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Linie">
              <a:extLst>
                <a:ext uri="{FF2B5EF4-FFF2-40B4-BE49-F238E27FC236}">
                  <a16:creationId xmlns:a16="http://schemas.microsoft.com/office/drawing/2014/main" id="{DAC520C5-343C-4954-B6E4-C570268B2862}"/>
                </a:ext>
              </a:extLst>
            </p:cNvPr>
            <p:cNvCxnSpPr>
              <a:cxnSpLocks/>
            </p:cNvCxnSpPr>
            <p:nvPr/>
          </p:nvCxnSpPr>
          <p:spPr>
            <a:xfrm>
              <a:off x="12200331" y="7569200"/>
              <a:ext cx="0" cy="44268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1B430AAE-AAEE-47CE-9998-0480631F99D8}"/>
                </a:ext>
              </a:extLst>
            </p:cNvPr>
            <p:cNvCxnSpPr>
              <a:cxnSpLocks/>
            </p:cNvCxnSpPr>
            <p:nvPr/>
          </p:nvCxnSpPr>
          <p:spPr>
            <a:xfrm>
              <a:off x="15710331" y="9449893"/>
              <a:ext cx="0" cy="44268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 name="Störer">
            <a:extLst>
              <a:ext uri="{FF2B5EF4-FFF2-40B4-BE49-F238E27FC236}">
                <a16:creationId xmlns:a16="http://schemas.microsoft.com/office/drawing/2014/main" id="{63101794-8A56-4F59-9CF7-BCC69EA0D101}"/>
              </a:ext>
            </a:extLst>
          </p:cNvPr>
          <p:cNvSpPr>
            <a:spLocks/>
          </p:cNvSpPr>
          <p:nvPr/>
        </p:nvSpPr>
        <p:spPr>
          <a:xfrm>
            <a:off x="17566589" y="4776930"/>
            <a:ext cx="4430712" cy="1567443"/>
          </a:xfrm>
          <a:prstGeom prst="roundRect">
            <a:avLst>
              <a:gd name="adj" fmla="val 2401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bIns="144000" rtlCol="0" anchor="ctr"/>
          <a:lstStyle/>
          <a:p>
            <a:r>
              <a:rPr lang="de-DE" sz="3000" dirty="0">
                <a:solidFill>
                  <a:schemeClr val="accent6"/>
                </a:solidFill>
                <a:latin typeface="+mj-lt"/>
              </a:rPr>
              <a:t>Dies ist ein Störer </a:t>
            </a:r>
          </a:p>
          <a:p>
            <a:r>
              <a:rPr lang="de-DE" sz="3000" dirty="0">
                <a:solidFill>
                  <a:schemeClr val="accent6"/>
                </a:solidFill>
                <a:latin typeface="+mj-lt"/>
              </a:rPr>
              <a:t>in Medium </a:t>
            </a:r>
            <a:r>
              <a:rPr lang="de-DE" sz="3000" b="1" dirty="0">
                <a:solidFill>
                  <a:schemeClr val="accent6"/>
                </a:solidFill>
              </a:rPr>
              <a:t>und Bold.</a:t>
            </a:r>
          </a:p>
        </p:txBody>
      </p:sp>
    </p:spTree>
    <p:extLst>
      <p:ext uri="{BB962C8B-B14F-4D97-AF65-F5344CB8AC3E}">
        <p14:creationId xmlns:p14="http://schemas.microsoft.com/office/powerpoint/2010/main" val="189145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C043469-4E89-4DA8-B1C4-02711B4E8465}"/>
              </a:ext>
            </a:extLst>
          </p:cNvPr>
          <p:cNvSpPr>
            <a:spLocks noGrp="1"/>
          </p:cNvSpPr>
          <p:nvPr>
            <p:ph type="sldNum" sz="quarter" idx="10"/>
          </p:nvPr>
        </p:nvSpPr>
        <p:spPr/>
        <p:txBody>
          <a:bodyPr/>
          <a:lstStyle/>
          <a:p>
            <a:fld id="{B1DFA706-D6BF-4054-BFB5-EC6378B45988}" type="slidenum">
              <a:rPr lang="de-DE" smtClean="0"/>
              <a:pPr/>
              <a:t>31</a:t>
            </a:fld>
            <a:endParaRPr lang="de-DE" dirty="0"/>
          </a:p>
        </p:txBody>
      </p:sp>
      <p:sp>
        <p:nvSpPr>
          <p:cNvPr id="27" name="Vertikaler Textplatzhalter 26">
            <a:extLst>
              <a:ext uri="{FF2B5EF4-FFF2-40B4-BE49-F238E27FC236}">
                <a16:creationId xmlns:a16="http://schemas.microsoft.com/office/drawing/2014/main" id="{F440DE22-6616-4890-A52D-88F127F000FA}"/>
              </a:ext>
            </a:extLst>
          </p:cNvPr>
          <p:cNvSpPr>
            <a:spLocks noGrp="1"/>
          </p:cNvSpPr>
          <p:nvPr>
            <p:ph type="body" orient="vert" idx="13"/>
          </p:nvPr>
        </p:nvSpPr>
        <p:spPr/>
        <p:txBody>
          <a:bodyPr/>
          <a:lstStyle/>
          <a:p>
            <a:r>
              <a:rPr lang="de-DE" dirty="0"/>
              <a:t>Fließtext in 35 Pt. </a:t>
            </a:r>
          </a:p>
          <a:p>
            <a:pPr lvl="1"/>
            <a:r>
              <a:rPr lang="de-DE" dirty="0"/>
              <a:t>Ich bin einfacher Blindtext. Ich stelle beispielhaften Inhalt da. Mal länger mal kürzer.</a:t>
            </a:r>
          </a:p>
        </p:txBody>
      </p:sp>
      <p:sp>
        <p:nvSpPr>
          <p:cNvPr id="26" name="Vertikaler Textplatzhalter 25">
            <a:extLst>
              <a:ext uri="{FF2B5EF4-FFF2-40B4-BE49-F238E27FC236}">
                <a16:creationId xmlns:a16="http://schemas.microsoft.com/office/drawing/2014/main" id="{CCA7092C-6CC3-4CB9-8200-F104E14FA3A1}"/>
              </a:ext>
            </a:extLst>
          </p:cNvPr>
          <p:cNvSpPr>
            <a:spLocks noGrp="1"/>
          </p:cNvSpPr>
          <p:nvPr>
            <p:ph type="body" orient="vert" idx="12"/>
          </p:nvPr>
        </p:nvSpPr>
        <p:spPr/>
        <p:txBody>
          <a:bodyPr/>
          <a:lstStyle/>
          <a:p>
            <a:r>
              <a:rPr lang="de-DE" dirty="0"/>
              <a:t>Fließtext in 35 Pt. </a:t>
            </a:r>
          </a:p>
          <a:p>
            <a:pPr lvl="1"/>
            <a:r>
              <a:rPr lang="de-DE" dirty="0"/>
              <a:t>Ich bin einfacher Blindtext. Ich stelle beispielhaften Inhalt da. Mal länger mal kürzer.</a:t>
            </a:r>
          </a:p>
        </p:txBody>
      </p:sp>
      <p:sp>
        <p:nvSpPr>
          <p:cNvPr id="25" name="Vertikaler Textplatzhalter 24">
            <a:extLst>
              <a:ext uri="{FF2B5EF4-FFF2-40B4-BE49-F238E27FC236}">
                <a16:creationId xmlns:a16="http://schemas.microsoft.com/office/drawing/2014/main" id="{6445ECE5-D31B-459F-9D63-9DE66ECFE3D7}"/>
              </a:ext>
            </a:extLst>
          </p:cNvPr>
          <p:cNvSpPr>
            <a:spLocks noGrp="1"/>
          </p:cNvSpPr>
          <p:nvPr>
            <p:ph type="body" orient="vert" idx="11"/>
          </p:nvPr>
        </p:nvSpPr>
        <p:spPr/>
        <p:txBody>
          <a:bodyPr/>
          <a:lstStyle/>
          <a:p>
            <a:r>
              <a:rPr lang="de-DE" dirty="0"/>
              <a:t>Fließtext in 35 Pt. </a:t>
            </a:r>
          </a:p>
          <a:p>
            <a:pPr lvl="1"/>
            <a:r>
              <a:rPr lang="de-DE" dirty="0"/>
              <a:t>Ich bin einfacher Blindtext. Ich stelle beispielhaften Inhalt da. Mal länger mal kürzer.</a:t>
            </a:r>
          </a:p>
        </p:txBody>
      </p:sp>
      <p:sp>
        <p:nvSpPr>
          <p:cNvPr id="39" name="Vertikaler Textplatzhalter 38">
            <a:extLst>
              <a:ext uri="{FF2B5EF4-FFF2-40B4-BE49-F238E27FC236}">
                <a16:creationId xmlns:a16="http://schemas.microsoft.com/office/drawing/2014/main" id="{CA672975-4943-4ABD-B64F-7E8E28D7C8EC}"/>
              </a:ext>
            </a:extLst>
          </p:cNvPr>
          <p:cNvSpPr>
            <a:spLocks noGrp="1"/>
          </p:cNvSpPr>
          <p:nvPr>
            <p:ph type="body" orient="vert" idx="1"/>
          </p:nvPr>
        </p:nvSpPr>
        <p:spPr/>
        <p:txBody>
          <a:bodyPr/>
          <a:lstStyle/>
          <a:p>
            <a:r>
              <a:rPr lang="de-DE" dirty="0"/>
              <a:t>Unsere Subheadline. Mit Maximal 2 Zeilen </a:t>
            </a:r>
            <a:br>
              <a:rPr lang="de-DE" dirty="0"/>
            </a:br>
            <a:r>
              <a:rPr lang="de-DE" dirty="0"/>
              <a:t>in der Maven Pro Medium in 35 Pt. Gemischtschreibweise.</a:t>
            </a:r>
          </a:p>
        </p:txBody>
      </p:sp>
      <p:sp>
        <p:nvSpPr>
          <p:cNvPr id="57" name="Titel 56">
            <a:extLst>
              <a:ext uri="{FF2B5EF4-FFF2-40B4-BE49-F238E27FC236}">
                <a16:creationId xmlns:a16="http://schemas.microsoft.com/office/drawing/2014/main" id="{F12E8BAD-97E0-4C1F-A32B-5CE83E93B56C}"/>
              </a:ext>
            </a:extLst>
          </p:cNvPr>
          <p:cNvSpPr>
            <a:spLocks noGrp="1"/>
          </p:cNvSpPr>
          <p:nvPr>
            <p:ph type="title"/>
          </p:nvPr>
        </p:nvSpPr>
        <p:spPr/>
        <p:txBody>
          <a:bodyPr/>
          <a:lstStyle/>
          <a:p>
            <a:r>
              <a:rPr lang="de-DE" dirty="0"/>
              <a:t>Platz für eine unserer Headlines oder Schlagwörter, </a:t>
            </a:r>
            <a:br>
              <a:rPr lang="de-DE" dirty="0"/>
            </a:br>
            <a:r>
              <a:rPr lang="de-DE" dirty="0" smtClean="0"/>
              <a:t>mit max</a:t>
            </a:r>
            <a:r>
              <a:rPr lang="de-DE" dirty="0"/>
              <a:t>. zwei Zeilen in der Maven Pro Bold.</a:t>
            </a:r>
          </a:p>
        </p:txBody>
      </p:sp>
      <p:pic>
        <p:nvPicPr>
          <p:cNvPr id="11" name="Chart">
            <a:extLst>
              <a:ext uri="{FF2B5EF4-FFF2-40B4-BE49-F238E27FC236}">
                <a16:creationId xmlns:a16="http://schemas.microsoft.com/office/drawing/2014/main" id="{BD81592D-FDF6-4BBB-AB32-D38B4C219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450" y="6096800"/>
            <a:ext cx="1371600" cy="1371600"/>
          </a:xfrm>
          <a:prstGeom prst="rect">
            <a:avLst/>
          </a:prstGeom>
        </p:spPr>
      </p:pic>
      <p:pic>
        <p:nvPicPr>
          <p:cNvPr id="13" name="Einkaufwagen">
            <a:extLst>
              <a:ext uri="{FF2B5EF4-FFF2-40B4-BE49-F238E27FC236}">
                <a16:creationId xmlns:a16="http://schemas.microsoft.com/office/drawing/2014/main" id="{B16986E8-E5E3-4047-B5D8-1D236F11F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6293053"/>
            <a:ext cx="1235413" cy="1254868"/>
          </a:xfrm>
          <a:prstGeom prst="rect">
            <a:avLst/>
          </a:prstGeom>
        </p:spPr>
      </p:pic>
      <p:pic>
        <p:nvPicPr>
          <p:cNvPr id="15" name="EKG">
            <a:extLst>
              <a:ext uri="{FF2B5EF4-FFF2-40B4-BE49-F238E27FC236}">
                <a16:creationId xmlns:a16="http://schemas.microsoft.com/office/drawing/2014/main" id="{68A75852-2B2E-46FB-A825-B6691E0A4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5510" y="6242099"/>
            <a:ext cx="1352145" cy="1313234"/>
          </a:xfrm>
          <a:prstGeom prst="rect">
            <a:avLst/>
          </a:prstGeom>
        </p:spPr>
      </p:pic>
    </p:spTree>
    <p:extLst>
      <p:ext uri="{BB962C8B-B14F-4D97-AF65-F5344CB8AC3E}">
        <p14:creationId xmlns:p14="http://schemas.microsoft.com/office/powerpoint/2010/main" val="323156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a:extLst>
              <a:ext uri="{FF2B5EF4-FFF2-40B4-BE49-F238E27FC236}">
                <a16:creationId xmlns:a16="http://schemas.microsoft.com/office/drawing/2014/main" id="{E6C5F9B1-CFFA-4948-92B8-0539EC8FA6C8}"/>
              </a:ext>
            </a:extLst>
          </p:cNvPr>
          <p:cNvSpPr>
            <a:spLocks noGrp="1"/>
          </p:cNvSpPr>
          <p:nvPr>
            <p:ph type="subTitle" idx="1"/>
          </p:nvPr>
        </p:nvSpPr>
        <p:spPr/>
        <p:txBody>
          <a:bodyPr/>
          <a:lstStyle/>
          <a:p>
            <a:pPr lvl="1"/>
            <a:r>
              <a:rPr lang="de-DE" smtClean="0"/>
              <a:t>Leipzig, 19.02.2021</a:t>
            </a:r>
            <a:endParaRPr lang="de-DE" dirty="0"/>
          </a:p>
        </p:txBody>
      </p:sp>
      <p:sp>
        <p:nvSpPr>
          <p:cNvPr id="6" name="Titel 5">
            <a:extLst>
              <a:ext uri="{FF2B5EF4-FFF2-40B4-BE49-F238E27FC236}">
                <a16:creationId xmlns:a16="http://schemas.microsoft.com/office/drawing/2014/main" id="{95BDA69A-D105-42C3-A117-C53AAE22E537}"/>
              </a:ext>
            </a:extLst>
          </p:cNvPr>
          <p:cNvSpPr>
            <a:spLocks noGrp="1"/>
          </p:cNvSpPr>
          <p:nvPr>
            <p:ph type="ctrTitle"/>
          </p:nvPr>
        </p:nvSpPr>
        <p:spPr/>
        <p:txBody>
          <a:bodyPr/>
          <a:lstStyle/>
          <a:p>
            <a:r>
              <a:rPr lang="de-DE" dirty="0" smtClean="0"/>
              <a:t>Wie gehe ich bei einem Unfall vor?</a:t>
            </a:r>
            <a:endParaRPr lang="de-DE" b="0" dirty="0"/>
          </a:p>
        </p:txBody>
      </p:sp>
      <p:sp>
        <p:nvSpPr>
          <p:cNvPr id="2" name="Foliennummernplatzhalter 1">
            <a:extLst>
              <a:ext uri="{FF2B5EF4-FFF2-40B4-BE49-F238E27FC236}">
                <a16:creationId xmlns:a16="http://schemas.microsoft.com/office/drawing/2014/main" id="{31401AC5-EE07-4F84-BF10-ED248265904A}"/>
              </a:ext>
            </a:extLst>
          </p:cNvPr>
          <p:cNvSpPr>
            <a:spLocks noGrp="1"/>
          </p:cNvSpPr>
          <p:nvPr>
            <p:ph type="sldNum" sz="quarter" idx="14"/>
          </p:nvPr>
        </p:nvSpPr>
        <p:spPr/>
        <p:txBody>
          <a:bodyPr/>
          <a:lstStyle/>
          <a:p>
            <a:fld id="{B1DFA706-D6BF-4054-BFB5-EC6378B45988}" type="slidenum">
              <a:rPr lang="de-DE" smtClean="0"/>
              <a:pPr/>
              <a:t>4</a:t>
            </a:fld>
            <a:endParaRPr lang="de-DE" dirty="0"/>
          </a:p>
        </p:txBody>
      </p:sp>
    </p:spTree>
    <p:extLst>
      <p:ext uri="{BB962C8B-B14F-4D97-AF65-F5344CB8AC3E}">
        <p14:creationId xmlns:p14="http://schemas.microsoft.com/office/powerpoint/2010/main" val="184286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Vertikaler Textplatzhalter 28">
            <a:extLst>
              <a:ext uri="{FF2B5EF4-FFF2-40B4-BE49-F238E27FC236}">
                <a16:creationId xmlns:a16="http://schemas.microsoft.com/office/drawing/2014/main" id="{322F8510-04D9-4276-9A3E-A45D4653E399}"/>
              </a:ext>
            </a:extLst>
          </p:cNvPr>
          <p:cNvSpPr>
            <a:spLocks noGrp="1"/>
          </p:cNvSpPr>
          <p:nvPr>
            <p:ph type="body" orient="vert" idx="21"/>
          </p:nvPr>
        </p:nvSpPr>
        <p:spPr/>
        <p:txBody>
          <a:bodyPr/>
          <a:lstStyle/>
          <a:p>
            <a:r>
              <a:rPr lang="de-DE" dirty="0"/>
              <a:t>Sechster Agendapunkt</a:t>
            </a:r>
          </a:p>
          <a:p>
            <a:pPr lvl="1"/>
            <a:r>
              <a:rPr lang="de-DE" dirty="0"/>
              <a:t>Unterpunkt zum Agendapunkt</a:t>
            </a:r>
          </a:p>
        </p:txBody>
      </p:sp>
      <p:sp>
        <p:nvSpPr>
          <p:cNvPr id="24" name="Vertikaler Textplatzhalter 23">
            <a:extLst>
              <a:ext uri="{FF2B5EF4-FFF2-40B4-BE49-F238E27FC236}">
                <a16:creationId xmlns:a16="http://schemas.microsoft.com/office/drawing/2014/main" id="{7C22B8C9-C75F-4817-91AC-14B3166E4217}"/>
              </a:ext>
            </a:extLst>
          </p:cNvPr>
          <p:cNvSpPr>
            <a:spLocks noGrp="1"/>
          </p:cNvSpPr>
          <p:nvPr>
            <p:ph type="body" orient="vert" idx="16"/>
          </p:nvPr>
        </p:nvSpPr>
        <p:spPr/>
        <p:txBody>
          <a:bodyPr/>
          <a:lstStyle/>
          <a:p>
            <a:r>
              <a:rPr lang="de-DE" dirty="0"/>
              <a:t>06</a:t>
            </a:r>
          </a:p>
        </p:txBody>
      </p:sp>
      <p:sp>
        <p:nvSpPr>
          <p:cNvPr id="28" name="Vertikaler Textplatzhalter 27">
            <a:extLst>
              <a:ext uri="{FF2B5EF4-FFF2-40B4-BE49-F238E27FC236}">
                <a16:creationId xmlns:a16="http://schemas.microsoft.com/office/drawing/2014/main" id="{EAD9A2CB-C52A-4BE8-9A4F-D37736C868D2}"/>
              </a:ext>
            </a:extLst>
          </p:cNvPr>
          <p:cNvSpPr>
            <a:spLocks noGrp="1"/>
          </p:cNvSpPr>
          <p:nvPr>
            <p:ph type="body" orient="vert" idx="20"/>
          </p:nvPr>
        </p:nvSpPr>
        <p:spPr/>
        <p:txBody>
          <a:bodyPr/>
          <a:lstStyle/>
          <a:p>
            <a:r>
              <a:rPr lang="de-DE" dirty="0"/>
              <a:t>Fünfter Agendapunkt</a:t>
            </a:r>
          </a:p>
          <a:p>
            <a:pPr lvl="2"/>
            <a:r>
              <a:rPr lang="de-DE" dirty="0"/>
              <a:t>Unterpunkt zum Agendapunkt</a:t>
            </a:r>
          </a:p>
          <a:p>
            <a:pPr lvl="2"/>
            <a:r>
              <a:rPr lang="de-DE" dirty="0"/>
              <a:t>Unterpunkt 1 zum Agendapunkt 5</a:t>
            </a:r>
          </a:p>
        </p:txBody>
      </p:sp>
      <p:sp>
        <p:nvSpPr>
          <p:cNvPr id="23" name="Vertikaler Textplatzhalter 22">
            <a:extLst>
              <a:ext uri="{FF2B5EF4-FFF2-40B4-BE49-F238E27FC236}">
                <a16:creationId xmlns:a16="http://schemas.microsoft.com/office/drawing/2014/main" id="{489602B0-CAB7-48BA-AABF-4208F6398A0A}"/>
              </a:ext>
            </a:extLst>
          </p:cNvPr>
          <p:cNvSpPr>
            <a:spLocks noGrp="1"/>
          </p:cNvSpPr>
          <p:nvPr>
            <p:ph type="body" orient="vert" idx="15"/>
          </p:nvPr>
        </p:nvSpPr>
        <p:spPr/>
        <p:txBody>
          <a:bodyPr/>
          <a:lstStyle/>
          <a:p>
            <a:r>
              <a:rPr lang="de-DE" dirty="0"/>
              <a:t>05</a:t>
            </a:r>
          </a:p>
        </p:txBody>
      </p:sp>
      <p:sp>
        <p:nvSpPr>
          <p:cNvPr id="27" name="Vertikaler Textplatzhalter 26">
            <a:extLst>
              <a:ext uri="{FF2B5EF4-FFF2-40B4-BE49-F238E27FC236}">
                <a16:creationId xmlns:a16="http://schemas.microsoft.com/office/drawing/2014/main" id="{A2D65667-4E93-4AAD-89FF-3FB89B570242}"/>
              </a:ext>
            </a:extLst>
          </p:cNvPr>
          <p:cNvSpPr>
            <a:spLocks noGrp="1"/>
          </p:cNvSpPr>
          <p:nvPr>
            <p:ph type="body" orient="vert" idx="19"/>
          </p:nvPr>
        </p:nvSpPr>
        <p:spPr/>
        <p:txBody>
          <a:bodyPr/>
          <a:lstStyle/>
          <a:p>
            <a:r>
              <a:rPr lang="de-DE" dirty="0"/>
              <a:t>Vierter Agendapunkt</a:t>
            </a:r>
          </a:p>
          <a:p>
            <a:pPr lvl="1"/>
            <a:r>
              <a:rPr lang="de-DE" dirty="0"/>
              <a:t>Unterpunkt zum Agendapunkt</a:t>
            </a:r>
          </a:p>
        </p:txBody>
      </p:sp>
      <p:sp>
        <p:nvSpPr>
          <p:cNvPr id="22" name="Vertikaler Textplatzhalter 21">
            <a:extLst>
              <a:ext uri="{FF2B5EF4-FFF2-40B4-BE49-F238E27FC236}">
                <a16:creationId xmlns:a16="http://schemas.microsoft.com/office/drawing/2014/main" id="{D0529B9F-7DE5-4428-B4AC-E8B95E504F42}"/>
              </a:ext>
            </a:extLst>
          </p:cNvPr>
          <p:cNvSpPr>
            <a:spLocks noGrp="1"/>
          </p:cNvSpPr>
          <p:nvPr>
            <p:ph type="body" orient="vert" idx="14"/>
          </p:nvPr>
        </p:nvSpPr>
        <p:spPr/>
        <p:txBody>
          <a:bodyPr/>
          <a:lstStyle/>
          <a:p>
            <a:r>
              <a:rPr lang="de-DE" dirty="0"/>
              <a:t>04</a:t>
            </a:r>
          </a:p>
        </p:txBody>
      </p:sp>
      <p:sp>
        <p:nvSpPr>
          <p:cNvPr id="19" name="Vertikaler Textplatzhalter 18">
            <a:extLst>
              <a:ext uri="{FF2B5EF4-FFF2-40B4-BE49-F238E27FC236}">
                <a16:creationId xmlns:a16="http://schemas.microsoft.com/office/drawing/2014/main" id="{095B5DE5-2537-46F9-B503-27E83DD3A3EC}"/>
              </a:ext>
            </a:extLst>
          </p:cNvPr>
          <p:cNvSpPr>
            <a:spLocks noGrp="1"/>
          </p:cNvSpPr>
          <p:nvPr>
            <p:ph type="body" orient="vert" idx="11"/>
          </p:nvPr>
        </p:nvSpPr>
        <p:spPr/>
        <p:txBody>
          <a:bodyPr/>
          <a:lstStyle/>
          <a:p>
            <a:r>
              <a:rPr lang="de-DE" dirty="0"/>
              <a:t>Dritter Agendapunkt</a:t>
            </a:r>
          </a:p>
          <a:p>
            <a:pPr lvl="2"/>
            <a:r>
              <a:rPr lang="de-DE" dirty="0"/>
              <a:t>Unterpunkt 1 zum Agendapunkt 3</a:t>
            </a:r>
          </a:p>
          <a:p>
            <a:pPr lvl="2"/>
            <a:r>
              <a:rPr lang="de-DE" dirty="0"/>
              <a:t>Unterpunkt 2 zum Agendapunkt 3</a:t>
            </a:r>
          </a:p>
          <a:p>
            <a:pPr lvl="2"/>
            <a:r>
              <a:rPr lang="de-DE" dirty="0"/>
              <a:t>Unterpunkt 3 zum Agendapunkt 3</a:t>
            </a:r>
          </a:p>
        </p:txBody>
      </p:sp>
      <p:sp>
        <p:nvSpPr>
          <p:cNvPr id="21" name="Vertikaler Textplatzhalter 20">
            <a:extLst>
              <a:ext uri="{FF2B5EF4-FFF2-40B4-BE49-F238E27FC236}">
                <a16:creationId xmlns:a16="http://schemas.microsoft.com/office/drawing/2014/main" id="{7D868F3D-9EDB-4710-B8B7-90B94BFBC7C4}"/>
              </a:ext>
            </a:extLst>
          </p:cNvPr>
          <p:cNvSpPr>
            <a:spLocks noGrp="1"/>
          </p:cNvSpPr>
          <p:nvPr>
            <p:ph type="body" orient="vert" idx="13"/>
          </p:nvPr>
        </p:nvSpPr>
        <p:spPr/>
        <p:txBody>
          <a:bodyPr/>
          <a:lstStyle/>
          <a:p>
            <a:r>
              <a:rPr lang="de-DE" dirty="0"/>
              <a:t>03</a:t>
            </a:r>
          </a:p>
        </p:txBody>
      </p:sp>
      <p:sp>
        <p:nvSpPr>
          <p:cNvPr id="25" name="Vertikaler Textplatzhalter 24">
            <a:extLst>
              <a:ext uri="{FF2B5EF4-FFF2-40B4-BE49-F238E27FC236}">
                <a16:creationId xmlns:a16="http://schemas.microsoft.com/office/drawing/2014/main" id="{396961B3-7F5E-4FE9-BE8F-C4E57A884129}"/>
              </a:ext>
            </a:extLst>
          </p:cNvPr>
          <p:cNvSpPr>
            <a:spLocks noGrp="1"/>
          </p:cNvSpPr>
          <p:nvPr>
            <p:ph type="body" orient="vert" idx="17"/>
          </p:nvPr>
        </p:nvSpPr>
        <p:spPr/>
        <p:txBody>
          <a:bodyPr/>
          <a:lstStyle/>
          <a:p>
            <a:r>
              <a:rPr lang="de-DE" dirty="0"/>
              <a:t>Zweiter Agendapunkt</a:t>
            </a:r>
          </a:p>
          <a:p>
            <a:pPr lvl="1"/>
            <a:r>
              <a:rPr lang="de-DE" dirty="0"/>
              <a:t>Unterpunkt zum Agendapunkt</a:t>
            </a:r>
          </a:p>
        </p:txBody>
      </p:sp>
      <p:sp>
        <p:nvSpPr>
          <p:cNvPr id="20" name="Vertikaler Textplatzhalter 19">
            <a:extLst>
              <a:ext uri="{FF2B5EF4-FFF2-40B4-BE49-F238E27FC236}">
                <a16:creationId xmlns:a16="http://schemas.microsoft.com/office/drawing/2014/main" id="{613D204C-7D48-4C2D-B9AB-73FF4D423D57}"/>
              </a:ext>
            </a:extLst>
          </p:cNvPr>
          <p:cNvSpPr>
            <a:spLocks noGrp="1"/>
          </p:cNvSpPr>
          <p:nvPr>
            <p:ph type="body" orient="vert" idx="12"/>
          </p:nvPr>
        </p:nvSpPr>
        <p:spPr/>
        <p:txBody>
          <a:bodyPr/>
          <a:lstStyle/>
          <a:p>
            <a:r>
              <a:rPr lang="de-DE" dirty="0"/>
              <a:t>02</a:t>
            </a:r>
          </a:p>
        </p:txBody>
      </p:sp>
      <p:sp>
        <p:nvSpPr>
          <p:cNvPr id="26" name="Vertikaler Textplatzhalter 25">
            <a:extLst>
              <a:ext uri="{FF2B5EF4-FFF2-40B4-BE49-F238E27FC236}">
                <a16:creationId xmlns:a16="http://schemas.microsoft.com/office/drawing/2014/main" id="{F827FE37-EF52-45DC-ADE0-BABCE0711E10}"/>
              </a:ext>
            </a:extLst>
          </p:cNvPr>
          <p:cNvSpPr>
            <a:spLocks noGrp="1"/>
          </p:cNvSpPr>
          <p:nvPr>
            <p:ph type="body" orient="vert" idx="18"/>
          </p:nvPr>
        </p:nvSpPr>
        <p:spPr/>
        <p:txBody>
          <a:bodyPr/>
          <a:lstStyle/>
          <a:p>
            <a:r>
              <a:rPr lang="de-DE" dirty="0"/>
              <a:t>Erster Agendapunkt </a:t>
            </a:r>
          </a:p>
          <a:p>
            <a:pPr lvl="1"/>
            <a:r>
              <a:rPr lang="de-DE" dirty="0"/>
              <a:t>Unterpunkt zum Agendapunkt 1</a:t>
            </a:r>
          </a:p>
        </p:txBody>
      </p:sp>
      <p:sp>
        <p:nvSpPr>
          <p:cNvPr id="18" name="Vertikaler Textplatzhalter 17">
            <a:extLst>
              <a:ext uri="{FF2B5EF4-FFF2-40B4-BE49-F238E27FC236}">
                <a16:creationId xmlns:a16="http://schemas.microsoft.com/office/drawing/2014/main" id="{25B9BC4F-F964-4007-B7C0-A25F4820094E}"/>
              </a:ext>
            </a:extLst>
          </p:cNvPr>
          <p:cNvSpPr>
            <a:spLocks noGrp="1"/>
          </p:cNvSpPr>
          <p:nvPr>
            <p:ph type="body" orient="vert" idx="1"/>
          </p:nvPr>
        </p:nvSpPr>
        <p:spPr/>
        <p:txBody>
          <a:bodyPr/>
          <a:lstStyle/>
          <a:p>
            <a:r>
              <a:rPr lang="de-DE" dirty="0"/>
              <a:t>01</a:t>
            </a:r>
          </a:p>
        </p:txBody>
      </p:sp>
      <p:sp>
        <p:nvSpPr>
          <p:cNvPr id="4" name="Titel 3">
            <a:extLst>
              <a:ext uri="{FF2B5EF4-FFF2-40B4-BE49-F238E27FC236}">
                <a16:creationId xmlns:a16="http://schemas.microsoft.com/office/drawing/2014/main" id="{532B9156-B5DC-41DF-A0E5-0354A07836CD}"/>
              </a:ext>
            </a:extLst>
          </p:cNvPr>
          <p:cNvSpPr>
            <a:spLocks noGrp="1"/>
          </p:cNvSpPr>
          <p:nvPr>
            <p:ph type="title"/>
          </p:nvPr>
        </p:nvSpPr>
        <p:spPr/>
        <p:txBody>
          <a:bodyPr/>
          <a:lstStyle/>
          <a:p>
            <a:r>
              <a:rPr lang="de-DE" dirty="0"/>
              <a:t>Agenda</a:t>
            </a:r>
          </a:p>
        </p:txBody>
      </p:sp>
      <p:sp>
        <p:nvSpPr>
          <p:cNvPr id="121" name="Foliennummernplatzhalter 120">
            <a:extLst>
              <a:ext uri="{FF2B5EF4-FFF2-40B4-BE49-F238E27FC236}">
                <a16:creationId xmlns:a16="http://schemas.microsoft.com/office/drawing/2014/main" id="{AEEE1A2A-7E92-4A7C-8424-95F272DE1C50}"/>
              </a:ext>
            </a:extLst>
          </p:cNvPr>
          <p:cNvSpPr>
            <a:spLocks noGrp="1"/>
          </p:cNvSpPr>
          <p:nvPr>
            <p:ph type="sldNum" sz="quarter" idx="10"/>
          </p:nvPr>
        </p:nvSpPr>
        <p:spPr/>
        <p:txBody>
          <a:bodyPr/>
          <a:lstStyle/>
          <a:p>
            <a:fld id="{B1DFA706-D6BF-4054-BFB5-EC6378B45988}" type="slidenum">
              <a:rPr lang="de-DE" smtClean="0"/>
              <a:pPr/>
              <a:t>5</a:t>
            </a:fld>
            <a:endParaRPr lang="de-DE" dirty="0"/>
          </a:p>
        </p:txBody>
      </p:sp>
    </p:spTree>
    <p:extLst>
      <p:ext uri="{BB962C8B-B14F-4D97-AF65-F5344CB8AC3E}">
        <p14:creationId xmlns:p14="http://schemas.microsoft.com/office/powerpoint/2010/main" val="239745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14">
            <a:extLst>
              <a:ext uri="{FF2B5EF4-FFF2-40B4-BE49-F238E27FC236}">
                <a16:creationId xmlns:a16="http://schemas.microsoft.com/office/drawing/2014/main" id="{746E130D-1F6F-4C33-A5A0-2E60B07EE6D3}"/>
              </a:ext>
            </a:extLst>
          </p:cNvPr>
          <p:cNvSpPr>
            <a:spLocks noGrp="1"/>
          </p:cNvSpPr>
          <p:nvPr>
            <p:ph type="sldNum" sz="quarter" idx="10"/>
          </p:nvPr>
        </p:nvSpPr>
        <p:spPr/>
        <p:txBody>
          <a:bodyPr/>
          <a:lstStyle/>
          <a:p>
            <a:fld id="{B1DFA706-D6BF-4054-BFB5-EC6378B45988}" type="slidenum">
              <a:rPr lang="de-DE" smtClean="0"/>
              <a:pPr/>
              <a:t>6</a:t>
            </a:fld>
            <a:endParaRPr lang="de-DE" dirty="0"/>
          </a:p>
        </p:txBody>
      </p:sp>
      <p:sp>
        <p:nvSpPr>
          <p:cNvPr id="17" name="Vertikaler Textplatzhalter 16">
            <a:extLst>
              <a:ext uri="{FF2B5EF4-FFF2-40B4-BE49-F238E27FC236}">
                <a16:creationId xmlns:a16="http://schemas.microsoft.com/office/drawing/2014/main" id="{F050D524-60CB-4051-B480-47F6DA6B6AEE}"/>
              </a:ext>
            </a:extLst>
          </p:cNvPr>
          <p:cNvSpPr>
            <a:spLocks noGrp="1"/>
          </p:cNvSpPr>
          <p:nvPr>
            <p:ph type="body" orient="vert" idx="1"/>
          </p:nvPr>
        </p:nvSpPr>
        <p:spPr/>
        <p:txBody>
          <a:bodyPr/>
          <a:lstStyle/>
          <a:p>
            <a:r>
              <a:rPr lang="de-DE" dirty="0"/>
              <a:t>Agendapunkt in 100 Pt.</a:t>
            </a:r>
          </a:p>
        </p:txBody>
      </p:sp>
      <p:sp>
        <p:nvSpPr>
          <p:cNvPr id="16" name="Titel 15">
            <a:extLst>
              <a:ext uri="{FF2B5EF4-FFF2-40B4-BE49-F238E27FC236}">
                <a16:creationId xmlns:a16="http://schemas.microsoft.com/office/drawing/2014/main" id="{B8B8A46B-D65B-48EF-99AC-2D362CED57F3}"/>
              </a:ext>
            </a:extLst>
          </p:cNvPr>
          <p:cNvSpPr>
            <a:spLocks noGrp="1"/>
          </p:cNvSpPr>
          <p:nvPr>
            <p:ph type="title"/>
          </p:nvPr>
        </p:nvSpPr>
        <p:spPr/>
        <p:txBody>
          <a:bodyPr/>
          <a:lstStyle/>
          <a:p>
            <a:r>
              <a:rPr lang="de-DE" dirty="0"/>
              <a:t>01</a:t>
            </a:r>
          </a:p>
        </p:txBody>
      </p:sp>
    </p:spTree>
    <p:extLst>
      <p:ext uri="{BB962C8B-B14F-4D97-AF65-F5344CB8AC3E}">
        <p14:creationId xmlns:p14="http://schemas.microsoft.com/office/powerpoint/2010/main" val="426938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14">
            <a:extLst>
              <a:ext uri="{FF2B5EF4-FFF2-40B4-BE49-F238E27FC236}">
                <a16:creationId xmlns:a16="http://schemas.microsoft.com/office/drawing/2014/main" id="{746E130D-1F6F-4C33-A5A0-2E60B07EE6D3}"/>
              </a:ext>
            </a:extLst>
          </p:cNvPr>
          <p:cNvSpPr>
            <a:spLocks noGrp="1"/>
          </p:cNvSpPr>
          <p:nvPr>
            <p:ph type="sldNum" sz="quarter" idx="10"/>
          </p:nvPr>
        </p:nvSpPr>
        <p:spPr/>
        <p:txBody>
          <a:bodyPr/>
          <a:lstStyle/>
          <a:p>
            <a:fld id="{B1DFA706-D6BF-4054-BFB5-EC6378B45988}" type="slidenum">
              <a:rPr lang="de-DE" smtClean="0"/>
              <a:pPr/>
              <a:t>7</a:t>
            </a:fld>
            <a:endParaRPr lang="de-DE" dirty="0"/>
          </a:p>
        </p:txBody>
      </p:sp>
      <p:sp>
        <p:nvSpPr>
          <p:cNvPr id="17" name="Vertikaler Textplatzhalter 16">
            <a:extLst>
              <a:ext uri="{FF2B5EF4-FFF2-40B4-BE49-F238E27FC236}">
                <a16:creationId xmlns:a16="http://schemas.microsoft.com/office/drawing/2014/main" id="{F050D524-60CB-4051-B480-47F6DA6B6AEE}"/>
              </a:ext>
            </a:extLst>
          </p:cNvPr>
          <p:cNvSpPr>
            <a:spLocks noGrp="1"/>
          </p:cNvSpPr>
          <p:nvPr>
            <p:ph type="body" orient="vert" idx="1"/>
          </p:nvPr>
        </p:nvSpPr>
        <p:spPr/>
        <p:txBody>
          <a:bodyPr/>
          <a:lstStyle/>
          <a:p>
            <a:r>
              <a:rPr lang="de-DE" dirty="0"/>
              <a:t>Agendapunkt in 100 Pt.</a:t>
            </a:r>
          </a:p>
          <a:p>
            <a:pPr lvl="1"/>
            <a:r>
              <a:rPr lang="de-DE" dirty="0"/>
              <a:t>Unterpunkt / Aufzählung</a:t>
            </a:r>
          </a:p>
        </p:txBody>
      </p:sp>
      <p:sp>
        <p:nvSpPr>
          <p:cNvPr id="16" name="Titel 15">
            <a:extLst>
              <a:ext uri="{FF2B5EF4-FFF2-40B4-BE49-F238E27FC236}">
                <a16:creationId xmlns:a16="http://schemas.microsoft.com/office/drawing/2014/main" id="{B8B8A46B-D65B-48EF-99AC-2D362CED57F3}"/>
              </a:ext>
            </a:extLst>
          </p:cNvPr>
          <p:cNvSpPr>
            <a:spLocks noGrp="1"/>
          </p:cNvSpPr>
          <p:nvPr>
            <p:ph type="title"/>
          </p:nvPr>
        </p:nvSpPr>
        <p:spPr/>
        <p:txBody>
          <a:bodyPr/>
          <a:lstStyle/>
          <a:p>
            <a:r>
              <a:rPr lang="de-DE" dirty="0"/>
              <a:t>01</a:t>
            </a:r>
          </a:p>
        </p:txBody>
      </p:sp>
    </p:spTree>
    <p:extLst>
      <p:ext uri="{BB962C8B-B14F-4D97-AF65-F5344CB8AC3E}">
        <p14:creationId xmlns:p14="http://schemas.microsoft.com/office/powerpoint/2010/main" val="141579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F18BE10F-B886-4B72-9ACF-B807EDCF4D33}"/>
              </a:ext>
            </a:extLst>
          </p:cNvPr>
          <p:cNvSpPr>
            <a:spLocks noGrp="1"/>
          </p:cNvSpPr>
          <p:nvPr>
            <p:ph type="pic" sz="quarter" idx="13"/>
          </p:nvPr>
        </p:nvSpPr>
        <p:spPr/>
      </p:sp>
      <p:sp>
        <p:nvSpPr>
          <p:cNvPr id="2" name="Foliennummernplatzhalter 1">
            <a:extLst>
              <a:ext uri="{FF2B5EF4-FFF2-40B4-BE49-F238E27FC236}">
                <a16:creationId xmlns:a16="http://schemas.microsoft.com/office/drawing/2014/main" id="{8455024B-076F-4597-A88C-66A4B9EE9FBB}"/>
              </a:ext>
            </a:extLst>
          </p:cNvPr>
          <p:cNvSpPr>
            <a:spLocks noGrp="1"/>
          </p:cNvSpPr>
          <p:nvPr>
            <p:ph type="sldNum" sz="quarter" idx="10"/>
          </p:nvPr>
        </p:nvSpPr>
        <p:spPr/>
        <p:txBody>
          <a:bodyPr/>
          <a:lstStyle/>
          <a:p>
            <a:fld id="{B1DFA706-D6BF-4054-BFB5-EC6378B45988}" type="slidenum">
              <a:rPr lang="de-DE" smtClean="0"/>
              <a:pPr/>
              <a:t>8</a:t>
            </a:fld>
            <a:endParaRPr lang="de-DE" dirty="0"/>
          </a:p>
        </p:txBody>
      </p:sp>
      <p:sp>
        <p:nvSpPr>
          <p:cNvPr id="6" name="Vertikaler Textplatzhalter 5">
            <a:extLst>
              <a:ext uri="{FF2B5EF4-FFF2-40B4-BE49-F238E27FC236}">
                <a16:creationId xmlns:a16="http://schemas.microsoft.com/office/drawing/2014/main" id="{24E3E42F-10CB-4E3D-A1AD-C982C2C9EA98}"/>
              </a:ext>
            </a:extLst>
          </p:cNvPr>
          <p:cNvSpPr>
            <a:spLocks noGrp="1"/>
          </p:cNvSpPr>
          <p:nvPr>
            <p:ph type="body" orient="vert" idx="1"/>
          </p:nvPr>
        </p:nvSpPr>
        <p:spPr/>
        <p:txBody>
          <a:bodyPr/>
          <a:lstStyle/>
          <a:p>
            <a:r>
              <a:rPr lang="de-DE" dirty="0"/>
              <a:t>Agendapunkt bis </a:t>
            </a:r>
          </a:p>
          <a:p>
            <a:r>
              <a:rPr lang="de-DE" dirty="0"/>
              <a:t>zu drei Zeilen in 50 Pt.</a:t>
            </a:r>
          </a:p>
          <a:p>
            <a:pPr lvl="1"/>
            <a:r>
              <a:rPr lang="de-DE" dirty="0"/>
              <a:t>Unterpunkt / Aufzählung</a:t>
            </a:r>
          </a:p>
        </p:txBody>
      </p:sp>
      <p:sp>
        <p:nvSpPr>
          <p:cNvPr id="5" name="Titel 4">
            <a:extLst>
              <a:ext uri="{FF2B5EF4-FFF2-40B4-BE49-F238E27FC236}">
                <a16:creationId xmlns:a16="http://schemas.microsoft.com/office/drawing/2014/main" id="{5EE2589E-35D5-4E49-873E-00CB34D075A3}"/>
              </a:ext>
            </a:extLst>
          </p:cNvPr>
          <p:cNvSpPr>
            <a:spLocks noGrp="1"/>
          </p:cNvSpPr>
          <p:nvPr>
            <p:ph type="title"/>
          </p:nvPr>
        </p:nvSpPr>
        <p:spPr/>
        <p:txBody>
          <a:bodyPr/>
          <a:lstStyle/>
          <a:p>
            <a:r>
              <a:rPr lang="de-DE" dirty="0"/>
              <a:t>01</a:t>
            </a:r>
          </a:p>
        </p:txBody>
      </p:sp>
    </p:spTree>
    <p:extLst>
      <p:ext uri="{BB962C8B-B14F-4D97-AF65-F5344CB8AC3E}">
        <p14:creationId xmlns:p14="http://schemas.microsoft.com/office/powerpoint/2010/main" val="264475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1C7B82F-F4B7-41CD-91E7-616FD1CBD79A}"/>
              </a:ext>
            </a:extLst>
          </p:cNvPr>
          <p:cNvSpPr>
            <a:spLocks noGrp="1"/>
          </p:cNvSpPr>
          <p:nvPr>
            <p:ph type="sldNum" sz="quarter" idx="10"/>
          </p:nvPr>
        </p:nvSpPr>
        <p:spPr/>
        <p:txBody>
          <a:bodyPr/>
          <a:lstStyle/>
          <a:p>
            <a:fld id="{B1DFA706-D6BF-4054-BFB5-EC6378B45988}" type="slidenum">
              <a:rPr lang="de-DE" smtClean="0"/>
              <a:pPr/>
              <a:t>9</a:t>
            </a:fld>
            <a:endParaRPr lang="de-DE" dirty="0"/>
          </a:p>
        </p:txBody>
      </p:sp>
      <p:sp>
        <p:nvSpPr>
          <p:cNvPr id="6" name="Titel 5">
            <a:extLst>
              <a:ext uri="{FF2B5EF4-FFF2-40B4-BE49-F238E27FC236}">
                <a16:creationId xmlns:a16="http://schemas.microsoft.com/office/drawing/2014/main" id="{33CA0530-5974-4C34-9F67-48FB4DD44314}"/>
              </a:ext>
            </a:extLst>
          </p:cNvPr>
          <p:cNvSpPr>
            <a:spLocks noGrp="1"/>
          </p:cNvSpPr>
          <p:nvPr>
            <p:ph type="title"/>
          </p:nvPr>
        </p:nvSpPr>
        <p:spPr/>
        <p:txBody>
          <a:bodyPr/>
          <a:lstStyle/>
          <a:p>
            <a:r>
              <a:rPr lang="de-DE" dirty="0"/>
              <a:t>Dies ist ein Zwischentitel</a:t>
            </a:r>
            <a:br>
              <a:rPr lang="de-DE" dirty="0"/>
            </a:br>
            <a:r>
              <a:rPr lang="de-DE" dirty="0"/>
              <a:t>in der Maven Pro Bold 100 Pt.</a:t>
            </a:r>
            <a:br>
              <a:rPr lang="de-DE" dirty="0"/>
            </a:br>
            <a:r>
              <a:rPr lang="de-DE" dirty="0"/>
              <a:t>Max. 4 Zeilen. Ich bin einfacher Blindtext. </a:t>
            </a:r>
          </a:p>
        </p:txBody>
      </p:sp>
    </p:spTree>
    <p:extLst>
      <p:ext uri="{BB962C8B-B14F-4D97-AF65-F5344CB8AC3E}">
        <p14:creationId xmlns:p14="http://schemas.microsoft.com/office/powerpoint/2010/main" val="2719601951"/>
      </p:ext>
    </p:extLst>
  </p:cSld>
  <p:clrMapOvr>
    <a:masterClrMapping/>
  </p:clrMapOvr>
</p:sld>
</file>

<file path=ppt/theme/theme1.xml><?xml version="1.0" encoding="utf-8"?>
<a:theme xmlns:a="http://schemas.openxmlformats.org/drawingml/2006/main" name="Johanniter PowerPoint Master">
  <a:themeElements>
    <a:clrScheme name="Johanniter">
      <a:dk1>
        <a:srgbClr val="000548"/>
      </a:dk1>
      <a:lt1>
        <a:sysClr val="window" lastClr="FFFFFF"/>
      </a:lt1>
      <a:dk2>
        <a:srgbClr val="EB003C"/>
      </a:dk2>
      <a:lt2>
        <a:srgbClr val="F0F0F0"/>
      </a:lt2>
      <a:accent1>
        <a:srgbClr val="000548"/>
      </a:accent1>
      <a:accent2>
        <a:srgbClr val="6084BF"/>
      </a:accent2>
      <a:accent3>
        <a:srgbClr val="A2BFE0"/>
      </a:accent3>
      <a:accent4>
        <a:srgbClr val="FF606E"/>
      </a:accent4>
      <a:accent5>
        <a:srgbClr val="FF9EA7"/>
      </a:accent5>
      <a:accent6>
        <a:srgbClr val="DEFF00"/>
      </a:accent6>
      <a:hlink>
        <a:srgbClr val="000548"/>
      </a:hlink>
      <a:folHlink>
        <a:srgbClr val="000548"/>
      </a:folHlink>
    </a:clrScheme>
    <a:fontScheme name="Johanniter">
      <a:majorFont>
        <a:latin typeface="Maven Pro Medium"/>
        <a:ea typeface=""/>
        <a:cs typeface=""/>
      </a:majorFont>
      <a:minorFont>
        <a:latin typeface="Mave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algn="l">
          <a:defRPr sz="2000" dirty="0" smtClean="0">
            <a:solidFill>
              <a:schemeClr val="tx1"/>
            </a:solidFill>
          </a:defRPr>
        </a:defPPr>
      </a:lstStyle>
    </a:txDef>
  </a:objectDefaults>
  <a:extraClrSchemeLst/>
  <a:custClrLst>
    <a:custClr name="R=235 G=0 B=60">
      <a:srgbClr val="EB003C"/>
    </a:custClr>
    <a:custClr name="R=255 G=96 B=110">
      <a:srgbClr val="FF606E"/>
    </a:custClr>
    <a:custClr name="R=255 G=158 B=167">
      <a:srgbClr val="FF9EA7"/>
    </a:custClr>
    <a:custClr name="R=255 G=204 B=216">
      <a:srgbClr val="FFCCD8"/>
    </a:custClr>
    <a:custClr name="R=255 G=255 B=255">
      <a:srgbClr val="FFFFFF"/>
    </a:custClr>
    <a:custClr name="R=0 G=5 B=72">
      <a:srgbClr val="000548"/>
    </a:custClr>
    <a:custClr name="R=96 G=132 B=191">
      <a:srgbClr val="6084BF"/>
    </a:custClr>
    <a:custClr name="R=162 G=191 B=224">
      <a:srgbClr val="A2BFE0"/>
    </a:custClr>
    <a:custClr name="R=222 G=238 B=252">
      <a:srgbClr val="DEEEFC"/>
    </a:custClr>
    <a:custClr name="R=240 G=240 B=240">
      <a:srgbClr val="F0F0F0"/>
    </a:custClr>
    <a:custClr name="R=0 G=166 B=139">
      <a:srgbClr val="00A68B"/>
    </a:custClr>
    <a:custClr name="R=83 G=207 B=173">
      <a:srgbClr val="53CFAD"/>
    </a:custClr>
    <a:custClr name="R=152 G=235 B=210">
      <a:srgbClr val="98EBD2"/>
    </a:custClr>
    <a:custClr name="R=205 G=255 B=239">
      <a:srgbClr val="CDFFEF"/>
    </a:custClr>
    <a:custClr name="R=255 G=255 B=255">
      <a:srgbClr val="FFFFFF"/>
    </a:custClr>
    <a:custClr name="R=222 G=255 B=0">
      <a:srgbClr val="DEFF00"/>
    </a:custClr>
    <a:custClr name="R=244 G=176 B=10">
      <a:srgbClr val="F4B00A"/>
    </a:custClr>
    <a:custClr name="R=244 G=194 B=111">
      <a:srgbClr val="F4C26F"/>
    </a:custClr>
    <a:custClr name="R=247 G=212 B=160">
      <a:srgbClr val="F7D4A0"/>
    </a:custClr>
    <a:custClr name="R=250 G=229 B=200">
      <a:srgbClr val="FAE5C8"/>
    </a:custClr>
    <a:custClr name="R=119 G=92 B=218">
      <a:srgbClr val="775CDA"/>
    </a:custClr>
    <a:custClr name="R=139 G=120 B=255">
      <a:srgbClr val="8B78FF"/>
    </a:custClr>
    <a:custClr name="R=163 G=162 B=255">
      <a:srgbClr val="A3A2FF"/>
    </a:custClr>
    <a:custClr name="R=211 G=214 B=255">
      <a:srgbClr val="D3D6FF"/>
    </a:custClr>
    <a:custClr name="R=255 G=255 B=255">
      <a:srgbClr val="FFFFFF"/>
    </a:custClr>
    <a:custClr name="R=137 G=12 B=88">
      <a:srgbClr val="890C58"/>
    </a:custClr>
    <a:custClr name="R=162 G=63 B=118">
      <a:srgbClr val="A23F76"/>
    </a:custClr>
    <a:custClr name="R=185 G=102 B=156">
      <a:srgbClr val="B9669C"/>
    </a:custClr>
    <a:custClr name="R=219 G=165 B=214">
      <a:srgbClr val="DBA5D6"/>
    </a:custClr>
    <a:custClr name="R=255 G=255 B=255">
      <a:srgbClr val="FFFFFF"/>
    </a:custClr>
  </a:custClrLst>
  <a:extLst>
    <a:ext uri="{05A4C25C-085E-4340-85A3-A5531E510DB2}">
      <thm15:themeFamily xmlns:thm15="http://schemas.microsoft.com/office/thememl/2012/main" name="PPT_Johanniter_01a.potx" id="{2AAEB6A2-C029-4ED5-8BEA-FE7AFA206A50}" vid="{99B6624A-F610-4ED9-AEF1-760480E7903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PPT_Johanniter_01a</Template>
  <TotalTime>0</TotalTime>
  <Words>2014</Words>
  <Application>Microsoft Office PowerPoint</Application>
  <PresentationFormat>Benutzerdefiniert</PresentationFormat>
  <Paragraphs>317</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Maven Pro</vt:lpstr>
      <vt:lpstr>Maven Pro Medium</vt:lpstr>
      <vt:lpstr>Arial</vt:lpstr>
      <vt:lpstr>Calibri</vt:lpstr>
      <vt:lpstr>Johanniter PowerPoint Master</vt:lpstr>
      <vt:lpstr>PowerPoint-Präsentation</vt:lpstr>
      <vt:lpstr>Präsentationstitel.  Gemischte Schreibweise  Max. 3-zeilig. 100 Pt. </vt:lpstr>
      <vt:lpstr>Präsentationstitel in gemischter Schreibweise max. 3-zeilig in 100 Pt. in der Maven Pro Bold und Regular. </vt:lpstr>
      <vt:lpstr>Wie gehe ich bei einem Unfall vor?</vt:lpstr>
      <vt:lpstr>Agenda</vt:lpstr>
      <vt:lpstr>01</vt:lpstr>
      <vt:lpstr>01</vt:lpstr>
      <vt:lpstr>01</vt:lpstr>
      <vt:lpstr>Dies ist ein Zwischentitel in der Maven Pro Bold 100 Pt. Max. 4 Zeilen. Ich bin einfacher Blindtext. </vt:lpstr>
      <vt:lpstr>PowerPoint-Präsentation</vt:lpstr>
      <vt:lpstr>Platz für eine unserer Headlines oder  Schlagwörter in der Maven Pro Bold in 60 Pt.</vt:lpstr>
      <vt:lpstr>Platz für eine unserer Headlines oder  Schlagwörter in der Maven Pro Bold in 60 Pt.</vt:lpstr>
      <vt:lpstr>Platz für eine lange Headline, mit bis zu 5 Zeilen in 60 Pt. Die in der Maven Pro Bold steht.</vt:lpstr>
      <vt:lpstr>Platz für eine unserer Headlines, mit max. drei  Zeilen in 60 Pt. </vt:lpstr>
      <vt:lpstr>Platz für eine unserer Headlines, mit max. drei  Zeilen in 60 Pt. </vt:lpstr>
      <vt:lpstr>Platz für eine unserer Headlines, mit max. drei Zeilen in 60 Pt. </vt:lpstr>
      <vt:lpstr>Platz für eine unserer Headlines, mit max. drei Zeilen in 60 Pt. </vt:lpstr>
      <vt:lpstr>Platz für eine unserer Headlines, mit max. drei Zeilen in 60 Pt. </vt:lpstr>
      <vt:lpstr>Platz für eine unserer Headlines, mit max. drei Zeilen in 60 Pt. </vt:lpstr>
      <vt:lpstr>Platz für eine unserer Headlines, mit max. drei Zeilen in 60 Pt. </vt:lpstr>
      <vt:lpstr>BU. in der Maven Pro Medium in 35 Pt. Mit Maximal zwei Zeilen.</vt:lpstr>
      <vt:lpstr>Vielen Dank</vt:lpstr>
      <vt:lpstr>Fragen?</vt:lpstr>
      <vt:lpstr>Ihre Ansprechpartner</vt:lpstr>
      <vt:lpstr>Back up</vt:lpstr>
      <vt:lpstr>PowerPoint-Präsentation</vt:lpstr>
      <vt:lpstr>PowerPoint-Präsentation</vt:lpstr>
      <vt:lpstr>Baukasten Module</vt:lpstr>
      <vt:lpstr>Dies sind unsere Informationsboxen. Diese können  in den Markenfarben sowie in Grau gesetzt werden.</vt:lpstr>
      <vt:lpstr>Dies sind unsere Informationsboxen. Diese können  in den Markenfarben sowie in Grau gesetzt werden.</vt:lpstr>
      <vt:lpstr>Platz für eine unserer Headlines oder Schlagwörter,  mit max. zwei Zeilen in der Maven Pro Bold.</vt:lpstr>
    </vt:vector>
  </TitlesOfParts>
  <Company>Johanniter-Unfall-Hilfe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Behrendt, Beate</dc:creator>
  <cp:lastModifiedBy>Lange, Klaus Michael</cp:lastModifiedBy>
  <cp:revision>3</cp:revision>
  <dcterms:created xsi:type="dcterms:W3CDTF">2020-08-13T12:45:34Z</dcterms:created>
  <dcterms:modified xsi:type="dcterms:W3CDTF">2021-02-19T09:16:57Z</dcterms:modified>
</cp:coreProperties>
</file>